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7" r:id="rId2"/>
    <p:sldId id="260" r:id="rId3"/>
    <p:sldId id="279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5" r:id="rId15"/>
    <p:sldId id="290" r:id="rId16"/>
    <p:sldId id="291" r:id="rId17"/>
    <p:sldId id="292" r:id="rId18"/>
    <p:sldId id="293" r:id="rId19"/>
    <p:sldId id="294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FF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60DC-58A9-47E6-A50A-85FE2057787A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7ADF1-2C9D-44A6-BE14-11F58F12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7ADF1-2C9D-44A6-BE14-11F58F123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4C3421-2D60-4B9F-8846-3C0E616B1FB7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BE15-3880-4CEE-8697-7996E2A7E7E6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E95-11E8-47F1-89E4-C1FF37A98F4A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-4409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F3A9-5E39-4E37-BA95-B17065BCA2B9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E68D-2B85-40DA-BA64-F47D8A82032C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8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D852-0CF7-4DD6-B2D1-6D6F3724E5A2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301A-E018-4D76-8C19-8513702549E4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7580-5224-4453-B278-147D9211D31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E39-782D-4A66-952B-ED94A9A069C4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7407-8E2C-4BB9-9896-D5D1E0582A0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5E59-B04B-474E-A843-4D04C26C6F87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52" y="128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11F346-2DCB-4E8E-A697-1584E51D8354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835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dung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5838685" cy="51089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PHP MySQL </a:t>
            </a: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Database</a:t>
            </a:r>
          </a:p>
          <a:p>
            <a:pPr marL="457200" indent="-457200"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PHP Connect to </a:t>
            </a: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MySQL</a:t>
            </a:r>
          </a:p>
          <a:p>
            <a:pPr marL="457200" indent="-457200"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PHP </a:t>
            </a: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CRUD Into MySQL</a:t>
            </a:r>
            <a:endParaRPr lang="en-US" sz="3600" b="1" dirty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SQL Injection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PHP </a:t>
            </a:r>
            <a:r>
              <a:rPr lang="en-US" sz="3600" b="1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Prepared </a:t>
            </a: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Statements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MVC</a:t>
            </a:r>
            <a:endParaRPr lang="en-US" sz="3600" b="1" dirty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335"/>
          <a:stretch/>
        </p:blipFill>
        <p:spPr>
          <a:xfrm>
            <a:off x="5884164" y="2039816"/>
            <a:ext cx="6298095" cy="330491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64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Close the Connection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268" y="1616149"/>
            <a:ext cx="11408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/>
              <a:t>MySQLi</a:t>
            </a:r>
            <a:r>
              <a:rPr lang="en-US" sz="4000" dirty="0"/>
              <a:t> Object-Oriented: </a:t>
            </a:r>
            <a:r>
              <a:rPr lang="en-US" sz="4000" dirty="0">
                <a:solidFill>
                  <a:srgbClr val="FF0000"/>
                </a:solidFill>
              </a:rPr>
              <a:t>$conn-&gt;close</a:t>
            </a:r>
            <a:r>
              <a:rPr lang="en-US" sz="4000" dirty="0" smtClean="0">
                <a:solidFill>
                  <a:srgbClr val="FF0000"/>
                </a:solidFill>
              </a:rPr>
              <a:t>();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/>
              <a:t>MySQLi</a:t>
            </a:r>
            <a:r>
              <a:rPr lang="en-US" sz="4000" dirty="0"/>
              <a:t> Procedural: </a:t>
            </a:r>
            <a:r>
              <a:rPr lang="en-US" sz="4000" dirty="0" err="1">
                <a:solidFill>
                  <a:srgbClr val="FF0000"/>
                </a:solidFill>
              </a:rPr>
              <a:t>mysqli_close</a:t>
            </a:r>
            <a:r>
              <a:rPr lang="en-US" sz="4000" dirty="0">
                <a:solidFill>
                  <a:srgbClr val="FF0000"/>
                </a:solidFill>
              </a:rPr>
              <a:t>($conn</a:t>
            </a:r>
            <a:r>
              <a:rPr lang="en-US" sz="4000" dirty="0" smtClean="0">
                <a:solidFill>
                  <a:srgbClr val="FF0000"/>
                </a:solidFill>
              </a:rPr>
              <a:t>);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PDO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$conn = null;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PHP Insert Data Into MySQL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5" y="1321446"/>
            <a:ext cx="5629856" cy="4420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78" y="1321446"/>
            <a:ext cx="6114521" cy="4420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Get ID of The Last Inserted Record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268" y="1212112"/>
            <a:ext cx="1181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or UPDATE on a table with an AUTO_INCREMENT field, we can get the ID of the last inserted/updated record immediately.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7" y="2043109"/>
            <a:ext cx="11596640" cy="4588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PHP Insert Multiple Records Into MySQL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289485"/>
            <a:ext cx="9051812" cy="5448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SQL injection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" y="1261931"/>
            <a:ext cx="11720585" cy="5354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PHP Prepared Statements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268" y="1212112"/>
            <a:ext cx="1181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statements are very useful against SQL injections.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787545"/>
            <a:ext cx="11821404" cy="5070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PHP Prepared Statements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268" y="1212112"/>
            <a:ext cx="1181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argument may be one of four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68" y="2009553"/>
            <a:ext cx="6443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err="1"/>
              <a:t>i</a:t>
            </a:r>
            <a:r>
              <a:rPr lang="en-US" sz="4400" dirty="0"/>
              <a:t> - integer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d - double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s - </a:t>
            </a:r>
            <a:r>
              <a:rPr lang="en-US" sz="4400" dirty="0" smtClean="0"/>
              <a:t>string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PHP Select Data From MySQL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4" y="1098344"/>
            <a:ext cx="11724582" cy="5759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PHP Delete Data From MySQL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8" y="1259010"/>
            <a:ext cx="9583439" cy="5189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PHP Update Data in MySQL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615797"/>
            <a:ext cx="10381344" cy="4699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PHP MySQL Database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database system used with PHP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 MySQL database are stored in tables. A table is a collection of related data, and it consists of columns and rows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phpAdmin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MVC PHP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8" y="1228973"/>
            <a:ext cx="11430000" cy="508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MVC PHP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3" y="1098344"/>
            <a:ext cx="9203521" cy="564535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PHP Connect to MySQL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5 and later can work with a MySQL database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</a:p>
          <a:p>
            <a:pPr marL="310896" lvl="2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(the 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stands for improved)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(PHP Data Objects)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MySQLi or PDO?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PDO will work 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different database systems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as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only work with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support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Statements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Prepared Statements protect from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very important for web application security.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0070C0"/>
                </a:solidFill>
              </a:rPr>
              <a:t>MySQL</a:t>
            </a:r>
            <a:r>
              <a:rPr lang="en-US" dirty="0" smtClean="0">
                <a:solidFill>
                  <a:srgbClr val="0070C0"/>
                </a:solidFill>
              </a:rPr>
              <a:t> Change Pass for user root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 localhost -u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FOR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PASSWORD('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yourpassword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config.inc.php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['Servers'][$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]['password'] = '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MySQLi</a:t>
            </a:r>
            <a:r>
              <a:rPr lang="en-US" dirty="0">
                <a:solidFill>
                  <a:srgbClr val="0070C0"/>
                </a:solidFill>
              </a:rPr>
              <a:t> Object-Oriented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63" y="1098344"/>
            <a:ext cx="8935488" cy="5505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MySQLi</a:t>
            </a:r>
            <a:r>
              <a:rPr lang="en-US" dirty="0">
                <a:solidFill>
                  <a:srgbClr val="0070C0"/>
                </a:solidFill>
              </a:rPr>
              <a:t> Object-Oriented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4" y="1098344"/>
            <a:ext cx="9294052" cy="5712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MySQLi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Procedural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4" y="975691"/>
            <a:ext cx="9913048" cy="5882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PDO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23" y="270125"/>
            <a:ext cx="10260830" cy="6483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956</TotalTime>
  <Words>417</Words>
  <Application>Microsoft Office PowerPoint</Application>
  <PresentationFormat>Widescreen</PresentationFormat>
  <Paragraphs>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JhengHei UI Light</vt:lpstr>
      <vt:lpstr>Calibri</vt:lpstr>
      <vt:lpstr>Segoe UI Semibold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Nội dung </vt:lpstr>
      <vt:lpstr>PHP MySQL Database</vt:lpstr>
      <vt:lpstr>PHP Connect to MySQL</vt:lpstr>
      <vt:lpstr>MySQLi or PDO?</vt:lpstr>
      <vt:lpstr>MySQL Change Pass for user root</vt:lpstr>
      <vt:lpstr>MySQLi Object-Oriented</vt:lpstr>
      <vt:lpstr>MySQLi Object-Oriented</vt:lpstr>
      <vt:lpstr>MySQLi Procedural)</vt:lpstr>
      <vt:lpstr>PDO</vt:lpstr>
      <vt:lpstr>Close the Connection</vt:lpstr>
      <vt:lpstr>PHP Insert Data Into MySQL</vt:lpstr>
      <vt:lpstr>Get ID of The Last Inserted Record</vt:lpstr>
      <vt:lpstr>PHP Insert Multiple Records Into MySQL</vt:lpstr>
      <vt:lpstr>SQL injection</vt:lpstr>
      <vt:lpstr>PHP Prepared Statements</vt:lpstr>
      <vt:lpstr>PHP Prepared Statements</vt:lpstr>
      <vt:lpstr>PHP Select Data From MySQL</vt:lpstr>
      <vt:lpstr>PHP Delete Data From MySQL</vt:lpstr>
      <vt:lpstr>PHP Update Data in MySQL</vt:lpstr>
      <vt:lpstr>MVC PHP</vt:lpstr>
      <vt:lpstr>MVC PHP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Tống Đăng Khoa</dc:creator>
  <cp:lastModifiedBy>anhnguyen</cp:lastModifiedBy>
  <cp:revision>178</cp:revision>
  <dcterms:created xsi:type="dcterms:W3CDTF">2016-11-16T02:43:22Z</dcterms:created>
  <dcterms:modified xsi:type="dcterms:W3CDTF">2017-11-05T15:30:50Z</dcterms:modified>
</cp:coreProperties>
</file>