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33FF"/>
    <a:srgbClr val="FF99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7DBF5-F5DC-48CE-8E98-81C13CAB9325}" type="datetimeFigureOut">
              <a:rPr lang="en-US" smtClean="0"/>
              <a:t>05/11/2017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DB54A-CB29-4C35-8C3A-1B3B0841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6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DB54A-CB29-4C35-8C3A-1B3B084180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1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698D002-137E-4DE8-855C-578064A03156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428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7A9A-4F87-4226-BEBE-22D3F3D9F28B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8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B90-0A97-4489-B0BB-85509D01C90E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6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70" y="-4409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37CD-50DC-4EFA-B888-3C4B2E7F6E20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7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12C4-034F-4CD2-A5AA-0B0930452950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680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871A-3975-49EC-A919-3888A513B15C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1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F142-44EB-4D3D-A98C-2942AB9A3F0D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9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1454-F929-4BC6-AB83-EC1A18DB8A1A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37290-737D-4E0D-A062-544476E30AD4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9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40E2-5277-4AD0-BEB9-CBE019220BD6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9DA-0A45-4A34-B03E-25639813B706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7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352" y="1280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42F661-993B-44FE-99D5-C68D192CE9DC}" type="datetime1">
              <a:rPr lang="en-US" smtClean="0"/>
              <a:t>05/11/2017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ThS. Nguyễn Đình 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5835" y="12801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15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PHP </a:t>
            </a:r>
            <a:r>
              <a:rPr lang="en-US" dirty="0" smtClean="0">
                <a:solidFill>
                  <a:srgbClr val="0070C0"/>
                </a:solidFill>
              </a:rPr>
              <a:t>AJAX</a:t>
            </a:r>
            <a:endParaRPr lang="vi-VN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9268" y="1385301"/>
            <a:ext cx="11361628" cy="394212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 = Asynchronous JavaScript and XML.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AJAX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technique for creating fast and dynamic web pages.</a:t>
            </a:r>
            <a:endParaRPr lang="vi-V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AJAX Works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04" y="1226360"/>
            <a:ext cx="9374117" cy="533781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3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270125"/>
            <a:ext cx="10796250" cy="8282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AJAX is Based on Internet Standards</a:t>
            </a:r>
            <a:endParaRPr lang="vi-VN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9268" y="1385301"/>
            <a:ext cx="11361628" cy="394212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(to exchange data asynchronously with a server)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JavaScript/DOM (to display/interact with the information)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(to style the data)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(often used as the format for transferring data)</a:t>
            </a:r>
            <a:endParaRPr lang="vi-V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7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958</TotalTime>
  <Words>82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Calibri</vt:lpstr>
      <vt:lpstr>Tahoma</vt:lpstr>
      <vt:lpstr>Times New Roman</vt:lpstr>
      <vt:lpstr>Tw Cen MT</vt:lpstr>
      <vt:lpstr>Tw Cen MT Condensed</vt:lpstr>
      <vt:lpstr>Wingdings</vt:lpstr>
      <vt:lpstr>Wingdings 3</vt:lpstr>
      <vt:lpstr>Integral</vt:lpstr>
      <vt:lpstr>PHP AJAX</vt:lpstr>
      <vt:lpstr>AJAX Works</vt:lpstr>
      <vt:lpstr>AJAX is Based on Internet Standards</vt:lpstr>
    </vt:vector>
  </TitlesOfParts>
  <Company>Tien Ich May Tinh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Tống Đăng Khoa</dc:creator>
  <cp:lastModifiedBy>anhnguyen</cp:lastModifiedBy>
  <cp:revision>182</cp:revision>
  <dcterms:created xsi:type="dcterms:W3CDTF">2016-11-16T02:43:22Z</dcterms:created>
  <dcterms:modified xsi:type="dcterms:W3CDTF">2017-11-05T15:31:05Z</dcterms:modified>
</cp:coreProperties>
</file>