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1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33FF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A4170-3E68-41B5-B0E1-FBB3AC2F521F}" type="datetimeFigureOut">
              <a:rPr lang="en-US" smtClean="0"/>
              <a:t>05/11/2017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543C-468D-4A00-A504-B55BC3C3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6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543C-468D-4A00-A504-B55BC3C35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9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636F66-1800-42BB-A740-874790167CA0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2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200-E0FE-4AC1-BAB5-5291110A24EB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60CD-60DB-4F7E-9B77-EC647E12844E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70" y="-4409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BBA-DDD9-42F3-9BA2-2F411580E832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DFFC-069B-4B2E-AA30-06E68F6D4E33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8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92D4-F141-46F6-9820-824547095862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6E69-9AA8-4CCC-81AE-F8492CE0486F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CCA8-80E0-4AC5-BECB-13A552D1B271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BD5C-6B00-4635-B55A-4309D40F0143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9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07C9-0A1C-41E6-A6DD-8F795BB4BEFB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F986-5348-48E8-98BC-CB5772E01D6F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52" y="1280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10A187C-A05A-4F7D-B5B2-A88B5E2EC52F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5835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5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Nội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dung</a:t>
            </a:r>
            <a:r>
              <a:rPr lang="vi-VN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746" y="1455520"/>
            <a:ext cx="7035054" cy="510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Security PHP Web Application </a:t>
            </a:r>
            <a:endParaRPr lang="en-US" sz="3600" b="1" smtClean="0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3600" b="1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 - Cross-site scripting xss </a:t>
            </a:r>
            <a:endParaRPr lang="en-US" sz="3600" b="1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3600" b="1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 - Cross-Site </a:t>
            </a:r>
            <a:r>
              <a:rPr lang="en-US" sz="3600" b="1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Request Forgery or </a:t>
            </a:r>
            <a:r>
              <a:rPr lang="en-US" sz="3600" b="1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CSRF</a:t>
            </a:r>
          </a:p>
          <a:p>
            <a:pPr marL="0" indent="0">
              <a:buNone/>
            </a:pPr>
            <a:endParaRPr lang="en-US" sz="3600" b="1" dirty="0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335"/>
          <a:stretch/>
        </p:blipFill>
        <p:spPr>
          <a:xfrm>
            <a:off x="7278948" y="2039816"/>
            <a:ext cx="4903311" cy="257300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64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070C0"/>
                </a:solidFill>
              </a:rPr>
              <a:t>Security PHP Web </a:t>
            </a:r>
            <a:r>
              <a:rPr lang="vi-VN" smtClean="0">
                <a:solidFill>
                  <a:srgbClr val="0070C0"/>
                </a:solidFill>
              </a:rPr>
              <a:t>Application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 - XSS</a:t>
            </a:r>
            <a:r>
              <a:rPr lang="vi-VN" smtClean="0">
                <a:solidFill>
                  <a:srgbClr val="0070C0"/>
                </a:solidFill>
              </a:rPr>
              <a:t> 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 is the unintended execution of remote code by a web 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If input includes HTML or JavaScript, remote code can be executed when this content is rendered by the web client.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0070C0"/>
                </a:solidFill>
              </a:rPr>
              <a:t>Security PHP Web Application 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7" y="1383386"/>
            <a:ext cx="6437451" cy="690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67" y="2444512"/>
            <a:ext cx="7404612" cy="1049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7" y="3865097"/>
            <a:ext cx="11025029" cy="788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239" y="5024426"/>
            <a:ext cx="3258479" cy="1527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6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1336482" cy="828219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070C0"/>
                </a:solidFill>
              </a:rPr>
              <a:t>Security PHP Web Application </a:t>
            </a:r>
            <a:r>
              <a:rPr lang="en-US">
                <a:solidFill>
                  <a:srgbClr val="0070C0"/>
                </a:solidFill>
              </a:rPr>
              <a:t/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Solution - HTML </a:t>
            </a:r>
            <a:r>
              <a:rPr lang="en-US" smtClean="0">
                <a:solidFill>
                  <a:srgbClr val="0070C0"/>
                </a:solidFill>
              </a:rPr>
              <a:t>Encoding, URL </a:t>
            </a:r>
            <a:r>
              <a:rPr lang="en-US">
                <a:solidFill>
                  <a:srgbClr val="0070C0"/>
                </a:solidFill>
              </a:rPr>
              <a:t>Encoding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0" y="1584312"/>
            <a:ext cx="11372844" cy="1207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70" y="3143678"/>
            <a:ext cx="5994973" cy="16634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4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070C0"/>
                </a:solidFill>
              </a:rPr>
              <a:t>Security PHP Web </a:t>
            </a:r>
            <a:r>
              <a:rPr lang="vi-VN" smtClean="0">
                <a:solidFill>
                  <a:srgbClr val="0070C0"/>
                </a:solidFill>
              </a:rPr>
              <a:t>Application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- CSRF</a:t>
            </a:r>
            <a:r>
              <a:rPr lang="vi-VN" smtClean="0">
                <a:solidFill>
                  <a:srgbClr val="0070C0"/>
                </a:solidFill>
              </a:rPr>
              <a:t> 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Request Forgery or CSRF can force an end user to unknowingly generate malicious requests to a web server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This attack vector can be exploited in both POST and GET requests</a:t>
            </a:r>
          </a:p>
          <a:p>
            <a:pPr>
              <a:buFont typeface="Wingdings" panose="05000000000000000000" pitchFamily="2" charset="2"/>
              <a:buChar char="q"/>
            </a:pP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070C0"/>
                </a:solidFill>
              </a:rPr>
              <a:t>Security PHP Web </a:t>
            </a:r>
            <a:r>
              <a:rPr lang="vi-VN" smtClean="0">
                <a:solidFill>
                  <a:srgbClr val="0070C0"/>
                </a:solidFill>
              </a:rPr>
              <a:t>Application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- CSRF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942" y="1385301"/>
            <a:ext cx="115449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Now if an authenticated user will encounter the following script in any other </a:t>
            </a:r>
            <a:r>
              <a:rPr lang="en-US" sz="3200" smtClean="0">
                <a:solidFill>
                  <a:srgbClr val="FF0000"/>
                </a:solidFill>
              </a:rPr>
              <a:t>application</a:t>
            </a:r>
          </a:p>
          <a:p>
            <a:pPr marL="514350" indent="-514350"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User Click bit.ly/my-link (domain.com/admin.php/delete.php?id=999)</a:t>
            </a:r>
          </a:p>
          <a:p>
            <a:pPr marL="514350" indent="-514350"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Delete account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9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070C0"/>
                </a:solidFill>
              </a:rPr>
              <a:t>Security PHP Web </a:t>
            </a:r>
            <a:r>
              <a:rPr lang="vi-VN" smtClean="0">
                <a:solidFill>
                  <a:srgbClr val="0070C0"/>
                </a:solidFill>
              </a:rPr>
              <a:t>Application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- CSRF - Solution</a:t>
            </a:r>
            <a:r>
              <a:rPr lang="vi-VN" smtClean="0">
                <a:solidFill>
                  <a:srgbClr val="0070C0"/>
                </a:solidFill>
              </a:rPr>
              <a:t> 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 common solution to this problem is the use of CSRF tokens. CSRF tokens are embedded into requests so that a web application can trust that a request came from an expected source as part of the application's normal workflow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3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070C0"/>
                </a:solidFill>
              </a:rPr>
              <a:t>Security PHP Web </a:t>
            </a:r>
            <a:r>
              <a:rPr lang="vi-VN" smtClean="0">
                <a:solidFill>
                  <a:srgbClr val="0070C0"/>
                </a:solidFill>
              </a:rPr>
              <a:t>Application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- CSRF - Solution</a:t>
            </a:r>
            <a:r>
              <a:rPr lang="vi-VN" smtClean="0">
                <a:solidFill>
                  <a:srgbClr val="0070C0"/>
                </a:solidFill>
              </a:rPr>
              <a:t> 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" y="1351123"/>
            <a:ext cx="8301378" cy="4816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070C0"/>
                </a:solidFill>
              </a:rPr>
              <a:t>Security PHP Web </a:t>
            </a:r>
            <a:r>
              <a:rPr lang="vi-VN" smtClean="0">
                <a:solidFill>
                  <a:srgbClr val="0070C0"/>
                </a:solidFill>
              </a:rPr>
              <a:t>Application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- CSRF - Solution</a:t>
            </a:r>
            <a:r>
              <a:rPr lang="vi-VN" smtClean="0">
                <a:solidFill>
                  <a:srgbClr val="0070C0"/>
                </a:solidFill>
              </a:rPr>
              <a:t> 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5" y="1287178"/>
            <a:ext cx="8212085" cy="2668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5" y="4144365"/>
            <a:ext cx="8212085" cy="272912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0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992</TotalTime>
  <Words>226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Microsoft JhengHei UI Light</vt:lpstr>
      <vt:lpstr>Calibri</vt:lpstr>
      <vt:lpstr>Segoe UI Semibold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Nội dung </vt:lpstr>
      <vt:lpstr>Security PHP Web Application  - XSS </vt:lpstr>
      <vt:lpstr>Security PHP Web Application </vt:lpstr>
      <vt:lpstr>Security PHP Web Application  Solution - HTML Encoding, URL Encoding</vt:lpstr>
      <vt:lpstr>Security PHP Web Application  - CSRF </vt:lpstr>
      <vt:lpstr>Security PHP Web Application  - CSRF</vt:lpstr>
      <vt:lpstr>Security PHP Web Application  - CSRF - Solution </vt:lpstr>
      <vt:lpstr>Security PHP Web Application  - CSRF - Solution </vt:lpstr>
      <vt:lpstr>Security PHP Web Application  - CSRF - Solution </vt:lpstr>
    </vt:vector>
  </TitlesOfParts>
  <Company>Tien Ich May Tinh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Tống Đăng Khoa</dc:creator>
  <cp:lastModifiedBy>anhnguyen</cp:lastModifiedBy>
  <cp:revision>220</cp:revision>
  <dcterms:created xsi:type="dcterms:W3CDTF">2016-11-16T02:43:22Z</dcterms:created>
  <dcterms:modified xsi:type="dcterms:W3CDTF">2017-11-05T15:31:18Z</dcterms:modified>
</cp:coreProperties>
</file>