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71" r:id="rId3"/>
    <p:sldId id="286" r:id="rId4"/>
    <p:sldId id="297" r:id="rId5"/>
    <p:sldId id="298" r:id="rId6"/>
    <p:sldId id="287" r:id="rId7"/>
    <p:sldId id="294" r:id="rId8"/>
    <p:sldId id="290" r:id="rId9"/>
    <p:sldId id="295" r:id="rId10"/>
    <p:sldId id="296" r:id="rId11"/>
    <p:sldId id="288" r:id="rId12"/>
    <p:sldId id="293" r:id="rId13"/>
    <p:sldId id="29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A1A"/>
    <a:srgbClr val="0FD186"/>
    <a:srgbClr val="0CB1CB"/>
    <a:srgbClr val="0089FF"/>
    <a:srgbClr val="19D6F1"/>
    <a:srgbClr val="1A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3581" autoAdjust="0"/>
  </p:normalViewPr>
  <p:slideViewPr>
    <p:cSldViewPr snapToGrid="0">
      <p:cViewPr varScale="1">
        <p:scale>
          <a:sx n="57" d="100"/>
          <a:sy n="57" d="100"/>
        </p:scale>
        <p:origin x="69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D1000-D808-40FA-B4DB-E1C82014D02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061F70-D0DD-45AC-8E3F-F853F9405630}">
      <dgm:prSet phldrT="[Text]"/>
      <dgm:spPr/>
      <dgm:t>
        <a:bodyPr/>
        <a:lstStyle/>
        <a:p>
          <a:r>
            <a:rPr lang="en-US" dirty="0" err="1" smtClean="0"/>
            <a:t>Hoàng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r>
            <a:rPr lang="en-US" dirty="0" smtClean="0"/>
            <a:t> Minh</a:t>
          </a:r>
          <a:endParaRPr lang="en-US" dirty="0"/>
        </a:p>
      </dgm:t>
    </dgm:pt>
    <dgm:pt modelId="{B0326969-5F64-45FE-958E-B5226470108F}" type="parTrans" cxnId="{48849CA6-B5FD-4102-9E97-0E5E536E641C}">
      <dgm:prSet/>
      <dgm:spPr/>
      <dgm:t>
        <a:bodyPr/>
        <a:lstStyle/>
        <a:p>
          <a:endParaRPr lang="en-US"/>
        </a:p>
      </dgm:t>
    </dgm:pt>
    <dgm:pt modelId="{8F1FFE27-D235-4F68-99E1-12AA54A6F79B}" type="sibTrans" cxnId="{48849CA6-B5FD-4102-9E97-0E5E536E641C}">
      <dgm:prSet/>
      <dgm:spPr/>
      <dgm:t>
        <a:bodyPr/>
        <a:lstStyle/>
        <a:p>
          <a:endParaRPr lang="en-US"/>
        </a:p>
      </dgm:t>
    </dgm:pt>
    <dgm:pt modelId="{8DFAEC4D-6B58-4B78-B020-FA8719CC0F00}">
      <dgm:prSet phldrT="[Text]"/>
      <dgm:spPr/>
      <dgm:t>
        <a:bodyPr/>
        <a:lstStyle/>
        <a:p>
          <a:r>
            <a:rPr lang="en-US" dirty="0" err="1" smtClean="0"/>
            <a:t>Đỗ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endParaRPr lang="en-US" dirty="0"/>
        </a:p>
      </dgm:t>
    </dgm:pt>
    <dgm:pt modelId="{43E09AF6-71BF-4F50-89EF-E565974F8BF1}" type="parTrans" cxnId="{C920EDA2-CCFD-4346-8027-BAAFEE5C21D4}">
      <dgm:prSet/>
      <dgm:spPr/>
      <dgm:t>
        <a:bodyPr/>
        <a:lstStyle/>
        <a:p>
          <a:endParaRPr lang="en-US"/>
        </a:p>
      </dgm:t>
    </dgm:pt>
    <dgm:pt modelId="{377D46FA-502E-455F-8E33-1A45F27C3AF3}" type="sibTrans" cxnId="{C920EDA2-CCFD-4346-8027-BAAFEE5C21D4}">
      <dgm:prSet/>
      <dgm:spPr/>
      <dgm:t>
        <a:bodyPr/>
        <a:lstStyle/>
        <a:p>
          <a:endParaRPr lang="en-US"/>
        </a:p>
      </dgm:t>
    </dgm:pt>
    <dgm:pt modelId="{15930ABB-D975-4474-8A04-6CF927F61371}">
      <dgm:prSet phldrT="[Text]"/>
      <dgm:spPr/>
      <dgm:t>
        <a:bodyPr/>
        <a:lstStyle/>
        <a:p>
          <a:r>
            <a:rPr lang="en-US" dirty="0" err="1" smtClean="0"/>
            <a:t>Trần</a:t>
          </a:r>
          <a:r>
            <a:rPr lang="en-US" dirty="0" smtClean="0"/>
            <a:t> </a:t>
          </a:r>
          <a:r>
            <a:rPr lang="en-US" dirty="0" err="1" smtClean="0"/>
            <a:t>Quốc</a:t>
          </a:r>
          <a:r>
            <a:rPr lang="en-US" dirty="0" smtClean="0"/>
            <a:t> </a:t>
          </a:r>
          <a:r>
            <a:rPr lang="en-US" dirty="0" err="1" smtClean="0"/>
            <a:t>Anh</a:t>
          </a:r>
          <a:endParaRPr lang="en-US" dirty="0"/>
        </a:p>
      </dgm:t>
    </dgm:pt>
    <dgm:pt modelId="{7B7EC37E-C96F-4FDB-90D0-396BE52362D3}" type="parTrans" cxnId="{F8930564-6506-430A-9C1F-5CAD8F764E7B}">
      <dgm:prSet/>
      <dgm:spPr/>
      <dgm:t>
        <a:bodyPr/>
        <a:lstStyle/>
        <a:p>
          <a:endParaRPr lang="en-US"/>
        </a:p>
      </dgm:t>
    </dgm:pt>
    <dgm:pt modelId="{DB0650ED-E098-4129-8341-046E32856B50}" type="sibTrans" cxnId="{F8930564-6506-430A-9C1F-5CAD8F764E7B}">
      <dgm:prSet/>
      <dgm:spPr/>
      <dgm:t>
        <a:bodyPr/>
        <a:lstStyle/>
        <a:p>
          <a:endParaRPr lang="en-US"/>
        </a:p>
      </dgm:t>
    </dgm:pt>
    <dgm:pt modelId="{FB4DA125-F8F9-43B9-8DF3-6A2F999C3C57}">
      <dgm:prSet phldrT="[Text]"/>
      <dgm:spPr/>
      <dgm:t>
        <a:bodyPr/>
        <a:lstStyle/>
        <a:p>
          <a:r>
            <a:rPr lang="en-US" dirty="0" smtClean="0"/>
            <a:t>Ninh </a:t>
          </a:r>
          <a:r>
            <a:rPr lang="en-US" dirty="0" err="1" smtClean="0"/>
            <a:t>Mạnh</a:t>
          </a:r>
          <a:r>
            <a:rPr lang="en-US" dirty="0" smtClean="0"/>
            <a:t> Hùng</a:t>
          </a:r>
          <a:endParaRPr lang="en-US" dirty="0"/>
        </a:p>
      </dgm:t>
    </dgm:pt>
    <dgm:pt modelId="{C89CF40B-E736-4D79-A4B8-3C6D02D72327}" type="parTrans" cxnId="{119B6EEA-C1BE-46A6-83B3-2A4C81B5A4D6}">
      <dgm:prSet/>
      <dgm:spPr/>
      <dgm:t>
        <a:bodyPr/>
        <a:lstStyle/>
        <a:p>
          <a:endParaRPr lang="en-US"/>
        </a:p>
      </dgm:t>
    </dgm:pt>
    <dgm:pt modelId="{F9406BB7-593C-44AE-A0F2-8A4B8F5AF04E}" type="sibTrans" cxnId="{119B6EEA-C1BE-46A6-83B3-2A4C81B5A4D6}">
      <dgm:prSet/>
      <dgm:spPr/>
      <dgm:t>
        <a:bodyPr/>
        <a:lstStyle/>
        <a:p>
          <a:endParaRPr lang="en-US"/>
        </a:p>
      </dgm:t>
    </dgm:pt>
    <dgm:pt modelId="{AD923A63-C7C8-4918-ABAE-51FC00B39C86}">
      <dgm:prSet phldrT="[Text]"/>
      <dgm:spPr/>
      <dgm:t>
        <a:bodyPr/>
        <a:lstStyle/>
        <a:p>
          <a:r>
            <a:rPr lang="vi-VN" noProof="1" smtClean="0"/>
            <a:t>Hoàng</a:t>
          </a:r>
          <a:r>
            <a:rPr lang="en-US" dirty="0" smtClean="0"/>
            <a:t> </a:t>
          </a:r>
          <a:r>
            <a:rPr lang="en-US" dirty="0" err="1" smtClean="0"/>
            <a:t>Đình</a:t>
          </a:r>
          <a:r>
            <a:rPr lang="en-US" dirty="0" smtClean="0"/>
            <a:t> </a:t>
          </a:r>
          <a:r>
            <a:rPr lang="vi-VN" noProof="1" smtClean="0"/>
            <a:t>Hinh</a:t>
          </a:r>
          <a:endParaRPr lang="vi-VN" noProof="1"/>
        </a:p>
      </dgm:t>
    </dgm:pt>
    <dgm:pt modelId="{73E83273-B20D-4686-A249-CAE53D39F266}" type="parTrans" cxnId="{83EEE01C-ADAA-4177-8DC9-5F3B8B82452D}">
      <dgm:prSet/>
      <dgm:spPr/>
      <dgm:t>
        <a:bodyPr/>
        <a:lstStyle/>
        <a:p>
          <a:endParaRPr lang="en-US"/>
        </a:p>
      </dgm:t>
    </dgm:pt>
    <dgm:pt modelId="{051D399A-556E-4043-A73F-EFC68EBF4983}" type="sibTrans" cxnId="{83EEE01C-ADAA-4177-8DC9-5F3B8B82452D}">
      <dgm:prSet/>
      <dgm:spPr/>
      <dgm:t>
        <a:bodyPr/>
        <a:lstStyle/>
        <a:p>
          <a:endParaRPr lang="en-US"/>
        </a:p>
      </dgm:t>
    </dgm:pt>
    <dgm:pt modelId="{D4F351B5-C7E2-492E-8977-93A6D767B22A}" type="pres">
      <dgm:prSet presAssocID="{1F8D1000-D808-40FA-B4DB-E1C82014D02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1B8F0C-EED5-45B6-843A-2C0CB2FE3989}" type="pres">
      <dgm:prSet presAssocID="{1F8D1000-D808-40FA-B4DB-E1C82014D028}" presName="Name1" presStyleCnt="0"/>
      <dgm:spPr/>
    </dgm:pt>
    <dgm:pt modelId="{4E0C2A19-A835-47F3-A409-2E089F54A2A6}" type="pres">
      <dgm:prSet presAssocID="{1F8D1000-D808-40FA-B4DB-E1C82014D028}" presName="cycle" presStyleCnt="0"/>
      <dgm:spPr/>
    </dgm:pt>
    <dgm:pt modelId="{F4DE1A6B-7B0E-488A-8A71-544CCFF8A571}" type="pres">
      <dgm:prSet presAssocID="{1F8D1000-D808-40FA-B4DB-E1C82014D028}" presName="srcNode" presStyleLbl="node1" presStyleIdx="0" presStyleCnt="5"/>
      <dgm:spPr/>
    </dgm:pt>
    <dgm:pt modelId="{FB08EFAF-CE61-46E5-9123-255E335F4EA7}" type="pres">
      <dgm:prSet presAssocID="{1F8D1000-D808-40FA-B4DB-E1C82014D028}" presName="conn" presStyleLbl="parChTrans1D2" presStyleIdx="0" presStyleCnt="1"/>
      <dgm:spPr/>
      <dgm:t>
        <a:bodyPr/>
        <a:lstStyle/>
        <a:p>
          <a:endParaRPr lang="en-US"/>
        </a:p>
      </dgm:t>
    </dgm:pt>
    <dgm:pt modelId="{F604B93E-D236-40D2-9AF4-38DE84463FAE}" type="pres">
      <dgm:prSet presAssocID="{1F8D1000-D808-40FA-B4DB-E1C82014D028}" presName="extraNode" presStyleLbl="node1" presStyleIdx="0" presStyleCnt="5"/>
      <dgm:spPr/>
    </dgm:pt>
    <dgm:pt modelId="{810FCCEB-2B75-4ADF-8B45-9671DC24701E}" type="pres">
      <dgm:prSet presAssocID="{1F8D1000-D808-40FA-B4DB-E1C82014D028}" presName="dstNode" presStyleLbl="node1" presStyleIdx="0" presStyleCnt="5"/>
      <dgm:spPr/>
    </dgm:pt>
    <dgm:pt modelId="{86EB2994-8AB5-4D3C-A087-FFA4A4E1A1D7}" type="pres">
      <dgm:prSet presAssocID="{4A061F70-D0DD-45AC-8E3F-F853F940563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72D11-4D41-40E8-8DB1-8BE2BA11D728}" type="pres">
      <dgm:prSet presAssocID="{4A061F70-D0DD-45AC-8E3F-F853F9405630}" presName="accent_1" presStyleCnt="0"/>
      <dgm:spPr/>
    </dgm:pt>
    <dgm:pt modelId="{1F6599EB-3136-4281-B0DC-620A7FB7EE26}" type="pres">
      <dgm:prSet presAssocID="{4A061F70-D0DD-45AC-8E3F-F853F9405630}" presName="accentRepeatNode" presStyleLbl="solidFgAcc1" presStyleIdx="0" presStyleCnt="5"/>
      <dgm:spPr/>
    </dgm:pt>
    <dgm:pt modelId="{C2D7ACBC-69AA-47C0-B175-F59772A19A86}" type="pres">
      <dgm:prSet presAssocID="{8DFAEC4D-6B58-4B78-B020-FA8719CC0F00}" presName="text_2" presStyleLbl="node1" presStyleIdx="1" presStyleCnt="5" custLinFactNeighborX="-357" custLinFactNeighborY="2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8E1CD-07A0-4FF9-A17D-35424AA5B62F}" type="pres">
      <dgm:prSet presAssocID="{8DFAEC4D-6B58-4B78-B020-FA8719CC0F00}" presName="accent_2" presStyleCnt="0"/>
      <dgm:spPr/>
    </dgm:pt>
    <dgm:pt modelId="{A7E44348-457A-4358-90EA-2662422BDDE1}" type="pres">
      <dgm:prSet presAssocID="{8DFAEC4D-6B58-4B78-B020-FA8719CC0F00}" presName="accentRepeatNode" presStyleLbl="solidFgAcc1" presStyleIdx="1" presStyleCnt="5"/>
      <dgm:spPr/>
    </dgm:pt>
    <dgm:pt modelId="{EF274285-EDC4-4493-BE81-07916AA78040}" type="pres">
      <dgm:prSet presAssocID="{15930ABB-D975-4474-8A04-6CF927F6137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FE623-C660-40B9-B70E-2598EE9DF55F}" type="pres">
      <dgm:prSet presAssocID="{15930ABB-D975-4474-8A04-6CF927F61371}" presName="accent_3" presStyleCnt="0"/>
      <dgm:spPr/>
    </dgm:pt>
    <dgm:pt modelId="{FAA5D1A7-EF54-4D17-8F9D-788703209275}" type="pres">
      <dgm:prSet presAssocID="{15930ABB-D975-4474-8A04-6CF927F61371}" presName="accentRepeatNode" presStyleLbl="solidFgAcc1" presStyleIdx="2" presStyleCnt="5"/>
      <dgm:spPr/>
    </dgm:pt>
    <dgm:pt modelId="{7E7B46AC-7117-49B8-96EA-0966755DD226}" type="pres">
      <dgm:prSet presAssocID="{FB4DA125-F8F9-43B9-8DF3-6A2F999C3C5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C22BB-FBFF-424C-915F-12E8FFB52CDE}" type="pres">
      <dgm:prSet presAssocID="{FB4DA125-F8F9-43B9-8DF3-6A2F999C3C57}" presName="accent_4" presStyleCnt="0"/>
      <dgm:spPr/>
    </dgm:pt>
    <dgm:pt modelId="{C79E5301-AECD-4590-A8FA-6E46572DA06C}" type="pres">
      <dgm:prSet presAssocID="{FB4DA125-F8F9-43B9-8DF3-6A2F999C3C57}" presName="accentRepeatNode" presStyleLbl="solidFgAcc1" presStyleIdx="3" presStyleCnt="5"/>
      <dgm:spPr/>
    </dgm:pt>
    <dgm:pt modelId="{78BF9A67-505D-4CAC-97C4-B850BB9105DC}" type="pres">
      <dgm:prSet presAssocID="{AD923A63-C7C8-4918-ABAE-51FC00B39C8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90913-F85F-4BDB-B9B9-9C5B87C4D3A8}" type="pres">
      <dgm:prSet presAssocID="{AD923A63-C7C8-4918-ABAE-51FC00B39C86}" presName="accent_5" presStyleCnt="0"/>
      <dgm:spPr/>
    </dgm:pt>
    <dgm:pt modelId="{E572DB42-7E7C-4E59-AD4A-2F49B5AD7ACA}" type="pres">
      <dgm:prSet presAssocID="{AD923A63-C7C8-4918-ABAE-51FC00B39C86}" presName="accentRepeatNode" presStyleLbl="solidFgAcc1" presStyleIdx="4" presStyleCnt="5"/>
      <dgm:spPr/>
    </dgm:pt>
  </dgm:ptLst>
  <dgm:cxnLst>
    <dgm:cxn modelId="{83EEE01C-ADAA-4177-8DC9-5F3B8B82452D}" srcId="{1F8D1000-D808-40FA-B4DB-E1C82014D028}" destId="{AD923A63-C7C8-4918-ABAE-51FC00B39C86}" srcOrd="4" destOrd="0" parTransId="{73E83273-B20D-4686-A249-CAE53D39F266}" sibTransId="{051D399A-556E-4043-A73F-EFC68EBF4983}"/>
    <dgm:cxn modelId="{50CBA8DC-FBAF-4B11-A6E5-717BF3A869DA}" type="presOf" srcId="{1F8D1000-D808-40FA-B4DB-E1C82014D028}" destId="{D4F351B5-C7E2-492E-8977-93A6D767B22A}" srcOrd="0" destOrd="0" presId="urn:microsoft.com/office/officeart/2008/layout/VerticalCurvedList"/>
    <dgm:cxn modelId="{933BB94C-91FC-4C8D-B84E-D5E89EC997BD}" type="presOf" srcId="{4A061F70-D0DD-45AC-8E3F-F853F9405630}" destId="{86EB2994-8AB5-4D3C-A087-FFA4A4E1A1D7}" srcOrd="0" destOrd="0" presId="urn:microsoft.com/office/officeart/2008/layout/VerticalCurvedList"/>
    <dgm:cxn modelId="{C920EDA2-CCFD-4346-8027-BAAFEE5C21D4}" srcId="{1F8D1000-D808-40FA-B4DB-E1C82014D028}" destId="{8DFAEC4D-6B58-4B78-B020-FA8719CC0F00}" srcOrd="1" destOrd="0" parTransId="{43E09AF6-71BF-4F50-89EF-E565974F8BF1}" sibTransId="{377D46FA-502E-455F-8E33-1A45F27C3AF3}"/>
    <dgm:cxn modelId="{6D59382C-351F-4BA0-BD1D-A0F0703C0225}" type="presOf" srcId="{8DFAEC4D-6B58-4B78-B020-FA8719CC0F00}" destId="{C2D7ACBC-69AA-47C0-B175-F59772A19A86}" srcOrd="0" destOrd="0" presId="urn:microsoft.com/office/officeart/2008/layout/VerticalCurvedList"/>
    <dgm:cxn modelId="{2D7CED0E-CA27-43DC-A41A-4E8E2939C945}" type="presOf" srcId="{AD923A63-C7C8-4918-ABAE-51FC00B39C86}" destId="{78BF9A67-505D-4CAC-97C4-B850BB9105DC}" srcOrd="0" destOrd="0" presId="urn:microsoft.com/office/officeart/2008/layout/VerticalCurvedList"/>
    <dgm:cxn modelId="{48849CA6-B5FD-4102-9E97-0E5E536E641C}" srcId="{1F8D1000-D808-40FA-B4DB-E1C82014D028}" destId="{4A061F70-D0DD-45AC-8E3F-F853F9405630}" srcOrd="0" destOrd="0" parTransId="{B0326969-5F64-45FE-958E-B5226470108F}" sibTransId="{8F1FFE27-D235-4F68-99E1-12AA54A6F79B}"/>
    <dgm:cxn modelId="{556067B5-6427-4C61-83CF-F1D3006E348B}" type="presOf" srcId="{15930ABB-D975-4474-8A04-6CF927F61371}" destId="{EF274285-EDC4-4493-BE81-07916AA78040}" srcOrd="0" destOrd="0" presId="urn:microsoft.com/office/officeart/2008/layout/VerticalCurvedList"/>
    <dgm:cxn modelId="{119B6EEA-C1BE-46A6-83B3-2A4C81B5A4D6}" srcId="{1F8D1000-D808-40FA-B4DB-E1C82014D028}" destId="{FB4DA125-F8F9-43B9-8DF3-6A2F999C3C57}" srcOrd="3" destOrd="0" parTransId="{C89CF40B-E736-4D79-A4B8-3C6D02D72327}" sibTransId="{F9406BB7-593C-44AE-A0F2-8A4B8F5AF04E}"/>
    <dgm:cxn modelId="{DBE33C82-1771-4F99-9563-8B63C59D29BE}" type="presOf" srcId="{8F1FFE27-D235-4F68-99E1-12AA54A6F79B}" destId="{FB08EFAF-CE61-46E5-9123-255E335F4EA7}" srcOrd="0" destOrd="0" presId="urn:microsoft.com/office/officeart/2008/layout/VerticalCurvedList"/>
    <dgm:cxn modelId="{F8930564-6506-430A-9C1F-5CAD8F764E7B}" srcId="{1F8D1000-D808-40FA-B4DB-E1C82014D028}" destId="{15930ABB-D975-4474-8A04-6CF927F61371}" srcOrd="2" destOrd="0" parTransId="{7B7EC37E-C96F-4FDB-90D0-396BE52362D3}" sibTransId="{DB0650ED-E098-4129-8341-046E32856B50}"/>
    <dgm:cxn modelId="{9029114B-0906-4DD6-A305-A16E8961CCB3}" type="presOf" srcId="{FB4DA125-F8F9-43B9-8DF3-6A2F999C3C57}" destId="{7E7B46AC-7117-49B8-96EA-0966755DD226}" srcOrd="0" destOrd="0" presId="urn:microsoft.com/office/officeart/2008/layout/VerticalCurvedList"/>
    <dgm:cxn modelId="{70EEB272-BA22-44AD-9065-571724225041}" type="presParOf" srcId="{D4F351B5-C7E2-492E-8977-93A6D767B22A}" destId="{FA1B8F0C-EED5-45B6-843A-2C0CB2FE3989}" srcOrd="0" destOrd="0" presId="urn:microsoft.com/office/officeart/2008/layout/VerticalCurvedList"/>
    <dgm:cxn modelId="{8B0931AD-5677-4D9E-8528-4428969C0E0E}" type="presParOf" srcId="{FA1B8F0C-EED5-45B6-843A-2C0CB2FE3989}" destId="{4E0C2A19-A835-47F3-A409-2E089F54A2A6}" srcOrd="0" destOrd="0" presId="urn:microsoft.com/office/officeart/2008/layout/VerticalCurvedList"/>
    <dgm:cxn modelId="{0CA917A0-8F68-4D1F-80F1-7485532BDC37}" type="presParOf" srcId="{4E0C2A19-A835-47F3-A409-2E089F54A2A6}" destId="{F4DE1A6B-7B0E-488A-8A71-544CCFF8A571}" srcOrd="0" destOrd="0" presId="urn:microsoft.com/office/officeart/2008/layout/VerticalCurvedList"/>
    <dgm:cxn modelId="{9AB018BF-5361-43D6-91A5-286BD6FB3A62}" type="presParOf" srcId="{4E0C2A19-A835-47F3-A409-2E089F54A2A6}" destId="{FB08EFAF-CE61-46E5-9123-255E335F4EA7}" srcOrd="1" destOrd="0" presId="urn:microsoft.com/office/officeart/2008/layout/VerticalCurvedList"/>
    <dgm:cxn modelId="{5254D8C1-06D5-4D55-94C3-D49BE09480E2}" type="presParOf" srcId="{4E0C2A19-A835-47F3-A409-2E089F54A2A6}" destId="{F604B93E-D236-40D2-9AF4-38DE84463FAE}" srcOrd="2" destOrd="0" presId="urn:microsoft.com/office/officeart/2008/layout/VerticalCurvedList"/>
    <dgm:cxn modelId="{89284725-DC2D-4191-A92F-35D172C640F4}" type="presParOf" srcId="{4E0C2A19-A835-47F3-A409-2E089F54A2A6}" destId="{810FCCEB-2B75-4ADF-8B45-9671DC24701E}" srcOrd="3" destOrd="0" presId="urn:microsoft.com/office/officeart/2008/layout/VerticalCurvedList"/>
    <dgm:cxn modelId="{8FAA649B-D3FA-4643-9D11-1FF129B69F2C}" type="presParOf" srcId="{FA1B8F0C-EED5-45B6-843A-2C0CB2FE3989}" destId="{86EB2994-8AB5-4D3C-A087-FFA4A4E1A1D7}" srcOrd="1" destOrd="0" presId="urn:microsoft.com/office/officeart/2008/layout/VerticalCurvedList"/>
    <dgm:cxn modelId="{97BFB70C-82F2-435B-BE03-C8416F05047C}" type="presParOf" srcId="{FA1B8F0C-EED5-45B6-843A-2C0CB2FE3989}" destId="{37472D11-4D41-40E8-8DB1-8BE2BA11D728}" srcOrd="2" destOrd="0" presId="urn:microsoft.com/office/officeart/2008/layout/VerticalCurvedList"/>
    <dgm:cxn modelId="{BF9789C5-AE7D-4174-B1F3-53D18F156607}" type="presParOf" srcId="{37472D11-4D41-40E8-8DB1-8BE2BA11D728}" destId="{1F6599EB-3136-4281-B0DC-620A7FB7EE26}" srcOrd="0" destOrd="0" presId="urn:microsoft.com/office/officeart/2008/layout/VerticalCurvedList"/>
    <dgm:cxn modelId="{8DF75A98-3773-4A13-82CD-D8D0A884797C}" type="presParOf" srcId="{FA1B8F0C-EED5-45B6-843A-2C0CB2FE3989}" destId="{C2D7ACBC-69AA-47C0-B175-F59772A19A86}" srcOrd="3" destOrd="0" presId="urn:microsoft.com/office/officeart/2008/layout/VerticalCurvedList"/>
    <dgm:cxn modelId="{27434E96-DFAD-409C-A936-A4F9638DFA92}" type="presParOf" srcId="{FA1B8F0C-EED5-45B6-843A-2C0CB2FE3989}" destId="{A5D8E1CD-07A0-4FF9-A17D-35424AA5B62F}" srcOrd="4" destOrd="0" presId="urn:microsoft.com/office/officeart/2008/layout/VerticalCurvedList"/>
    <dgm:cxn modelId="{7405DE73-193C-4D92-86F5-B73DC0ED91F6}" type="presParOf" srcId="{A5D8E1CD-07A0-4FF9-A17D-35424AA5B62F}" destId="{A7E44348-457A-4358-90EA-2662422BDDE1}" srcOrd="0" destOrd="0" presId="urn:microsoft.com/office/officeart/2008/layout/VerticalCurvedList"/>
    <dgm:cxn modelId="{CD4BBDE8-495F-4BFB-8B5A-57EF6EBCE1FD}" type="presParOf" srcId="{FA1B8F0C-EED5-45B6-843A-2C0CB2FE3989}" destId="{EF274285-EDC4-4493-BE81-07916AA78040}" srcOrd="5" destOrd="0" presId="urn:microsoft.com/office/officeart/2008/layout/VerticalCurvedList"/>
    <dgm:cxn modelId="{2DAE3F5D-2260-4F14-BB07-F19DC3FF7234}" type="presParOf" srcId="{FA1B8F0C-EED5-45B6-843A-2C0CB2FE3989}" destId="{AA6FE623-C660-40B9-B70E-2598EE9DF55F}" srcOrd="6" destOrd="0" presId="urn:microsoft.com/office/officeart/2008/layout/VerticalCurvedList"/>
    <dgm:cxn modelId="{12FB57C5-D654-4E18-AE1F-FEB854010A21}" type="presParOf" srcId="{AA6FE623-C660-40B9-B70E-2598EE9DF55F}" destId="{FAA5D1A7-EF54-4D17-8F9D-788703209275}" srcOrd="0" destOrd="0" presId="urn:microsoft.com/office/officeart/2008/layout/VerticalCurvedList"/>
    <dgm:cxn modelId="{6E56A32D-0540-4D06-836D-27AC09F8D6A7}" type="presParOf" srcId="{FA1B8F0C-EED5-45B6-843A-2C0CB2FE3989}" destId="{7E7B46AC-7117-49B8-96EA-0966755DD226}" srcOrd="7" destOrd="0" presId="urn:microsoft.com/office/officeart/2008/layout/VerticalCurvedList"/>
    <dgm:cxn modelId="{5A9ED1C0-E446-42C1-8504-887BF9C71A09}" type="presParOf" srcId="{FA1B8F0C-EED5-45B6-843A-2C0CB2FE3989}" destId="{141C22BB-FBFF-424C-915F-12E8FFB52CDE}" srcOrd="8" destOrd="0" presId="urn:microsoft.com/office/officeart/2008/layout/VerticalCurvedList"/>
    <dgm:cxn modelId="{4D1FF8B7-EB1E-4D3E-BDB7-6FD50B67EE1D}" type="presParOf" srcId="{141C22BB-FBFF-424C-915F-12E8FFB52CDE}" destId="{C79E5301-AECD-4590-A8FA-6E46572DA06C}" srcOrd="0" destOrd="0" presId="urn:microsoft.com/office/officeart/2008/layout/VerticalCurvedList"/>
    <dgm:cxn modelId="{92DB2659-2517-4920-AB38-9DF245C350B4}" type="presParOf" srcId="{FA1B8F0C-EED5-45B6-843A-2C0CB2FE3989}" destId="{78BF9A67-505D-4CAC-97C4-B850BB9105DC}" srcOrd="9" destOrd="0" presId="urn:microsoft.com/office/officeart/2008/layout/VerticalCurvedList"/>
    <dgm:cxn modelId="{224CE708-F8D8-4DEE-A04D-8F23FAE5C85B}" type="presParOf" srcId="{FA1B8F0C-EED5-45B6-843A-2C0CB2FE3989}" destId="{53290913-F85F-4BDB-B9B9-9C5B87C4D3A8}" srcOrd="10" destOrd="0" presId="urn:microsoft.com/office/officeart/2008/layout/VerticalCurvedList"/>
    <dgm:cxn modelId="{B884DA02-AA05-4513-93DB-35D45027DAC7}" type="presParOf" srcId="{53290913-F85F-4BDB-B9B9-9C5B87C4D3A8}" destId="{E572DB42-7E7C-4E59-AD4A-2F49B5AD7A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9E641-97FA-409D-8616-FDDD7C03BFD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5B319-D29C-46BA-8EAC-41DD65E80B1A}">
      <dgm:prSet phldrT="[Text]"/>
      <dgm:spPr/>
      <dgm:t>
        <a:bodyPr/>
        <a:lstStyle/>
        <a:p>
          <a:r>
            <a:rPr lang="en-US" dirty="0" smtClean="0"/>
            <a:t>2.Tổng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5ADC2837-8BBD-4664-BB05-1813A4415C31}" type="parTrans" cxnId="{E3A7CAB6-747B-4B0D-AAE2-BC5523365DD4}">
      <dgm:prSet/>
      <dgm:spPr/>
      <dgm:t>
        <a:bodyPr/>
        <a:lstStyle/>
        <a:p>
          <a:endParaRPr lang="en-US"/>
        </a:p>
      </dgm:t>
    </dgm:pt>
    <dgm:pt modelId="{1FF954EA-A079-444B-B85A-547CACBBA346}" type="sibTrans" cxnId="{E3A7CAB6-747B-4B0D-AAE2-BC5523365DD4}">
      <dgm:prSet/>
      <dgm:spPr/>
      <dgm:t>
        <a:bodyPr/>
        <a:lstStyle/>
        <a:p>
          <a:endParaRPr lang="en-US"/>
        </a:p>
      </dgm:t>
    </dgm:pt>
    <dgm:pt modelId="{44685E96-747A-42AD-BE56-C8A2868AFDA1}">
      <dgm:prSet phldrT="[Text]"/>
      <dgm:spPr/>
      <dgm:t>
        <a:bodyPr/>
        <a:lstStyle/>
        <a:p>
          <a:r>
            <a:rPr lang="en-US" dirty="0" smtClean="0"/>
            <a:t>3.Công </a:t>
          </a:r>
          <a:r>
            <a:rPr lang="en-US" dirty="0" err="1" smtClean="0"/>
            <a:t>nghệ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en-US" dirty="0"/>
        </a:p>
      </dgm:t>
    </dgm:pt>
    <dgm:pt modelId="{E8967FB2-68ED-458A-BD15-D8FAD819A78F}" type="parTrans" cxnId="{E798359C-72C0-4BF2-B39B-3F0661FE014A}">
      <dgm:prSet/>
      <dgm:spPr/>
      <dgm:t>
        <a:bodyPr/>
        <a:lstStyle/>
        <a:p>
          <a:endParaRPr lang="en-US"/>
        </a:p>
      </dgm:t>
    </dgm:pt>
    <dgm:pt modelId="{760B62FD-A097-4737-8B8F-85F556A29928}" type="sibTrans" cxnId="{E798359C-72C0-4BF2-B39B-3F0661FE014A}">
      <dgm:prSet/>
      <dgm:spPr/>
      <dgm:t>
        <a:bodyPr/>
        <a:lstStyle/>
        <a:p>
          <a:endParaRPr lang="en-US"/>
        </a:p>
      </dgm:t>
    </dgm:pt>
    <dgm:pt modelId="{38CE9B6E-50E5-43E8-8258-B3237B7E5376}">
      <dgm:prSet phldrT="[Text]"/>
      <dgm:spPr/>
      <dgm:t>
        <a:bodyPr/>
        <a:lstStyle/>
        <a:p>
          <a:r>
            <a:rPr lang="en-US" dirty="0" smtClean="0"/>
            <a:t>4.Database</a:t>
          </a:r>
          <a:endParaRPr lang="en-US" dirty="0"/>
        </a:p>
      </dgm:t>
    </dgm:pt>
    <dgm:pt modelId="{3B0B5B9F-AA23-46BB-8846-B6340D7446EC}" type="parTrans" cxnId="{CB76F50F-1895-4C8D-A635-70D52CD9E4F1}">
      <dgm:prSet/>
      <dgm:spPr/>
      <dgm:t>
        <a:bodyPr/>
        <a:lstStyle/>
        <a:p>
          <a:endParaRPr lang="en-US"/>
        </a:p>
      </dgm:t>
    </dgm:pt>
    <dgm:pt modelId="{CADD88BC-AFDE-49EF-9506-7F946E30CAB2}" type="sibTrans" cxnId="{CB76F50F-1895-4C8D-A635-70D52CD9E4F1}">
      <dgm:prSet/>
      <dgm:spPr/>
      <dgm:t>
        <a:bodyPr/>
        <a:lstStyle/>
        <a:p>
          <a:endParaRPr lang="en-US"/>
        </a:p>
      </dgm:t>
    </dgm:pt>
    <dgm:pt modelId="{075FB9FB-58D4-4D86-A7D9-6A7E1F5DFBED}">
      <dgm:prSet phldrT="[Text]"/>
      <dgm:spPr/>
      <dgm:t>
        <a:bodyPr/>
        <a:lstStyle/>
        <a:p>
          <a:r>
            <a:rPr lang="en-US" dirty="0" smtClean="0"/>
            <a:t>1.Đặt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endParaRPr lang="en-US" dirty="0"/>
        </a:p>
      </dgm:t>
    </dgm:pt>
    <dgm:pt modelId="{509B40F3-2BFB-49F9-B821-FD2F70B52732}" type="parTrans" cxnId="{426B7010-6F62-460C-9D89-0770CA6697B8}">
      <dgm:prSet/>
      <dgm:spPr/>
      <dgm:t>
        <a:bodyPr/>
        <a:lstStyle/>
        <a:p>
          <a:endParaRPr lang="en-US"/>
        </a:p>
      </dgm:t>
    </dgm:pt>
    <dgm:pt modelId="{7413956B-A6EE-4B7F-BB7D-F4690BCAA91E}" type="sibTrans" cxnId="{426B7010-6F62-460C-9D89-0770CA6697B8}">
      <dgm:prSet/>
      <dgm:spPr/>
      <dgm:t>
        <a:bodyPr/>
        <a:lstStyle/>
        <a:p>
          <a:endParaRPr lang="en-US"/>
        </a:p>
      </dgm:t>
    </dgm:pt>
    <dgm:pt modelId="{071ACED4-0542-4617-8BC5-076649417039}">
      <dgm:prSet phldrT="[Text]"/>
      <dgm:spPr/>
      <dgm:t>
        <a:bodyPr/>
        <a:lstStyle/>
        <a:p>
          <a:r>
            <a:rPr lang="en-US" dirty="0" smtClean="0"/>
            <a:t>5. Demo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5716B31-2F23-4856-AE2B-09E89270E311}" type="parTrans" cxnId="{4197E9A7-A390-4863-A5D2-4624C108C47A}">
      <dgm:prSet/>
      <dgm:spPr/>
      <dgm:t>
        <a:bodyPr/>
        <a:lstStyle/>
        <a:p>
          <a:endParaRPr lang="en-US"/>
        </a:p>
      </dgm:t>
    </dgm:pt>
    <dgm:pt modelId="{6B15E136-9B8D-40E9-947C-46110C7AAB0A}" type="sibTrans" cxnId="{4197E9A7-A390-4863-A5D2-4624C108C47A}">
      <dgm:prSet/>
      <dgm:spPr/>
      <dgm:t>
        <a:bodyPr/>
        <a:lstStyle/>
        <a:p>
          <a:endParaRPr lang="en-US"/>
        </a:p>
      </dgm:t>
    </dgm:pt>
    <dgm:pt modelId="{F3A00706-26AC-4C96-88A3-2254F5F724D7}" type="pres">
      <dgm:prSet presAssocID="{7889E641-97FA-409D-8616-FDDD7C03BFD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1799A7-3F65-4B26-9890-2B602B38CB03}" type="pres">
      <dgm:prSet presAssocID="{7889E641-97FA-409D-8616-FDDD7C03BFD0}" presName="dummyMaxCanvas" presStyleCnt="0">
        <dgm:presLayoutVars/>
      </dgm:prSet>
      <dgm:spPr/>
    </dgm:pt>
    <dgm:pt modelId="{70278B08-AF35-40A3-956E-C1119B994760}" type="pres">
      <dgm:prSet presAssocID="{7889E641-97FA-409D-8616-FDDD7C03BFD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4A2D1-CA85-41C0-A85F-5F23E9115F8C}" type="pres">
      <dgm:prSet presAssocID="{7889E641-97FA-409D-8616-FDDD7C03BFD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00218-03E4-4302-BFA7-4CB5EC9EC06C}" type="pres">
      <dgm:prSet presAssocID="{7889E641-97FA-409D-8616-FDDD7C03BFD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57BD-F04D-43A0-8DEE-7FD47664A4B5}" type="pres">
      <dgm:prSet presAssocID="{7889E641-97FA-409D-8616-FDDD7C03BFD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0DE99-5178-48C6-BEF0-1476690854C0}" type="pres">
      <dgm:prSet presAssocID="{7889E641-97FA-409D-8616-FDDD7C03BFD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70475-C3AB-49C6-9A10-7AE305A2F833}" type="pres">
      <dgm:prSet presAssocID="{7889E641-97FA-409D-8616-FDDD7C03BFD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30EBB-A083-490A-909C-F8ABD52C7EF4}" type="pres">
      <dgm:prSet presAssocID="{7889E641-97FA-409D-8616-FDDD7C03BFD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06D7F-0D22-420C-8F2C-3C13AD33861C}" type="pres">
      <dgm:prSet presAssocID="{7889E641-97FA-409D-8616-FDDD7C03BFD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5DC09-B497-4A34-80FF-D069D4561922}" type="pres">
      <dgm:prSet presAssocID="{7889E641-97FA-409D-8616-FDDD7C03BFD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47611-5231-410A-BBDF-36B0CA9C7109}" type="pres">
      <dgm:prSet presAssocID="{7889E641-97FA-409D-8616-FDDD7C03BFD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3664D-2C8C-4FD2-BB2D-6490ABF5D60B}" type="pres">
      <dgm:prSet presAssocID="{7889E641-97FA-409D-8616-FDDD7C03BFD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4600C-0F19-46E2-B38C-D098DC47952C}" type="pres">
      <dgm:prSet presAssocID="{7889E641-97FA-409D-8616-FDDD7C03BFD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E683D-C611-4CA9-B25F-C70BCF5BB2CB}" type="pres">
      <dgm:prSet presAssocID="{7889E641-97FA-409D-8616-FDDD7C03BFD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15539-5786-486F-A2CA-B2B7E20A202A}" type="pres">
      <dgm:prSet presAssocID="{7889E641-97FA-409D-8616-FDDD7C03BFD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F800A-F378-431A-B5BB-5785A7B1C420}" type="presOf" srcId="{071ACED4-0542-4617-8BC5-076649417039}" destId="{2020DE99-5178-48C6-BEF0-1476690854C0}" srcOrd="0" destOrd="0" presId="urn:microsoft.com/office/officeart/2005/8/layout/vProcess5"/>
    <dgm:cxn modelId="{5F65E7F0-9D3C-4F06-9532-DEEBC91833DC}" type="presOf" srcId="{44685E96-747A-42AD-BE56-C8A2868AFDA1}" destId="{AA64600C-0F19-46E2-B38C-D098DC47952C}" srcOrd="1" destOrd="0" presId="urn:microsoft.com/office/officeart/2005/8/layout/vProcess5"/>
    <dgm:cxn modelId="{3A8F614D-A056-4791-AE9B-9E1086D76E02}" type="presOf" srcId="{7413956B-A6EE-4B7F-BB7D-F4690BCAA91E}" destId="{B8370475-C3AB-49C6-9A10-7AE305A2F833}" srcOrd="0" destOrd="0" presId="urn:microsoft.com/office/officeart/2005/8/layout/vProcess5"/>
    <dgm:cxn modelId="{78323359-E330-4897-B000-61BF5F383B40}" type="presOf" srcId="{760B62FD-A097-4737-8B8F-85F556A29928}" destId="{5C106D7F-0D22-420C-8F2C-3C13AD33861C}" srcOrd="0" destOrd="0" presId="urn:microsoft.com/office/officeart/2005/8/layout/vProcess5"/>
    <dgm:cxn modelId="{E3A7CAB6-747B-4B0D-AAE2-BC5523365DD4}" srcId="{7889E641-97FA-409D-8616-FDDD7C03BFD0}" destId="{9085B319-D29C-46BA-8EAC-41DD65E80B1A}" srcOrd="1" destOrd="0" parTransId="{5ADC2837-8BBD-4664-BB05-1813A4415C31}" sibTransId="{1FF954EA-A079-444B-B85A-547CACBBA346}"/>
    <dgm:cxn modelId="{ABC60135-B799-4238-A1F0-2B1DF76D5344}" type="presOf" srcId="{1FF954EA-A079-444B-B85A-547CACBBA346}" destId="{7C130EBB-A083-490A-909C-F8ABD52C7EF4}" srcOrd="0" destOrd="0" presId="urn:microsoft.com/office/officeart/2005/8/layout/vProcess5"/>
    <dgm:cxn modelId="{CB76F50F-1895-4C8D-A635-70D52CD9E4F1}" srcId="{7889E641-97FA-409D-8616-FDDD7C03BFD0}" destId="{38CE9B6E-50E5-43E8-8258-B3237B7E5376}" srcOrd="3" destOrd="0" parTransId="{3B0B5B9F-AA23-46BB-8846-B6340D7446EC}" sibTransId="{CADD88BC-AFDE-49EF-9506-7F946E30CAB2}"/>
    <dgm:cxn modelId="{E798359C-72C0-4BF2-B39B-3F0661FE014A}" srcId="{7889E641-97FA-409D-8616-FDDD7C03BFD0}" destId="{44685E96-747A-42AD-BE56-C8A2868AFDA1}" srcOrd="2" destOrd="0" parTransId="{E8967FB2-68ED-458A-BD15-D8FAD819A78F}" sibTransId="{760B62FD-A097-4737-8B8F-85F556A29928}"/>
    <dgm:cxn modelId="{68A6C551-3ADF-4A31-98E1-1E29E5681C02}" type="presOf" srcId="{9085B319-D29C-46BA-8EAC-41DD65E80B1A}" destId="{2CF3664D-2C8C-4FD2-BB2D-6490ABF5D60B}" srcOrd="1" destOrd="0" presId="urn:microsoft.com/office/officeart/2005/8/layout/vProcess5"/>
    <dgm:cxn modelId="{426B7010-6F62-460C-9D89-0770CA6697B8}" srcId="{7889E641-97FA-409D-8616-FDDD7C03BFD0}" destId="{075FB9FB-58D4-4D86-A7D9-6A7E1F5DFBED}" srcOrd="0" destOrd="0" parTransId="{509B40F3-2BFB-49F9-B821-FD2F70B52732}" sibTransId="{7413956B-A6EE-4B7F-BB7D-F4690BCAA91E}"/>
    <dgm:cxn modelId="{346C86A7-C13C-421A-AB93-4A4D8CA7EE81}" type="presOf" srcId="{7889E641-97FA-409D-8616-FDDD7C03BFD0}" destId="{F3A00706-26AC-4C96-88A3-2254F5F724D7}" srcOrd="0" destOrd="0" presId="urn:microsoft.com/office/officeart/2005/8/layout/vProcess5"/>
    <dgm:cxn modelId="{F3A420C4-12D6-4CE7-8989-49C3FAA1B544}" type="presOf" srcId="{071ACED4-0542-4617-8BC5-076649417039}" destId="{68A15539-5786-486F-A2CA-B2B7E20A202A}" srcOrd="1" destOrd="0" presId="urn:microsoft.com/office/officeart/2005/8/layout/vProcess5"/>
    <dgm:cxn modelId="{BE3EF1CB-B35D-49D7-BDEE-1DD31A2955AD}" type="presOf" srcId="{9085B319-D29C-46BA-8EAC-41DD65E80B1A}" destId="{7854A2D1-CA85-41C0-A85F-5F23E9115F8C}" srcOrd="0" destOrd="0" presId="urn:microsoft.com/office/officeart/2005/8/layout/vProcess5"/>
    <dgm:cxn modelId="{618F001A-1CCC-4687-ACF3-EE166410F971}" type="presOf" srcId="{38CE9B6E-50E5-43E8-8258-B3237B7E5376}" destId="{FD3D57BD-F04D-43A0-8DEE-7FD47664A4B5}" srcOrd="0" destOrd="0" presId="urn:microsoft.com/office/officeart/2005/8/layout/vProcess5"/>
    <dgm:cxn modelId="{764F0EB3-0EF5-4DF3-A1CD-CF5B4CAFBDA7}" type="presOf" srcId="{38CE9B6E-50E5-43E8-8258-B3237B7E5376}" destId="{E1DE683D-C611-4CA9-B25F-C70BCF5BB2CB}" srcOrd="1" destOrd="0" presId="urn:microsoft.com/office/officeart/2005/8/layout/vProcess5"/>
    <dgm:cxn modelId="{F0204E96-F24B-4720-BAA5-C05CF774AB8E}" type="presOf" srcId="{44685E96-747A-42AD-BE56-C8A2868AFDA1}" destId="{26D00218-03E4-4302-BFA7-4CB5EC9EC06C}" srcOrd="0" destOrd="0" presId="urn:microsoft.com/office/officeart/2005/8/layout/vProcess5"/>
    <dgm:cxn modelId="{1F83B518-7A7E-40CF-A479-D43A388B6E1B}" type="presOf" srcId="{CADD88BC-AFDE-49EF-9506-7F946E30CAB2}" destId="{C875DC09-B497-4A34-80FF-D069D4561922}" srcOrd="0" destOrd="0" presId="urn:microsoft.com/office/officeart/2005/8/layout/vProcess5"/>
    <dgm:cxn modelId="{FAB58D2B-5C98-4650-99DA-36E725B002F8}" type="presOf" srcId="{075FB9FB-58D4-4D86-A7D9-6A7E1F5DFBED}" destId="{CDA47611-5231-410A-BBDF-36B0CA9C7109}" srcOrd="1" destOrd="0" presId="urn:microsoft.com/office/officeart/2005/8/layout/vProcess5"/>
    <dgm:cxn modelId="{B9385C31-4D8B-47F8-8B85-9D5A7FA594A6}" type="presOf" srcId="{075FB9FB-58D4-4D86-A7D9-6A7E1F5DFBED}" destId="{70278B08-AF35-40A3-956E-C1119B994760}" srcOrd="0" destOrd="0" presId="urn:microsoft.com/office/officeart/2005/8/layout/vProcess5"/>
    <dgm:cxn modelId="{4197E9A7-A390-4863-A5D2-4624C108C47A}" srcId="{7889E641-97FA-409D-8616-FDDD7C03BFD0}" destId="{071ACED4-0542-4617-8BC5-076649417039}" srcOrd="4" destOrd="0" parTransId="{A5716B31-2F23-4856-AE2B-09E89270E311}" sibTransId="{6B15E136-9B8D-40E9-947C-46110C7AAB0A}"/>
    <dgm:cxn modelId="{15449FE6-AAD6-4C4F-96F6-CA313A4C98D8}" type="presParOf" srcId="{F3A00706-26AC-4C96-88A3-2254F5F724D7}" destId="{581799A7-3F65-4B26-9890-2B602B38CB03}" srcOrd="0" destOrd="0" presId="urn:microsoft.com/office/officeart/2005/8/layout/vProcess5"/>
    <dgm:cxn modelId="{0675117B-D1E9-45D6-85FE-0A1B77245519}" type="presParOf" srcId="{F3A00706-26AC-4C96-88A3-2254F5F724D7}" destId="{70278B08-AF35-40A3-956E-C1119B994760}" srcOrd="1" destOrd="0" presId="urn:microsoft.com/office/officeart/2005/8/layout/vProcess5"/>
    <dgm:cxn modelId="{4A4637E7-0375-4AA8-BC9B-A40862828C9A}" type="presParOf" srcId="{F3A00706-26AC-4C96-88A3-2254F5F724D7}" destId="{7854A2D1-CA85-41C0-A85F-5F23E9115F8C}" srcOrd="2" destOrd="0" presId="urn:microsoft.com/office/officeart/2005/8/layout/vProcess5"/>
    <dgm:cxn modelId="{35E507DA-F7C2-4150-8061-C80811332262}" type="presParOf" srcId="{F3A00706-26AC-4C96-88A3-2254F5F724D7}" destId="{26D00218-03E4-4302-BFA7-4CB5EC9EC06C}" srcOrd="3" destOrd="0" presId="urn:microsoft.com/office/officeart/2005/8/layout/vProcess5"/>
    <dgm:cxn modelId="{F9447E49-1744-4B7B-A7A7-BC8544D17C20}" type="presParOf" srcId="{F3A00706-26AC-4C96-88A3-2254F5F724D7}" destId="{FD3D57BD-F04D-43A0-8DEE-7FD47664A4B5}" srcOrd="4" destOrd="0" presId="urn:microsoft.com/office/officeart/2005/8/layout/vProcess5"/>
    <dgm:cxn modelId="{919F721F-09D8-470A-B998-F94ACB1C3A26}" type="presParOf" srcId="{F3A00706-26AC-4C96-88A3-2254F5F724D7}" destId="{2020DE99-5178-48C6-BEF0-1476690854C0}" srcOrd="5" destOrd="0" presId="urn:microsoft.com/office/officeart/2005/8/layout/vProcess5"/>
    <dgm:cxn modelId="{04BCBF58-80EB-4510-9BEE-D7A4D5D3B6F0}" type="presParOf" srcId="{F3A00706-26AC-4C96-88A3-2254F5F724D7}" destId="{B8370475-C3AB-49C6-9A10-7AE305A2F833}" srcOrd="6" destOrd="0" presId="urn:microsoft.com/office/officeart/2005/8/layout/vProcess5"/>
    <dgm:cxn modelId="{D9EB0FB9-E262-48F4-B1F4-49729DAAB28D}" type="presParOf" srcId="{F3A00706-26AC-4C96-88A3-2254F5F724D7}" destId="{7C130EBB-A083-490A-909C-F8ABD52C7EF4}" srcOrd="7" destOrd="0" presId="urn:microsoft.com/office/officeart/2005/8/layout/vProcess5"/>
    <dgm:cxn modelId="{6C4C68F3-D88C-46EA-8D0C-C45B28FC0DC9}" type="presParOf" srcId="{F3A00706-26AC-4C96-88A3-2254F5F724D7}" destId="{5C106D7F-0D22-420C-8F2C-3C13AD33861C}" srcOrd="8" destOrd="0" presId="urn:microsoft.com/office/officeart/2005/8/layout/vProcess5"/>
    <dgm:cxn modelId="{FDD91A23-2F60-4DDA-837E-17A474AA4C9E}" type="presParOf" srcId="{F3A00706-26AC-4C96-88A3-2254F5F724D7}" destId="{C875DC09-B497-4A34-80FF-D069D4561922}" srcOrd="9" destOrd="0" presId="urn:microsoft.com/office/officeart/2005/8/layout/vProcess5"/>
    <dgm:cxn modelId="{79D016A0-2355-4F1A-A944-4BF002CBF785}" type="presParOf" srcId="{F3A00706-26AC-4C96-88A3-2254F5F724D7}" destId="{CDA47611-5231-410A-BBDF-36B0CA9C7109}" srcOrd="10" destOrd="0" presId="urn:microsoft.com/office/officeart/2005/8/layout/vProcess5"/>
    <dgm:cxn modelId="{9B8FCD69-0874-4AAB-B390-23A711CDB0B5}" type="presParOf" srcId="{F3A00706-26AC-4C96-88A3-2254F5F724D7}" destId="{2CF3664D-2C8C-4FD2-BB2D-6490ABF5D60B}" srcOrd="11" destOrd="0" presId="urn:microsoft.com/office/officeart/2005/8/layout/vProcess5"/>
    <dgm:cxn modelId="{4F4CE52D-BAF5-4C5E-8D16-CB5DE83DB20A}" type="presParOf" srcId="{F3A00706-26AC-4C96-88A3-2254F5F724D7}" destId="{AA64600C-0F19-46E2-B38C-D098DC47952C}" srcOrd="12" destOrd="0" presId="urn:microsoft.com/office/officeart/2005/8/layout/vProcess5"/>
    <dgm:cxn modelId="{12EFF0F8-43C6-48CA-BD27-5915466C9253}" type="presParOf" srcId="{F3A00706-26AC-4C96-88A3-2254F5F724D7}" destId="{E1DE683D-C611-4CA9-B25F-C70BCF5BB2CB}" srcOrd="13" destOrd="0" presId="urn:microsoft.com/office/officeart/2005/8/layout/vProcess5"/>
    <dgm:cxn modelId="{24F7EA32-0D84-4441-83BB-E5C500F0FA55}" type="presParOf" srcId="{F3A00706-26AC-4C96-88A3-2254F5F724D7}" destId="{68A15539-5786-486F-A2CA-B2B7E20A20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B4FE0-05FF-4FE4-89EF-A1C4ABB30AF0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5291A-C149-46A0-978E-D6E8CF45D9B7}" type="pres">
      <dgm:prSet presAssocID="{D37B4FE0-05FF-4FE4-89EF-A1C4ABB30AF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7E7BA-B1EC-4AFA-9BDF-61093B6AE161}" type="presOf" srcId="{D37B4FE0-05FF-4FE4-89EF-A1C4ABB30AF0}" destId="{8C45291A-C149-46A0-978E-D6E8CF45D9B7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7B4FE0-05FF-4FE4-89EF-A1C4ABB30AF0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5291A-C149-46A0-978E-D6E8CF45D9B7}" type="pres">
      <dgm:prSet presAssocID="{D37B4FE0-05FF-4FE4-89EF-A1C4ABB30AF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7E7BA-B1EC-4AFA-9BDF-61093B6AE161}" type="presOf" srcId="{D37B4FE0-05FF-4FE4-89EF-A1C4ABB30AF0}" destId="{8C45291A-C149-46A0-978E-D6E8CF45D9B7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7B4FE0-05FF-4FE4-89EF-A1C4ABB30AF0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5291A-C149-46A0-978E-D6E8CF45D9B7}" type="pres">
      <dgm:prSet presAssocID="{D37B4FE0-05FF-4FE4-89EF-A1C4ABB30AF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7E7BA-B1EC-4AFA-9BDF-61093B6AE161}" type="presOf" srcId="{D37B4FE0-05FF-4FE4-89EF-A1C4ABB30AF0}" destId="{8C45291A-C149-46A0-978E-D6E8CF45D9B7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052A57-A8DE-4DF8-86EA-A625B6C751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915DB-F219-4C4D-AE1A-D64E6885B70F}">
      <dgm:prSet phldrT="[Text]"/>
      <dgm:spPr/>
      <dgm:t>
        <a:bodyPr/>
        <a:lstStyle/>
        <a:p>
          <a:r>
            <a:rPr lang="en-US" dirty="0" smtClean="0"/>
            <a:t>Front-end</a:t>
          </a:r>
          <a:endParaRPr lang="en-US" dirty="0"/>
        </a:p>
      </dgm:t>
    </dgm:pt>
    <dgm:pt modelId="{F08CF177-EF48-40CF-A918-9E335CFF546B}" type="parTrans" cxnId="{DB761F2E-10D3-4E52-909D-057E993497DA}">
      <dgm:prSet/>
      <dgm:spPr/>
      <dgm:t>
        <a:bodyPr/>
        <a:lstStyle/>
        <a:p>
          <a:endParaRPr lang="en-US"/>
        </a:p>
      </dgm:t>
    </dgm:pt>
    <dgm:pt modelId="{FBD29E9C-2070-4D49-B0AD-D6E2B78F57AA}" type="sibTrans" cxnId="{DB761F2E-10D3-4E52-909D-057E993497DA}">
      <dgm:prSet/>
      <dgm:spPr/>
      <dgm:t>
        <a:bodyPr/>
        <a:lstStyle/>
        <a:p>
          <a:endParaRPr lang="en-US"/>
        </a:p>
      </dgm:t>
    </dgm:pt>
    <dgm:pt modelId="{FB7E970F-76B6-4B29-AE44-E525CC249662}">
      <dgm:prSet phldrT="[Text]" custT="1"/>
      <dgm:spPr/>
      <dgm:t>
        <a:bodyPr/>
        <a:lstStyle/>
        <a:p>
          <a:r>
            <a:rPr lang="en-US" sz="2800" dirty="0" err="1" smtClean="0"/>
            <a:t>Reactjs</a:t>
          </a:r>
          <a:endParaRPr lang="en-US" sz="2800" dirty="0"/>
        </a:p>
      </dgm:t>
    </dgm:pt>
    <dgm:pt modelId="{3C846509-F8F2-4F9E-9BE7-D005F886A08C}" type="parTrans" cxnId="{28FBF78B-907D-492B-AE96-61EEE9A10169}">
      <dgm:prSet/>
      <dgm:spPr/>
      <dgm:t>
        <a:bodyPr/>
        <a:lstStyle/>
        <a:p>
          <a:endParaRPr lang="en-US"/>
        </a:p>
      </dgm:t>
    </dgm:pt>
    <dgm:pt modelId="{2F1EBA9C-24C6-459B-90F4-67A84D7880E4}" type="sibTrans" cxnId="{28FBF78B-907D-492B-AE96-61EEE9A10169}">
      <dgm:prSet/>
      <dgm:spPr/>
      <dgm:t>
        <a:bodyPr/>
        <a:lstStyle/>
        <a:p>
          <a:endParaRPr lang="en-US"/>
        </a:p>
      </dgm:t>
    </dgm:pt>
    <dgm:pt modelId="{85D441B8-AB74-406A-A60E-D86D76D6DE48}">
      <dgm:prSet phldrT="[Text]" custT="1"/>
      <dgm:spPr/>
      <dgm:t>
        <a:bodyPr/>
        <a:lstStyle/>
        <a:p>
          <a:r>
            <a:rPr lang="en-US" sz="2800" dirty="0" smtClean="0"/>
            <a:t>Material-UI</a:t>
          </a:r>
          <a:endParaRPr lang="en-US" sz="2800" dirty="0"/>
        </a:p>
      </dgm:t>
    </dgm:pt>
    <dgm:pt modelId="{DEB27D21-9BA0-4CB8-86BB-3C86B25D9F3A}" type="parTrans" cxnId="{8DF79539-CCED-4DDC-9A6C-706BB4A22EAF}">
      <dgm:prSet/>
      <dgm:spPr/>
      <dgm:t>
        <a:bodyPr/>
        <a:lstStyle/>
        <a:p>
          <a:endParaRPr lang="en-US"/>
        </a:p>
      </dgm:t>
    </dgm:pt>
    <dgm:pt modelId="{6BF15019-7C4B-4D30-B93C-57298148D7E9}" type="sibTrans" cxnId="{8DF79539-CCED-4DDC-9A6C-706BB4A22EAF}">
      <dgm:prSet/>
      <dgm:spPr/>
      <dgm:t>
        <a:bodyPr/>
        <a:lstStyle/>
        <a:p>
          <a:endParaRPr lang="en-US"/>
        </a:p>
      </dgm:t>
    </dgm:pt>
    <dgm:pt modelId="{E1E3FD76-D685-494E-B322-8CC1AC5ABB24}">
      <dgm:prSet phldrT="[Text]"/>
      <dgm:spPr/>
      <dgm:t>
        <a:bodyPr/>
        <a:lstStyle/>
        <a:p>
          <a:r>
            <a:rPr lang="en-US" dirty="0" smtClean="0"/>
            <a:t>Back-end</a:t>
          </a:r>
          <a:endParaRPr lang="en-US" dirty="0"/>
        </a:p>
      </dgm:t>
    </dgm:pt>
    <dgm:pt modelId="{DD5B7DBA-1943-4B1F-BE1F-7DA11B00267E}" type="parTrans" cxnId="{7AF77BDF-140F-41B5-AB7D-5B1FF9B8B5BA}">
      <dgm:prSet/>
      <dgm:spPr/>
      <dgm:t>
        <a:bodyPr/>
        <a:lstStyle/>
        <a:p>
          <a:endParaRPr lang="en-US"/>
        </a:p>
      </dgm:t>
    </dgm:pt>
    <dgm:pt modelId="{1EE2A9E4-40D3-4A28-A016-BC0AB1E64BBD}" type="sibTrans" cxnId="{7AF77BDF-140F-41B5-AB7D-5B1FF9B8B5BA}">
      <dgm:prSet/>
      <dgm:spPr/>
      <dgm:t>
        <a:bodyPr/>
        <a:lstStyle/>
        <a:p>
          <a:endParaRPr lang="en-US"/>
        </a:p>
      </dgm:t>
    </dgm:pt>
    <dgm:pt modelId="{E2D96FB6-4F1C-43DE-B93E-EB76904F293F}">
      <dgm:prSet phldrT="[Text]" custT="1"/>
      <dgm:spPr/>
      <dgm:t>
        <a:bodyPr/>
        <a:lstStyle/>
        <a:p>
          <a:r>
            <a:rPr lang="en-US" sz="2800" dirty="0" smtClean="0"/>
            <a:t>Java Spring </a:t>
          </a:r>
          <a:endParaRPr lang="en-US" sz="2800" dirty="0"/>
        </a:p>
      </dgm:t>
    </dgm:pt>
    <dgm:pt modelId="{F3BA6D34-34CC-42C2-BB56-3DCB5F86541C}" type="parTrans" cxnId="{CF9B0CA4-F458-4D2A-8A28-538379AC5322}">
      <dgm:prSet/>
      <dgm:spPr/>
      <dgm:t>
        <a:bodyPr/>
        <a:lstStyle/>
        <a:p>
          <a:endParaRPr lang="en-US"/>
        </a:p>
      </dgm:t>
    </dgm:pt>
    <dgm:pt modelId="{F0ACF27B-1AC2-43AB-A47A-FDB685B0739B}" type="sibTrans" cxnId="{CF9B0CA4-F458-4D2A-8A28-538379AC5322}">
      <dgm:prSet/>
      <dgm:spPr/>
      <dgm:t>
        <a:bodyPr/>
        <a:lstStyle/>
        <a:p>
          <a:endParaRPr lang="en-US"/>
        </a:p>
      </dgm:t>
    </dgm:pt>
    <dgm:pt modelId="{DE020DA7-96FE-438D-AE0F-E85C155A0988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E949178F-D2B1-4960-A0F9-A7E953E109B6}" type="parTrans" cxnId="{9C832F26-A55B-4D95-8027-B56974B2B8B5}">
      <dgm:prSet/>
      <dgm:spPr/>
      <dgm:t>
        <a:bodyPr/>
        <a:lstStyle/>
        <a:p>
          <a:endParaRPr lang="en-US"/>
        </a:p>
      </dgm:t>
    </dgm:pt>
    <dgm:pt modelId="{5F44B664-7227-4385-BD4D-ED62D68DBAF6}" type="sibTrans" cxnId="{9C832F26-A55B-4D95-8027-B56974B2B8B5}">
      <dgm:prSet/>
      <dgm:spPr/>
      <dgm:t>
        <a:bodyPr/>
        <a:lstStyle/>
        <a:p>
          <a:endParaRPr lang="en-US"/>
        </a:p>
      </dgm:t>
    </dgm:pt>
    <dgm:pt modelId="{2EB8FE9C-EE02-4C0B-967E-C9DC767427CE}">
      <dgm:prSet phldrT="[Text]" custT="1"/>
      <dgm:spPr/>
      <dgm:t>
        <a:bodyPr/>
        <a:lstStyle/>
        <a:p>
          <a:r>
            <a:rPr lang="en-US" sz="2800" dirty="0" smtClean="0"/>
            <a:t>MySQL</a:t>
          </a:r>
          <a:endParaRPr lang="en-US" sz="2800" dirty="0"/>
        </a:p>
      </dgm:t>
    </dgm:pt>
    <dgm:pt modelId="{55384436-8A2E-4249-AF64-7DE5C6C00393}" type="parTrans" cxnId="{45759682-A46C-4C6D-A52B-E145826AF929}">
      <dgm:prSet/>
      <dgm:spPr/>
      <dgm:t>
        <a:bodyPr/>
        <a:lstStyle/>
        <a:p>
          <a:endParaRPr lang="en-US"/>
        </a:p>
      </dgm:t>
    </dgm:pt>
    <dgm:pt modelId="{5635DF3B-77FC-4F32-A6E4-47F3832EEEF9}" type="sibTrans" cxnId="{45759682-A46C-4C6D-A52B-E145826AF929}">
      <dgm:prSet/>
      <dgm:spPr/>
      <dgm:t>
        <a:bodyPr/>
        <a:lstStyle/>
        <a:p>
          <a:endParaRPr lang="en-US"/>
        </a:p>
      </dgm:t>
    </dgm:pt>
    <dgm:pt modelId="{08C14BA4-008D-40FA-A9D9-D33EC11F8765}" type="pres">
      <dgm:prSet presAssocID="{4D052A57-A8DE-4DF8-86EA-A625B6C751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4D22F4-A27D-4333-BC39-96E8AB170FE1}" type="pres">
      <dgm:prSet presAssocID="{CA3915DB-F219-4C4D-AE1A-D64E6885B70F}" presName="composite" presStyleCnt="0"/>
      <dgm:spPr/>
    </dgm:pt>
    <dgm:pt modelId="{84DF3561-7880-40FC-B327-B93F129CAB02}" type="pres">
      <dgm:prSet presAssocID="{CA3915DB-F219-4C4D-AE1A-D64E6885B70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911F8-ADAC-44F2-9761-4EB4A9266CF0}" type="pres">
      <dgm:prSet presAssocID="{CA3915DB-F219-4C4D-AE1A-D64E6885B70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011BC-8BC2-44CA-9699-0553277CC007}" type="pres">
      <dgm:prSet presAssocID="{FBD29E9C-2070-4D49-B0AD-D6E2B78F57AA}" presName="space" presStyleCnt="0"/>
      <dgm:spPr/>
    </dgm:pt>
    <dgm:pt modelId="{E88ABD78-0522-47F7-B945-D3245EF9D8CC}" type="pres">
      <dgm:prSet presAssocID="{E1E3FD76-D685-494E-B322-8CC1AC5ABB24}" presName="composite" presStyleCnt="0"/>
      <dgm:spPr/>
    </dgm:pt>
    <dgm:pt modelId="{136E7D47-8FD8-42EB-A918-1BA5053F46E6}" type="pres">
      <dgm:prSet presAssocID="{E1E3FD76-D685-494E-B322-8CC1AC5ABB2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BAAF1-5DBE-4A33-B368-C8AB216636CC}" type="pres">
      <dgm:prSet presAssocID="{E1E3FD76-D685-494E-B322-8CC1AC5ABB2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9576B-A642-44CD-82E4-2506685158F9}" type="pres">
      <dgm:prSet presAssocID="{1EE2A9E4-40D3-4A28-A016-BC0AB1E64BBD}" presName="space" presStyleCnt="0"/>
      <dgm:spPr/>
    </dgm:pt>
    <dgm:pt modelId="{A1538032-F495-4AE7-94BC-7FEFAD200944}" type="pres">
      <dgm:prSet presAssocID="{DE020DA7-96FE-438D-AE0F-E85C155A0988}" presName="composite" presStyleCnt="0"/>
      <dgm:spPr/>
    </dgm:pt>
    <dgm:pt modelId="{C72713FF-0219-4A59-B183-B2ECCBFCF813}" type="pres">
      <dgm:prSet presAssocID="{DE020DA7-96FE-438D-AE0F-E85C155A09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FF29-B63D-4CC9-91A2-B921B78BCD0E}" type="pres">
      <dgm:prSet presAssocID="{DE020DA7-96FE-438D-AE0F-E85C155A09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59682-A46C-4C6D-A52B-E145826AF929}" srcId="{DE020DA7-96FE-438D-AE0F-E85C155A0988}" destId="{2EB8FE9C-EE02-4C0B-967E-C9DC767427CE}" srcOrd="0" destOrd="0" parTransId="{55384436-8A2E-4249-AF64-7DE5C6C00393}" sibTransId="{5635DF3B-77FC-4F32-A6E4-47F3832EEEF9}"/>
    <dgm:cxn modelId="{44841310-D603-4964-9CE5-B531032C0F9E}" type="presOf" srcId="{4D052A57-A8DE-4DF8-86EA-A625B6C75117}" destId="{08C14BA4-008D-40FA-A9D9-D33EC11F8765}" srcOrd="0" destOrd="0" presId="urn:microsoft.com/office/officeart/2005/8/layout/hList1"/>
    <dgm:cxn modelId="{8DF79539-CCED-4DDC-9A6C-706BB4A22EAF}" srcId="{CA3915DB-F219-4C4D-AE1A-D64E6885B70F}" destId="{85D441B8-AB74-406A-A60E-D86D76D6DE48}" srcOrd="1" destOrd="0" parTransId="{DEB27D21-9BA0-4CB8-86BB-3C86B25D9F3A}" sibTransId="{6BF15019-7C4B-4D30-B93C-57298148D7E9}"/>
    <dgm:cxn modelId="{CF9B0CA4-F458-4D2A-8A28-538379AC5322}" srcId="{E1E3FD76-D685-494E-B322-8CC1AC5ABB24}" destId="{E2D96FB6-4F1C-43DE-B93E-EB76904F293F}" srcOrd="0" destOrd="0" parTransId="{F3BA6D34-34CC-42C2-BB56-3DCB5F86541C}" sibTransId="{F0ACF27B-1AC2-43AB-A47A-FDB685B0739B}"/>
    <dgm:cxn modelId="{368DD733-F37C-4F73-AC76-4DB33949C1A1}" type="presOf" srcId="{85D441B8-AB74-406A-A60E-D86D76D6DE48}" destId="{E89911F8-ADAC-44F2-9761-4EB4A9266CF0}" srcOrd="0" destOrd="1" presId="urn:microsoft.com/office/officeart/2005/8/layout/hList1"/>
    <dgm:cxn modelId="{8704B8F1-B1DD-480A-BC35-E3D175BA3434}" type="presOf" srcId="{FB7E970F-76B6-4B29-AE44-E525CC249662}" destId="{E89911F8-ADAC-44F2-9761-4EB4A9266CF0}" srcOrd="0" destOrd="0" presId="urn:microsoft.com/office/officeart/2005/8/layout/hList1"/>
    <dgm:cxn modelId="{BF3BE5AF-29BA-409E-BC0B-08AAFFFBA407}" type="presOf" srcId="{DE020DA7-96FE-438D-AE0F-E85C155A0988}" destId="{C72713FF-0219-4A59-B183-B2ECCBFCF813}" srcOrd="0" destOrd="0" presId="urn:microsoft.com/office/officeart/2005/8/layout/hList1"/>
    <dgm:cxn modelId="{E8B473B7-EC36-46A1-990E-679AD559EDFE}" type="presOf" srcId="{2EB8FE9C-EE02-4C0B-967E-C9DC767427CE}" destId="{9032FF29-B63D-4CC9-91A2-B921B78BCD0E}" srcOrd="0" destOrd="0" presId="urn:microsoft.com/office/officeart/2005/8/layout/hList1"/>
    <dgm:cxn modelId="{B43178AD-035C-46C7-9880-1F922778F7A5}" type="presOf" srcId="{E1E3FD76-D685-494E-B322-8CC1AC5ABB24}" destId="{136E7D47-8FD8-42EB-A918-1BA5053F46E6}" srcOrd="0" destOrd="0" presId="urn:microsoft.com/office/officeart/2005/8/layout/hList1"/>
    <dgm:cxn modelId="{7BE1E3DB-E499-4CED-AED5-E727FB66FD91}" type="presOf" srcId="{CA3915DB-F219-4C4D-AE1A-D64E6885B70F}" destId="{84DF3561-7880-40FC-B327-B93F129CAB02}" srcOrd="0" destOrd="0" presId="urn:microsoft.com/office/officeart/2005/8/layout/hList1"/>
    <dgm:cxn modelId="{28FBF78B-907D-492B-AE96-61EEE9A10169}" srcId="{CA3915DB-F219-4C4D-AE1A-D64E6885B70F}" destId="{FB7E970F-76B6-4B29-AE44-E525CC249662}" srcOrd="0" destOrd="0" parTransId="{3C846509-F8F2-4F9E-9BE7-D005F886A08C}" sibTransId="{2F1EBA9C-24C6-459B-90F4-67A84D7880E4}"/>
    <dgm:cxn modelId="{7AF77BDF-140F-41B5-AB7D-5B1FF9B8B5BA}" srcId="{4D052A57-A8DE-4DF8-86EA-A625B6C75117}" destId="{E1E3FD76-D685-494E-B322-8CC1AC5ABB24}" srcOrd="1" destOrd="0" parTransId="{DD5B7DBA-1943-4B1F-BE1F-7DA11B00267E}" sibTransId="{1EE2A9E4-40D3-4A28-A016-BC0AB1E64BBD}"/>
    <dgm:cxn modelId="{DB761F2E-10D3-4E52-909D-057E993497DA}" srcId="{4D052A57-A8DE-4DF8-86EA-A625B6C75117}" destId="{CA3915DB-F219-4C4D-AE1A-D64E6885B70F}" srcOrd="0" destOrd="0" parTransId="{F08CF177-EF48-40CF-A918-9E335CFF546B}" sibTransId="{FBD29E9C-2070-4D49-B0AD-D6E2B78F57AA}"/>
    <dgm:cxn modelId="{9C832F26-A55B-4D95-8027-B56974B2B8B5}" srcId="{4D052A57-A8DE-4DF8-86EA-A625B6C75117}" destId="{DE020DA7-96FE-438D-AE0F-E85C155A0988}" srcOrd="2" destOrd="0" parTransId="{E949178F-D2B1-4960-A0F9-A7E953E109B6}" sibTransId="{5F44B664-7227-4385-BD4D-ED62D68DBAF6}"/>
    <dgm:cxn modelId="{258AD220-6D39-458D-AB16-9CD4F020CDAF}" type="presOf" srcId="{E2D96FB6-4F1C-43DE-B93E-EB76904F293F}" destId="{62BBAAF1-5DBE-4A33-B368-C8AB216636CC}" srcOrd="0" destOrd="0" presId="urn:microsoft.com/office/officeart/2005/8/layout/hList1"/>
    <dgm:cxn modelId="{669CCBE3-23F1-4A07-B276-8AA0A68636A9}" type="presParOf" srcId="{08C14BA4-008D-40FA-A9D9-D33EC11F8765}" destId="{6A4D22F4-A27D-4333-BC39-96E8AB170FE1}" srcOrd="0" destOrd="0" presId="urn:microsoft.com/office/officeart/2005/8/layout/hList1"/>
    <dgm:cxn modelId="{F76E10EA-54A6-42D9-9055-BFA8E0001DAE}" type="presParOf" srcId="{6A4D22F4-A27D-4333-BC39-96E8AB170FE1}" destId="{84DF3561-7880-40FC-B327-B93F129CAB02}" srcOrd="0" destOrd="0" presId="urn:microsoft.com/office/officeart/2005/8/layout/hList1"/>
    <dgm:cxn modelId="{6FD8F80C-5A85-4F15-8051-E4516266249B}" type="presParOf" srcId="{6A4D22F4-A27D-4333-BC39-96E8AB170FE1}" destId="{E89911F8-ADAC-44F2-9761-4EB4A9266CF0}" srcOrd="1" destOrd="0" presId="urn:microsoft.com/office/officeart/2005/8/layout/hList1"/>
    <dgm:cxn modelId="{05923C56-29E8-4517-BD7B-E094F1AB1867}" type="presParOf" srcId="{08C14BA4-008D-40FA-A9D9-D33EC11F8765}" destId="{392011BC-8BC2-44CA-9699-0553277CC007}" srcOrd="1" destOrd="0" presId="urn:microsoft.com/office/officeart/2005/8/layout/hList1"/>
    <dgm:cxn modelId="{6C927AF2-67C2-4FBF-8028-1A3F6CB3992F}" type="presParOf" srcId="{08C14BA4-008D-40FA-A9D9-D33EC11F8765}" destId="{E88ABD78-0522-47F7-B945-D3245EF9D8CC}" srcOrd="2" destOrd="0" presId="urn:microsoft.com/office/officeart/2005/8/layout/hList1"/>
    <dgm:cxn modelId="{23F1AC4B-E96F-4577-8F25-9EA89F08EB78}" type="presParOf" srcId="{E88ABD78-0522-47F7-B945-D3245EF9D8CC}" destId="{136E7D47-8FD8-42EB-A918-1BA5053F46E6}" srcOrd="0" destOrd="0" presId="urn:microsoft.com/office/officeart/2005/8/layout/hList1"/>
    <dgm:cxn modelId="{A172A69E-1128-4ED0-BEF8-B38C09C86E59}" type="presParOf" srcId="{E88ABD78-0522-47F7-B945-D3245EF9D8CC}" destId="{62BBAAF1-5DBE-4A33-B368-C8AB216636CC}" srcOrd="1" destOrd="0" presId="urn:microsoft.com/office/officeart/2005/8/layout/hList1"/>
    <dgm:cxn modelId="{013BB7E5-77B9-46F8-9D5C-3BF9DF249D04}" type="presParOf" srcId="{08C14BA4-008D-40FA-A9D9-D33EC11F8765}" destId="{F939576B-A642-44CD-82E4-2506685158F9}" srcOrd="3" destOrd="0" presId="urn:microsoft.com/office/officeart/2005/8/layout/hList1"/>
    <dgm:cxn modelId="{21C418DD-6A50-44DF-B5A0-FECB6C916CA1}" type="presParOf" srcId="{08C14BA4-008D-40FA-A9D9-D33EC11F8765}" destId="{A1538032-F495-4AE7-94BC-7FEFAD200944}" srcOrd="4" destOrd="0" presId="urn:microsoft.com/office/officeart/2005/8/layout/hList1"/>
    <dgm:cxn modelId="{79FB41BB-908F-428E-849F-0D2BEE47F5E6}" type="presParOf" srcId="{A1538032-F495-4AE7-94BC-7FEFAD200944}" destId="{C72713FF-0219-4A59-B183-B2ECCBFCF813}" srcOrd="0" destOrd="0" presId="urn:microsoft.com/office/officeart/2005/8/layout/hList1"/>
    <dgm:cxn modelId="{E41FA808-E7B3-435F-A5CA-ACA7BFFCAF61}" type="presParOf" srcId="{A1538032-F495-4AE7-94BC-7FEFAD200944}" destId="{9032FF29-B63D-4CC9-91A2-B921B78BCD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8EFAF-CE61-46E5-9123-255E335F4EA7}">
      <dsp:nvSpPr>
        <dsp:cNvPr id="0" name=""/>
        <dsp:cNvSpPr/>
      </dsp:nvSpPr>
      <dsp:spPr>
        <a:xfrm>
          <a:off x="-5151571" y="-789122"/>
          <a:ext cx="6134772" cy="6134772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B2994-8AB5-4D3C-A087-FFA4A4E1A1D7}">
      <dsp:nvSpPr>
        <dsp:cNvPr id="0" name=""/>
        <dsp:cNvSpPr/>
      </dsp:nvSpPr>
      <dsp:spPr>
        <a:xfrm>
          <a:off x="430050" y="284691"/>
          <a:ext cx="6419286" cy="5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3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Hoàng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Trọng</a:t>
          </a:r>
          <a:r>
            <a:rPr lang="en-US" sz="2900" kern="1200" dirty="0" smtClean="0"/>
            <a:t> Minh</a:t>
          </a:r>
          <a:endParaRPr lang="en-US" sz="2900" kern="1200" dirty="0"/>
        </a:p>
      </dsp:txBody>
      <dsp:txXfrm>
        <a:off x="430050" y="284691"/>
        <a:ext cx="6419286" cy="569748"/>
      </dsp:txXfrm>
    </dsp:sp>
    <dsp:sp modelId="{1F6599EB-3136-4281-B0DC-620A7FB7EE26}">
      <dsp:nvSpPr>
        <dsp:cNvPr id="0" name=""/>
        <dsp:cNvSpPr/>
      </dsp:nvSpPr>
      <dsp:spPr>
        <a:xfrm>
          <a:off x="73958" y="213473"/>
          <a:ext cx="712185" cy="712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7ACBC-69AA-47C0-B175-F59772A19A86}">
      <dsp:nvSpPr>
        <dsp:cNvPr id="0" name=""/>
        <dsp:cNvSpPr/>
      </dsp:nvSpPr>
      <dsp:spPr>
        <a:xfrm>
          <a:off x="816856" y="1151426"/>
          <a:ext cx="6011021" cy="5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3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Đỗ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Tiến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Thành</a:t>
          </a:r>
          <a:endParaRPr lang="en-US" sz="2900" kern="1200" dirty="0"/>
        </a:p>
      </dsp:txBody>
      <dsp:txXfrm>
        <a:off x="816856" y="1151426"/>
        <a:ext cx="6011021" cy="569748"/>
      </dsp:txXfrm>
    </dsp:sp>
    <dsp:sp modelId="{A7E44348-457A-4358-90EA-2662422BDDE1}">
      <dsp:nvSpPr>
        <dsp:cNvPr id="0" name=""/>
        <dsp:cNvSpPr/>
      </dsp:nvSpPr>
      <dsp:spPr>
        <a:xfrm>
          <a:off x="482222" y="1067822"/>
          <a:ext cx="712185" cy="712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74285-EDC4-4493-BE81-07916AA78040}">
      <dsp:nvSpPr>
        <dsp:cNvPr id="0" name=""/>
        <dsp:cNvSpPr/>
      </dsp:nvSpPr>
      <dsp:spPr>
        <a:xfrm>
          <a:off x="963620" y="1993389"/>
          <a:ext cx="5885717" cy="5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3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Trần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Quốc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Anh</a:t>
          </a:r>
          <a:endParaRPr lang="en-US" sz="2900" kern="1200" dirty="0"/>
        </a:p>
      </dsp:txBody>
      <dsp:txXfrm>
        <a:off x="963620" y="1993389"/>
        <a:ext cx="5885717" cy="569748"/>
      </dsp:txXfrm>
    </dsp:sp>
    <dsp:sp modelId="{FAA5D1A7-EF54-4D17-8F9D-788703209275}">
      <dsp:nvSpPr>
        <dsp:cNvPr id="0" name=""/>
        <dsp:cNvSpPr/>
      </dsp:nvSpPr>
      <dsp:spPr>
        <a:xfrm>
          <a:off x="607527" y="1922170"/>
          <a:ext cx="712185" cy="712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46AC-7117-49B8-96EA-0966755DD226}">
      <dsp:nvSpPr>
        <dsp:cNvPr id="0" name=""/>
        <dsp:cNvSpPr/>
      </dsp:nvSpPr>
      <dsp:spPr>
        <a:xfrm>
          <a:off x="838315" y="2847738"/>
          <a:ext cx="6011021" cy="5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3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Ninh </a:t>
          </a:r>
          <a:r>
            <a:rPr lang="en-US" sz="2900" kern="1200" dirty="0" err="1" smtClean="0"/>
            <a:t>Mạnh</a:t>
          </a:r>
          <a:r>
            <a:rPr lang="en-US" sz="2900" kern="1200" dirty="0" smtClean="0"/>
            <a:t> Hùng</a:t>
          </a:r>
          <a:endParaRPr lang="en-US" sz="2900" kern="1200" dirty="0"/>
        </a:p>
      </dsp:txBody>
      <dsp:txXfrm>
        <a:off x="838315" y="2847738"/>
        <a:ext cx="6011021" cy="569748"/>
      </dsp:txXfrm>
    </dsp:sp>
    <dsp:sp modelId="{C79E5301-AECD-4590-A8FA-6E46572DA06C}">
      <dsp:nvSpPr>
        <dsp:cNvPr id="0" name=""/>
        <dsp:cNvSpPr/>
      </dsp:nvSpPr>
      <dsp:spPr>
        <a:xfrm>
          <a:off x="482222" y="2776519"/>
          <a:ext cx="712185" cy="712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9A67-505D-4CAC-97C4-B850BB9105DC}">
      <dsp:nvSpPr>
        <dsp:cNvPr id="0" name=""/>
        <dsp:cNvSpPr/>
      </dsp:nvSpPr>
      <dsp:spPr>
        <a:xfrm>
          <a:off x="430050" y="3702087"/>
          <a:ext cx="6419286" cy="5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3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1" smtClean="0"/>
            <a:t>Hoàng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Đình</a:t>
          </a:r>
          <a:r>
            <a:rPr lang="en-US" sz="2900" kern="1200" dirty="0" smtClean="0"/>
            <a:t> </a:t>
          </a:r>
          <a:r>
            <a:rPr lang="vi-VN" sz="2900" kern="1200" noProof="1" smtClean="0"/>
            <a:t>Hinh</a:t>
          </a:r>
          <a:endParaRPr lang="vi-VN" sz="2900" kern="1200" noProof="1"/>
        </a:p>
      </dsp:txBody>
      <dsp:txXfrm>
        <a:off x="430050" y="3702087"/>
        <a:ext cx="6419286" cy="569748"/>
      </dsp:txXfrm>
    </dsp:sp>
    <dsp:sp modelId="{E572DB42-7E7C-4E59-AD4A-2F49B5AD7ACA}">
      <dsp:nvSpPr>
        <dsp:cNvPr id="0" name=""/>
        <dsp:cNvSpPr/>
      </dsp:nvSpPr>
      <dsp:spPr>
        <a:xfrm>
          <a:off x="73958" y="3630868"/>
          <a:ext cx="712185" cy="712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78B08-AF35-40A3-956E-C1119B994760}">
      <dsp:nvSpPr>
        <dsp:cNvPr id="0" name=""/>
        <dsp:cNvSpPr/>
      </dsp:nvSpPr>
      <dsp:spPr>
        <a:xfrm>
          <a:off x="0" y="0"/>
          <a:ext cx="6632462" cy="90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1.Đặt </a:t>
          </a:r>
          <a:r>
            <a:rPr lang="en-US" sz="3900" kern="1200" dirty="0" err="1" smtClean="0"/>
            <a:t>vấn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đề</a:t>
          </a:r>
          <a:endParaRPr lang="en-US" sz="3900" kern="1200" dirty="0"/>
        </a:p>
      </dsp:txBody>
      <dsp:txXfrm>
        <a:off x="26477" y="26477"/>
        <a:ext cx="5551207" cy="851047"/>
      </dsp:txXfrm>
    </dsp:sp>
    <dsp:sp modelId="{7854A2D1-CA85-41C0-A85F-5F23E9115F8C}">
      <dsp:nvSpPr>
        <dsp:cNvPr id="0" name=""/>
        <dsp:cNvSpPr/>
      </dsp:nvSpPr>
      <dsp:spPr>
        <a:xfrm>
          <a:off x="495281" y="1029556"/>
          <a:ext cx="6632462" cy="90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2.Tổng </a:t>
          </a:r>
          <a:r>
            <a:rPr lang="en-US" sz="3900" kern="1200" dirty="0" err="1" smtClean="0"/>
            <a:t>quan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đề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tài</a:t>
          </a:r>
          <a:endParaRPr lang="en-US" sz="3900" kern="1200" dirty="0"/>
        </a:p>
      </dsp:txBody>
      <dsp:txXfrm>
        <a:off x="521758" y="1056033"/>
        <a:ext cx="5496626" cy="851047"/>
      </dsp:txXfrm>
    </dsp:sp>
    <dsp:sp modelId="{26D00218-03E4-4302-BFA7-4CB5EC9EC06C}">
      <dsp:nvSpPr>
        <dsp:cNvPr id="0" name=""/>
        <dsp:cNvSpPr/>
      </dsp:nvSpPr>
      <dsp:spPr>
        <a:xfrm>
          <a:off x="990562" y="2059113"/>
          <a:ext cx="6632462" cy="90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3.Công </a:t>
          </a:r>
          <a:r>
            <a:rPr lang="en-US" sz="3900" kern="1200" dirty="0" err="1" smtClean="0"/>
            <a:t>nghệ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sử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dụng</a:t>
          </a:r>
          <a:endParaRPr lang="en-US" sz="3900" kern="1200" dirty="0"/>
        </a:p>
      </dsp:txBody>
      <dsp:txXfrm>
        <a:off x="1017039" y="2085590"/>
        <a:ext cx="5496626" cy="851047"/>
      </dsp:txXfrm>
    </dsp:sp>
    <dsp:sp modelId="{FD3D57BD-F04D-43A0-8DEE-7FD47664A4B5}">
      <dsp:nvSpPr>
        <dsp:cNvPr id="0" name=""/>
        <dsp:cNvSpPr/>
      </dsp:nvSpPr>
      <dsp:spPr>
        <a:xfrm>
          <a:off x="1485843" y="3088670"/>
          <a:ext cx="6632462" cy="90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4.Database</a:t>
          </a:r>
          <a:endParaRPr lang="en-US" sz="3900" kern="1200" dirty="0"/>
        </a:p>
      </dsp:txBody>
      <dsp:txXfrm>
        <a:off x="1512320" y="3115147"/>
        <a:ext cx="5496626" cy="851047"/>
      </dsp:txXfrm>
    </dsp:sp>
    <dsp:sp modelId="{2020DE99-5178-48C6-BEF0-1476690854C0}">
      <dsp:nvSpPr>
        <dsp:cNvPr id="0" name=""/>
        <dsp:cNvSpPr/>
      </dsp:nvSpPr>
      <dsp:spPr>
        <a:xfrm>
          <a:off x="1981125" y="4118226"/>
          <a:ext cx="6632462" cy="90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5. Demo </a:t>
          </a:r>
          <a:r>
            <a:rPr lang="en-US" sz="3900" kern="1200" dirty="0" err="1" smtClean="0"/>
            <a:t>phần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mềm</a:t>
          </a:r>
          <a:endParaRPr lang="en-US" sz="3900" kern="1200" dirty="0"/>
        </a:p>
      </dsp:txBody>
      <dsp:txXfrm>
        <a:off x="2007602" y="4144703"/>
        <a:ext cx="5496626" cy="851047"/>
      </dsp:txXfrm>
    </dsp:sp>
    <dsp:sp modelId="{B8370475-C3AB-49C6-9A10-7AE305A2F833}">
      <dsp:nvSpPr>
        <dsp:cNvPr id="0" name=""/>
        <dsp:cNvSpPr/>
      </dsp:nvSpPr>
      <dsp:spPr>
        <a:xfrm>
          <a:off x="6044862" y="660422"/>
          <a:ext cx="587600" cy="587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177072" y="660422"/>
        <a:ext cx="323180" cy="442169"/>
      </dsp:txXfrm>
    </dsp:sp>
    <dsp:sp modelId="{7C130EBB-A083-490A-909C-F8ABD52C7EF4}">
      <dsp:nvSpPr>
        <dsp:cNvPr id="0" name=""/>
        <dsp:cNvSpPr/>
      </dsp:nvSpPr>
      <dsp:spPr>
        <a:xfrm>
          <a:off x="6540143" y="1689979"/>
          <a:ext cx="587600" cy="587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672353" y="1689979"/>
        <a:ext cx="323180" cy="442169"/>
      </dsp:txXfrm>
    </dsp:sp>
    <dsp:sp modelId="{5C106D7F-0D22-420C-8F2C-3C13AD33861C}">
      <dsp:nvSpPr>
        <dsp:cNvPr id="0" name=""/>
        <dsp:cNvSpPr/>
      </dsp:nvSpPr>
      <dsp:spPr>
        <a:xfrm>
          <a:off x="7035424" y="2704469"/>
          <a:ext cx="587600" cy="587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167634" y="2704469"/>
        <a:ext cx="323180" cy="442169"/>
      </dsp:txXfrm>
    </dsp:sp>
    <dsp:sp modelId="{C875DC09-B497-4A34-80FF-D069D4561922}">
      <dsp:nvSpPr>
        <dsp:cNvPr id="0" name=""/>
        <dsp:cNvSpPr/>
      </dsp:nvSpPr>
      <dsp:spPr>
        <a:xfrm>
          <a:off x="7530706" y="3744070"/>
          <a:ext cx="587600" cy="5876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662916" y="3744070"/>
        <a:ext cx="323180" cy="442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F3561-7880-40FC-B327-B93F129CAB02}">
      <dsp:nvSpPr>
        <dsp:cNvPr id="0" name=""/>
        <dsp:cNvSpPr/>
      </dsp:nvSpPr>
      <dsp:spPr>
        <a:xfrm>
          <a:off x="2787" y="1428188"/>
          <a:ext cx="2717745" cy="1087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Front-end</a:t>
          </a:r>
          <a:endParaRPr lang="en-US" sz="4100" kern="1200" dirty="0"/>
        </a:p>
      </dsp:txBody>
      <dsp:txXfrm>
        <a:off x="2787" y="1428188"/>
        <a:ext cx="2717745" cy="1087098"/>
      </dsp:txXfrm>
    </dsp:sp>
    <dsp:sp modelId="{E89911F8-ADAC-44F2-9761-4EB4A9266CF0}">
      <dsp:nvSpPr>
        <dsp:cNvPr id="0" name=""/>
        <dsp:cNvSpPr/>
      </dsp:nvSpPr>
      <dsp:spPr>
        <a:xfrm>
          <a:off x="2787" y="2515287"/>
          <a:ext cx="271774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Reactjs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Material-UI</a:t>
          </a:r>
          <a:endParaRPr lang="en-US" sz="2800" kern="1200" dirty="0"/>
        </a:p>
      </dsp:txBody>
      <dsp:txXfrm>
        <a:off x="2787" y="2515287"/>
        <a:ext cx="2717745" cy="1800720"/>
      </dsp:txXfrm>
    </dsp:sp>
    <dsp:sp modelId="{136E7D47-8FD8-42EB-A918-1BA5053F46E6}">
      <dsp:nvSpPr>
        <dsp:cNvPr id="0" name=""/>
        <dsp:cNvSpPr/>
      </dsp:nvSpPr>
      <dsp:spPr>
        <a:xfrm>
          <a:off x="3101017" y="1428188"/>
          <a:ext cx="2717745" cy="1087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Back-end</a:t>
          </a:r>
          <a:endParaRPr lang="en-US" sz="4100" kern="1200" dirty="0"/>
        </a:p>
      </dsp:txBody>
      <dsp:txXfrm>
        <a:off x="3101017" y="1428188"/>
        <a:ext cx="2717745" cy="1087098"/>
      </dsp:txXfrm>
    </dsp:sp>
    <dsp:sp modelId="{62BBAAF1-5DBE-4A33-B368-C8AB216636CC}">
      <dsp:nvSpPr>
        <dsp:cNvPr id="0" name=""/>
        <dsp:cNvSpPr/>
      </dsp:nvSpPr>
      <dsp:spPr>
        <a:xfrm>
          <a:off x="3101017" y="2515287"/>
          <a:ext cx="271774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Java Spring </a:t>
          </a:r>
          <a:endParaRPr lang="en-US" sz="2800" kern="1200" dirty="0"/>
        </a:p>
      </dsp:txBody>
      <dsp:txXfrm>
        <a:off x="3101017" y="2515287"/>
        <a:ext cx="2717745" cy="1800720"/>
      </dsp:txXfrm>
    </dsp:sp>
    <dsp:sp modelId="{C72713FF-0219-4A59-B183-B2ECCBFCF813}">
      <dsp:nvSpPr>
        <dsp:cNvPr id="0" name=""/>
        <dsp:cNvSpPr/>
      </dsp:nvSpPr>
      <dsp:spPr>
        <a:xfrm>
          <a:off x="6199247" y="1428188"/>
          <a:ext cx="2717745" cy="1087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Database</a:t>
          </a:r>
          <a:endParaRPr lang="en-US" sz="4100" kern="1200" dirty="0"/>
        </a:p>
      </dsp:txBody>
      <dsp:txXfrm>
        <a:off x="6199247" y="1428188"/>
        <a:ext cx="2717745" cy="1087098"/>
      </dsp:txXfrm>
    </dsp:sp>
    <dsp:sp modelId="{9032FF29-B63D-4CC9-91A2-B921B78BCD0E}">
      <dsp:nvSpPr>
        <dsp:cNvPr id="0" name=""/>
        <dsp:cNvSpPr/>
      </dsp:nvSpPr>
      <dsp:spPr>
        <a:xfrm>
          <a:off x="6199247" y="2515287"/>
          <a:ext cx="271774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MySQL</a:t>
          </a:r>
          <a:endParaRPr lang="en-US" sz="2800" kern="1200" dirty="0"/>
        </a:p>
      </dsp:txBody>
      <dsp:txXfrm>
        <a:off x="6199247" y="2515287"/>
        <a:ext cx="2717745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B07B-13E9-4001-BA4F-15E73CFF0172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6E5-AB56-4BBF-B99C-E5A84AA1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vi-VN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A91A-1108-4917-9F5B-023F1BA3A47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78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6A00-1691-41A5-AEA7-5D9D6219D9A6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736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434B-0AC8-4BB4-824C-164A78400FA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18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0A59-6B0A-448D-AB07-6E7D92155968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1" y="6091448"/>
            <a:ext cx="1704623" cy="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222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E045-D234-4691-96E0-39C451239B2F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365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611-E517-44D0-86E5-078EC59C6403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780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A25-409F-4BDB-A736-63DEA6902604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13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B5A6-6D7B-4F87-9BE2-A13BC4BA462C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540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2CC1-060A-423D-9413-5F01539FD18E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745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5FD-A665-48BE-8FEE-E110304605F6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95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0373-7A15-4A2A-9E40-A484CB6FF673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10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22A5-2898-4A6B-838F-8740B5E5F12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E1646D-6B9F-1041-A1F5-61DAC75B4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0" y="0"/>
            <a:ext cx="2158048" cy="113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318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PHẦN MỀM HỖ TRỢ BÁN HÀNG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069" y="2801199"/>
            <a:ext cx="3415862" cy="1813417"/>
          </a:xfrm>
        </p:spPr>
        <p:txBody>
          <a:bodyPr/>
          <a:lstStyle/>
          <a:p>
            <a:r>
              <a:rPr lang="vi-VN" b="1" noProof="1" smtClean="0"/>
              <a:t>Nhóm</a:t>
            </a:r>
            <a:r>
              <a:rPr lang="en-US" b="1" dirty="0" smtClean="0"/>
              <a:t>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29066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07" y="-11026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vi-V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34310607"/>
              </p:ext>
            </p:extLst>
          </p:nvPr>
        </p:nvGraphicFramePr>
        <p:xfrm>
          <a:off x="0" y="1349829"/>
          <a:ext cx="12437241" cy="537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811782" y="2795451"/>
            <a:ext cx="7563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  <a:endParaRPr lang="vi-V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475244" y="3839322"/>
            <a:ext cx="20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CSKH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2350168" y="2915430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4423954" y="2913489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10" name="Rounded Rectangle 9"/>
          <p:cNvSpPr/>
          <p:nvPr/>
        </p:nvSpPr>
        <p:spPr>
          <a:xfrm>
            <a:off x="6497740" y="2929746"/>
            <a:ext cx="1788877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8689883" y="2929746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endParaRPr lang="vi-VN" dirty="0"/>
          </a:p>
        </p:txBody>
      </p:sp>
      <p:sp>
        <p:nvSpPr>
          <p:cNvPr id="14" name="Rounded Rectangle 13"/>
          <p:cNvSpPr/>
          <p:nvPr/>
        </p:nvSpPr>
        <p:spPr>
          <a:xfrm>
            <a:off x="2350168" y="4320206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15" name="Right Arrow 14"/>
          <p:cNvSpPr/>
          <p:nvPr/>
        </p:nvSpPr>
        <p:spPr>
          <a:xfrm>
            <a:off x="1846217" y="3222171"/>
            <a:ext cx="33092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>
            <a:off x="4077867" y="3262247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>
            <a:off x="6153179" y="3235433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8345321" y="3235433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>
            <a:off x="3077333" y="3889130"/>
            <a:ext cx="259933" cy="31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7998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0"/>
            <a:ext cx="10515600" cy="13255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4326900"/>
              </p:ext>
            </p:extLst>
          </p:nvPr>
        </p:nvGraphicFramePr>
        <p:xfrm>
          <a:off x="2031999" y="719666"/>
          <a:ext cx="8919780" cy="574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918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66" y="879566"/>
            <a:ext cx="9786257" cy="53383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37" y="0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Database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219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0"/>
            <a:ext cx="10515600" cy="1325563"/>
          </a:xfrm>
        </p:spPr>
        <p:txBody>
          <a:bodyPr/>
          <a:lstStyle/>
          <a:p>
            <a:r>
              <a:rPr lang="en-US" dirty="0" smtClean="0"/>
              <a:t>5. 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616405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629EF-BFC1-7F48-AA7C-3A2B4049B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2" y="1810190"/>
            <a:ext cx="2158048" cy="11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0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137" y="0"/>
            <a:ext cx="9144000" cy="1021747"/>
          </a:xfrm>
        </p:spPr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794534629"/>
              </p:ext>
            </p:extLst>
          </p:nvPr>
        </p:nvGraphicFramePr>
        <p:xfrm>
          <a:off x="2639848" y="1021747"/>
          <a:ext cx="6912303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402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4954" y="69033"/>
            <a:ext cx="10515600" cy="132556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71513472"/>
              </p:ext>
            </p:extLst>
          </p:nvPr>
        </p:nvGraphicFramePr>
        <p:xfrm>
          <a:off x="1546413" y="1116106"/>
          <a:ext cx="8613588" cy="502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55161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71" y="19442"/>
            <a:ext cx="10515600" cy="132556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áo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1026" name="Picture 2" descr="Cách Sửa Lỗi Excel Không Nhảy Công Thứ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2505891"/>
            <a:ext cx="1960607" cy="1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k pen and paper sheet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9" b="7860"/>
          <a:stretch/>
        </p:blipFill>
        <p:spPr bwMode="auto">
          <a:xfrm>
            <a:off x="1104810" y="2505891"/>
            <a:ext cx="1969315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9441" y="2976154"/>
            <a:ext cx="399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Phức</a:t>
            </a:r>
            <a:r>
              <a:rPr lang="en-US" sz="3200" dirty="0" smtClean="0"/>
              <a:t> </a:t>
            </a:r>
            <a:r>
              <a:rPr lang="en-US" sz="3200" dirty="0" err="1" smtClean="0"/>
              <a:t>tạp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lí</a:t>
            </a:r>
            <a:r>
              <a:rPr lang="en-US" sz="3200" dirty="0" smtClean="0"/>
              <a:t> </a:t>
            </a:r>
            <a:r>
              <a:rPr lang="en-US" sz="3200" dirty="0" err="1" smtClean="0"/>
              <a:t>lâu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Khó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soát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625490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2757"/>
            <a:ext cx="10515600" cy="132556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837509" y="2523310"/>
            <a:ext cx="5738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Thao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Tiện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07925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99" y="11648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vi-VN" dirty="0"/>
          </a:p>
        </p:txBody>
      </p:sp>
      <p:pic>
        <p:nvPicPr>
          <p:cNvPr id="1026" name="Picture 2" descr="Sapo là nền tảng quản lý và bán hàng đa kênh hiện đạ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15" y="1449088"/>
            <a:ext cx="3614170" cy="20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7979" y="3432826"/>
            <a:ext cx="3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3434" y="1784923"/>
            <a:ext cx="1650124" cy="15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8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9105" y="3301902"/>
            <a:ext cx="213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29111" y="5727174"/>
            <a:ext cx="327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Chăm</a:t>
            </a:r>
            <a:r>
              <a:rPr lang="en-US" sz="2400" dirty="0" smtClean="0"/>
              <a:t> </a:t>
            </a:r>
            <a:r>
              <a:rPr lang="en-US" sz="2400" dirty="0" err="1" smtClean="0"/>
              <a:t>sóc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78298" y="4407100"/>
            <a:ext cx="2017986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8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8483" y="1779876"/>
            <a:ext cx="2735317" cy="15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8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9070" y="3396240"/>
            <a:ext cx="276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endParaRPr lang="vi-VN" sz="2400" dirty="0"/>
          </a:p>
        </p:txBody>
      </p:sp>
      <p:sp>
        <p:nvSpPr>
          <p:cNvPr id="13" name="Left Arrow 12"/>
          <p:cNvSpPr/>
          <p:nvPr/>
        </p:nvSpPr>
        <p:spPr>
          <a:xfrm>
            <a:off x="2610176" y="2150886"/>
            <a:ext cx="1166948" cy="775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8203474" y="2095701"/>
            <a:ext cx="1097280" cy="801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Down Arrow 15"/>
          <p:cNvSpPr/>
          <p:nvPr/>
        </p:nvSpPr>
        <p:spPr>
          <a:xfrm>
            <a:off x="5869577" y="3894491"/>
            <a:ext cx="470263" cy="51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5945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 Flow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" y="957943"/>
            <a:ext cx="10421982" cy="5219020"/>
          </a:xfrm>
        </p:spPr>
      </p:pic>
    </p:spTree>
    <p:extLst>
      <p:ext uri="{BB962C8B-B14F-4D97-AF65-F5344CB8AC3E}">
        <p14:creationId xmlns:p14="http://schemas.microsoft.com/office/powerpoint/2010/main" val="38678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07" y="42142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vi-V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18712387"/>
              </p:ext>
            </p:extLst>
          </p:nvPr>
        </p:nvGraphicFramePr>
        <p:xfrm>
          <a:off x="0" y="1436914"/>
          <a:ext cx="12437241" cy="528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811782" y="2795451"/>
            <a:ext cx="7563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  <a:endParaRPr lang="vi-V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70741" y="3839322"/>
            <a:ext cx="20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2350168" y="2915430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4423954" y="2913489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vi-VN" dirty="0"/>
          </a:p>
        </p:txBody>
      </p:sp>
      <p:sp>
        <p:nvSpPr>
          <p:cNvPr id="10" name="Rounded Rectangle 9"/>
          <p:cNvSpPr/>
          <p:nvPr/>
        </p:nvSpPr>
        <p:spPr>
          <a:xfrm>
            <a:off x="6497740" y="2929746"/>
            <a:ext cx="1788877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8689883" y="2929746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endParaRPr lang="vi-VN" dirty="0"/>
          </a:p>
        </p:txBody>
      </p:sp>
      <p:sp>
        <p:nvSpPr>
          <p:cNvPr id="13" name="Rounded Rectangle 12"/>
          <p:cNvSpPr/>
          <p:nvPr/>
        </p:nvSpPr>
        <p:spPr>
          <a:xfrm>
            <a:off x="8689883" y="4168804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vi-VN" dirty="0"/>
          </a:p>
        </p:txBody>
      </p:sp>
      <p:sp>
        <p:nvSpPr>
          <p:cNvPr id="14" name="Rounded Rectangle 13"/>
          <p:cNvSpPr/>
          <p:nvPr/>
        </p:nvSpPr>
        <p:spPr>
          <a:xfrm>
            <a:off x="6593088" y="4168803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15" name="Right Arrow 14"/>
          <p:cNvSpPr/>
          <p:nvPr/>
        </p:nvSpPr>
        <p:spPr>
          <a:xfrm>
            <a:off x="1846217" y="3222171"/>
            <a:ext cx="33092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>
            <a:off x="4077867" y="3262247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>
            <a:off x="6153179" y="3235433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8345321" y="3235433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>
            <a:off x="9417049" y="3875002"/>
            <a:ext cx="217714" cy="238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Left Arrow 20"/>
          <p:cNvSpPr/>
          <p:nvPr/>
        </p:nvSpPr>
        <p:spPr>
          <a:xfrm>
            <a:off x="8345321" y="4511040"/>
            <a:ext cx="285857" cy="2525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3369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7515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vi-V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81334404"/>
              </p:ext>
            </p:extLst>
          </p:nvPr>
        </p:nvGraphicFramePr>
        <p:xfrm>
          <a:off x="0" y="1690688"/>
          <a:ext cx="12437241" cy="503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870483" y="2956556"/>
            <a:ext cx="7563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👦</a:t>
            </a:r>
            <a:endParaRPr lang="vi-V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213464" y="3861483"/>
            <a:ext cx="238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5287050" y="2956556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7669257" y="2915430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endParaRPr lang="vi-VN" dirty="0"/>
          </a:p>
        </p:txBody>
      </p:sp>
      <p:sp>
        <p:nvSpPr>
          <p:cNvPr id="15" name="Right Arrow 14"/>
          <p:cNvSpPr/>
          <p:nvPr/>
        </p:nvSpPr>
        <p:spPr>
          <a:xfrm>
            <a:off x="4839508" y="3262245"/>
            <a:ext cx="330926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>
            <a:off x="7171248" y="3262245"/>
            <a:ext cx="285857" cy="250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own Arrow 3"/>
          <p:cNvSpPr/>
          <p:nvPr/>
        </p:nvSpPr>
        <p:spPr>
          <a:xfrm>
            <a:off x="4238673" y="4273593"/>
            <a:ext cx="338332" cy="282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ounded Rectangle 22"/>
          <p:cNvSpPr/>
          <p:nvPr/>
        </p:nvSpPr>
        <p:spPr>
          <a:xfrm>
            <a:off x="3571816" y="4616568"/>
            <a:ext cx="16720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421322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9" grpId="0" animBg="1"/>
      <p:bldP spid="15" grpId="0" animBg="1"/>
      <p:bldP spid="16" grpId="0" animBg="1"/>
      <p:bldP spid="4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277</Words>
  <Application>Microsoft Office PowerPoint</Application>
  <PresentationFormat>Widescreen</PresentationFormat>
  <Paragraphs>73</Paragraphs>
  <Slides>14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 Sans Pro</vt:lpstr>
      <vt:lpstr>Arial</vt:lpstr>
      <vt:lpstr>Calibri</vt:lpstr>
      <vt:lpstr>Calibri Light</vt:lpstr>
      <vt:lpstr>Times New Roman</vt:lpstr>
      <vt:lpstr>Office Theme</vt:lpstr>
      <vt:lpstr>PHẦN MỀM HỖ TRỢ BÁN HÀNG</vt:lpstr>
      <vt:lpstr>Thành viên</vt:lpstr>
      <vt:lpstr>Nội dung</vt:lpstr>
      <vt:lpstr>1. Đặt vấn đề</vt:lpstr>
      <vt:lpstr>1. Đặt vấn đề</vt:lpstr>
      <vt:lpstr>2. Tổng quan đề tài</vt:lpstr>
      <vt:lpstr> Flow</vt:lpstr>
      <vt:lpstr>2. Tổng quan đề tài</vt:lpstr>
      <vt:lpstr>2. Tổng quan đề tài</vt:lpstr>
      <vt:lpstr>2. Tổng quan đề tài</vt:lpstr>
      <vt:lpstr>3. Công nghệ sử dụng</vt:lpstr>
      <vt:lpstr>4. Database</vt:lpstr>
      <vt:lpstr>5.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ngày bán hàng thảnh thơi của chủ shop...với mobile</dc:title>
  <dc:creator>Admin</dc:creator>
  <cp:lastModifiedBy>Ninh Hùng</cp:lastModifiedBy>
  <cp:revision>135</cp:revision>
  <dcterms:created xsi:type="dcterms:W3CDTF">2019-05-29T03:24:01Z</dcterms:created>
  <dcterms:modified xsi:type="dcterms:W3CDTF">2020-09-01T07:19:03Z</dcterms:modified>
</cp:coreProperties>
</file>