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31"/>
    <p:restoredTop sz="94643"/>
  </p:normalViewPr>
  <p:slideViewPr>
    <p:cSldViewPr snapToGrid="0" snapToObjects="1">
      <p:cViewPr>
        <p:scale>
          <a:sx n="123" d="100"/>
          <a:sy n="123" d="100"/>
        </p:scale>
        <p:origin x="-46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715B5-3A15-2B4E-AABD-FEB98FAC0BD1}" type="datetimeFigureOut">
              <a:rPr lang="en-US" smtClean="0"/>
              <a:t>10/1/16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BA888-35A5-784D-8B4D-871E46254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823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715B5-3A15-2B4E-AABD-FEB98FAC0BD1}" type="datetimeFigureOut">
              <a:rPr lang="en-US" smtClean="0"/>
              <a:t>10/1/16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BA888-35A5-784D-8B4D-871E46254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886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715B5-3A15-2B4E-AABD-FEB98FAC0BD1}" type="datetimeFigureOut">
              <a:rPr lang="en-US" smtClean="0"/>
              <a:t>10/1/16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BA888-35A5-784D-8B4D-871E46254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924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715B5-3A15-2B4E-AABD-FEB98FAC0BD1}" type="datetimeFigureOut">
              <a:rPr lang="en-US" smtClean="0"/>
              <a:t>10/1/16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BA888-35A5-784D-8B4D-871E46254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810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715B5-3A15-2B4E-AABD-FEB98FAC0BD1}" type="datetimeFigureOut">
              <a:rPr lang="en-US" smtClean="0"/>
              <a:t>10/1/16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BA888-35A5-784D-8B4D-871E46254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577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715B5-3A15-2B4E-AABD-FEB98FAC0BD1}" type="datetimeFigureOut">
              <a:rPr lang="en-US" smtClean="0"/>
              <a:t>10/1/16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BA888-35A5-784D-8B4D-871E46254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88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715B5-3A15-2B4E-AABD-FEB98FAC0BD1}" type="datetimeFigureOut">
              <a:rPr lang="en-US" smtClean="0"/>
              <a:t>10/1/16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BA888-35A5-784D-8B4D-871E46254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06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715B5-3A15-2B4E-AABD-FEB98FAC0BD1}" type="datetimeFigureOut">
              <a:rPr lang="en-US" smtClean="0"/>
              <a:t>10/1/16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BA888-35A5-784D-8B4D-871E46254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541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715B5-3A15-2B4E-AABD-FEB98FAC0BD1}" type="datetimeFigureOut">
              <a:rPr lang="en-US" smtClean="0"/>
              <a:t>10/1/16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BA888-35A5-784D-8B4D-871E46254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269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715B5-3A15-2B4E-AABD-FEB98FAC0BD1}" type="datetimeFigureOut">
              <a:rPr lang="en-US" smtClean="0"/>
              <a:t>10/1/16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BA888-35A5-784D-8B4D-871E46254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488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715B5-3A15-2B4E-AABD-FEB98FAC0BD1}" type="datetimeFigureOut">
              <a:rPr lang="en-US" smtClean="0"/>
              <a:t>10/1/16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BA888-35A5-784D-8B4D-871E46254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645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8715B5-3A15-2B4E-AABD-FEB98FAC0BD1}" type="datetimeFigureOut">
              <a:rPr lang="en-US" smtClean="0"/>
              <a:t>10/1/16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7BA888-35A5-784D-8B4D-871E46254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00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`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083377" y="571499"/>
            <a:ext cx="4504459" cy="20756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riangle 4"/>
          <p:cNvSpPr/>
          <p:nvPr/>
        </p:nvSpPr>
        <p:spPr>
          <a:xfrm rot="10800000">
            <a:off x="4031671" y="2645785"/>
            <a:ext cx="673097" cy="377128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020645" y="2491917"/>
            <a:ext cx="646173" cy="1039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679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`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`</dc:title>
  <dc:creator>Hoang, Minh</dc:creator>
  <cp:lastModifiedBy>Hoang, Minh</cp:lastModifiedBy>
  <cp:revision>1</cp:revision>
  <dcterms:created xsi:type="dcterms:W3CDTF">2016-10-02T03:11:44Z</dcterms:created>
  <dcterms:modified xsi:type="dcterms:W3CDTF">2016-10-02T03:17:27Z</dcterms:modified>
</cp:coreProperties>
</file>