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5143500" cx="9144000"/>
  <p:notesSz cx="6858000" cy="9144000"/>
  <p:embeddedFontLst>
    <p:embeddedFont>
      <p:font typeface="Nunito"/>
      <p:regular r:id="rId43"/>
      <p:bold r:id="rId44"/>
      <p:italic r:id="rId45"/>
      <p:boldItalic r:id="rId46"/>
    </p:embeddedFont>
    <p:embeddedFont>
      <p:font typeface="Lato"/>
      <p:regular r:id="rId47"/>
      <p:bold r:id="rId48"/>
      <p:italic r:id="rId49"/>
      <p:boldItalic r:id="rId50"/>
    </p:embeddedFont>
    <p:embeddedFont>
      <p:font typeface="Maven Pro"/>
      <p:regular r:id="rId51"/>
      <p:bold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53" roundtripDataSignature="AMtx7mj9NI7STXQVqnX1GTxA0dBvmBLT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E3C1BFF-9D45-47E4-9F57-DB669023B542}">
  <a:tblStyle styleId="{EE3C1BFF-9D45-47E4-9F57-DB669023B542}"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Nunito-bold.fntdata"/><Relationship Id="rId43" Type="http://schemas.openxmlformats.org/officeDocument/2006/relationships/font" Target="fonts/Nunito-regular.fntdata"/><Relationship Id="rId46" Type="http://schemas.openxmlformats.org/officeDocument/2006/relationships/font" Target="fonts/Nunito-boldItalic.fntdata"/><Relationship Id="rId45"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Lato-bold.fntdata"/><Relationship Id="rId47" Type="http://schemas.openxmlformats.org/officeDocument/2006/relationships/font" Target="fonts/Lato-regular.fntdata"/><Relationship Id="rId49"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avenPro-regular.fntdata"/><Relationship Id="rId50" Type="http://schemas.openxmlformats.org/officeDocument/2006/relationships/font" Target="fonts/Lato-boldItalic.fntdata"/><Relationship Id="rId53" Type="http://customschemas.google.com/relationships/presentationmetadata" Target="metadata"/><Relationship Id="rId52" Type="http://schemas.openxmlformats.org/officeDocument/2006/relationships/font" Target="fonts/MavenPro-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 name="Google Shape;38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3" name="Google Shape;40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0" name="Google Shape;41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 name="Google Shape;41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4" name="Google Shape;424;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1" name="Google Shape;431;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1" name="Google Shape;441;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0" name="Google Shape;450;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8" name="Google Shape;458;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6" name="Google Shape;466;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2" name="Google Shape;472;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7" name="Google Shape;477;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3" name="Google Shape;483;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9" name="Google Shape;489;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5" name="Google Shape;495;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0" name="Google Shape;500;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38"/>
          <p:cNvGrpSpPr/>
          <p:nvPr/>
        </p:nvGrpSpPr>
        <p:grpSpPr>
          <a:xfrm>
            <a:off x="7343003" y="3409675"/>
            <a:ext cx="1691422" cy="1732548"/>
            <a:chOff x="7343003" y="3409675"/>
            <a:chExt cx="1691422" cy="1732548"/>
          </a:xfrm>
        </p:grpSpPr>
        <p:grpSp>
          <p:nvGrpSpPr>
            <p:cNvPr id="11" name="Google Shape;11;p38"/>
            <p:cNvGrpSpPr/>
            <p:nvPr/>
          </p:nvGrpSpPr>
          <p:grpSpPr>
            <a:xfrm>
              <a:off x="7343003" y="4453711"/>
              <a:ext cx="316800" cy="688512"/>
              <a:chOff x="7343003" y="4453711"/>
              <a:chExt cx="316800" cy="688512"/>
            </a:xfrm>
          </p:grpSpPr>
          <p:sp>
            <p:nvSpPr>
              <p:cNvPr id="12" name="Google Shape;12;p38"/>
              <p:cNvSpPr/>
              <p:nvPr/>
            </p:nvSpPr>
            <p:spPr>
              <a:xfrm>
                <a:off x="7343003"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8"/>
              <p:cNvSpPr/>
              <p:nvPr/>
            </p:nvSpPr>
            <p:spPr>
              <a:xfrm>
                <a:off x="7343003"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 name="Google Shape;14;p38"/>
            <p:cNvGrpSpPr/>
            <p:nvPr/>
          </p:nvGrpSpPr>
          <p:grpSpPr>
            <a:xfrm>
              <a:off x="7801210" y="4105700"/>
              <a:ext cx="316800" cy="1036523"/>
              <a:chOff x="7801210" y="4105700"/>
              <a:chExt cx="316800" cy="1036523"/>
            </a:xfrm>
          </p:grpSpPr>
          <p:sp>
            <p:nvSpPr>
              <p:cNvPr id="15" name="Google Shape;15;p38"/>
              <p:cNvSpPr/>
              <p:nvPr/>
            </p:nvSpPr>
            <p:spPr>
              <a:xfrm>
                <a:off x="7801210"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8"/>
              <p:cNvSpPr/>
              <p:nvPr/>
            </p:nvSpPr>
            <p:spPr>
              <a:xfrm>
                <a:off x="7801210"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8"/>
              <p:cNvSpPr/>
              <p:nvPr/>
            </p:nvSpPr>
            <p:spPr>
              <a:xfrm>
                <a:off x="7801210"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38"/>
            <p:cNvGrpSpPr/>
            <p:nvPr/>
          </p:nvGrpSpPr>
          <p:grpSpPr>
            <a:xfrm>
              <a:off x="8259418" y="3757688"/>
              <a:ext cx="316800" cy="1384535"/>
              <a:chOff x="8259418" y="3757688"/>
              <a:chExt cx="316800" cy="1384535"/>
            </a:xfrm>
          </p:grpSpPr>
          <p:sp>
            <p:nvSpPr>
              <p:cNvPr id="19" name="Google Shape;19;p38"/>
              <p:cNvSpPr/>
              <p:nvPr/>
            </p:nvSpPr>
            <p:spPr>
              <a:xfrm>
                <a:off x="8259418"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38"/>
              <p:cNvSpPr/>
              <p:nvPr/>
            </p:nvSpPr>
            <p:spPr>
              <a:xfrm>
                <a:off x="8259418"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8"/>
              <p:cNvSpPr/>
              <p:nvPr/>
            </p:nvSpPr>
            <p:spPr>
              <a:xfrm>
                <a:off x="8259418"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8"/>
              <p:cNvSpPr/>
              <p:nvPr/>
            </p:nvSpPr>
            <p:spPr>
              <a:xfrm>
                <a:off x="8259418"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 name="Google Shape;23;p38"/>
            <p:cNvGrpSpPr/>
            <p:nvPr/>
          </p:nvGrpSpPr>
          <p:grpSpPr>
            <a:xfrm>
              <a:off x="8717625" y="3409675"/>
              <a:ext cx="316800" cy="1732548"/>
              <a:chOff x="8717625" y="3409675"/>
              <a:chExt cx="316800" cy="1732548"/>
            </a:xfrm>
          </p:grpSpPr>
          <p:sp>
            <p:nvSpPr>
              <p:cNvPr id="24" name="Google Shape;24;p38"/>
              <p:cNvSpPr/>
              <p:nvPr/>
            </p:nvSpPr>
            <p:spPr>
              <a:xfrm>
                <a:off x="8717625"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8"/>
              <p:cNvSpPr/>
              <p:nvPr/>
            </p:nvSpPr>
            <p:spPr>
              <a:xfrm>
                <a:off x="8717625"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8"/>
              <p:cNvSpPr/>
              <p:nvPr/>
            </p:nvSpPr>
            <p:spPr>
              <a:xfrm>
                <a:off x="8717625"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8"/>
              <p:cNvSpPr/>
              <p:nvPr/>
            </p:nvSpPr>
            <p:spPr>
              <a:xfrm>
                <a:off x="8717625" y="3409675"/>
                <a:ext cx="316800" cy="1732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8"/>
              <p:cNvSpPr/>
              <p:nvPr/>
            </p:nvSpPr>
            <p:spPr>
              <a:xfrm>
                <a:off x="8717625"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 name="Google Shape;29;p38"/>
          <p:cNvGrpSpPr/>
          <p:nvPr/>
        </p:nvGrpSpPr>
        <p:grpSpPr>
          <a:xfrm>
            <a:off x="5043503" y="0"/>
            <a:ext cx="3814072" cy="3839102"/>
            <a:chOff x="5043503" y="0"/>
            <a:chExt cx="3814072" cy="3839102"/>
          </a:xfrm>
        </p:grpSpPr>
        <p:sp>
          <p:nvSpPr>
            <p:cNvPr id="30" name="Google Shape;30;p38"/>
            <p:cNvSpPr/>
            <p:nvPr/>
          </p:nvSpPr>
          <p:spPr>
            <a:xfrm>
              <a:off x="8460975" y="1817775"/>
              <a:ext cx="396600" cy="3966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8"/>
            <p:cNvSpPr/>
            <p:nvPr/>
          </p:nvSpPr>
          <p:spPr>
            <a:xfrm rot="-9830444">
              <a:off x="6469759" y="3480728"/>
              <a:ext cx="320148" cy="32014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 name="Google Shape;32;p38"/>
            <p:cNvGrpSpPr/>
            <p:nvPr/>
          </p:nvGrpSpPr>
          <p:grpSpPr>
            <a:xfrm>
              <a:off x="7647812" y="2704283"/>
              <a:ext cx="635219" cy="635219"/>
              <a:chOff x="6725724" y="2701260"/>
              <a:chExt cx="1208101" cy="1208100"/>
            </a:xfrm>
          </p:grpSpPr>
          <p:sp>
            <p:nvSpPr>
              <p:cNvPr id="33" name="Google Shape;33;p38"/>
              <p:cNvSpPr/>
              <p:nvPr/>
            </p:nvSpPr>
            <p:spPr>
              <a:xfrm rot="5400000">
                <a:off x="6725725" y="2701260"/>
                <a:ext cx="1208100" cy="12081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8"/>
              <p:cNvSpPr/>
              <p:nvPr/>
            </p:nvSpPr>
            <p:spPr>
              <a:xfrm rot="5400000">
                <a:off x="6725724" y="2701260"/>
                <a:ext cx="1208100" cy="1208100"/>
              </a:xfrm>
              <a:prstGeom prst="pie">
                <a:avLst>
                  <a:gd fmla="val 8244818" name="adj1"/>
                  <a:gd fmla="val 16246175"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8"/>
              <p:cNvSpPr/>
              <p:nvPr/>
            </p:nvSpPr>
            <p:spPr>
              <a:xfrm rot="5400000">
                <a:off x="6954988" y="2930398"/>
                <a:ext cx="749700" cy="7497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8"/>
            <p:cNvSpPr/>
            <p:nvPr/>
          </p:nvSpPr>
          <p:spPr>
            <a:xfrm>
              <a:off x="8460975" y="1817775"/>
              <a:ext cx="396600" cy="396600"/>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 name="Google Shape;37;p38"/>
            <p:cNvGrpSpPr/>
            <p:nvPr/>
          </p:nvGrpSpPr>
          <p:grpSpPr>
            <a:xfrm>
              <a:off x="7952720" y="179238"/>
              <a:ext cx="873165" cy="873003"/>
              <a:chOff x="7754428" y="208725"/>
              <a:chExt cx="541800" cy="541800"/>
            </a:xfrm>
          </p:grpSpPr>
          <p:sp>
            <p:nvSpPr>
              <p:cNvPr id="38" name="Google Shape;38;p38"/>
              <p:cNvSpPr/>
              <p:nvPr/>
            </p:nvSpPr>
            <p:spPr>
              <a:xfrm rot="-8647347">
                <a:off x="7831319" y="285616"/>
                <a:ext cx="388018" cy="38801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38"/>
              <p:cNvSpPr/>
              <p:nvPr/>
            </p:nvSpPr>
            <p:spPr>
              <a:xfrm rot="-8647347">
                <a:off x="7831319" y="285616"/>
                <a:ext cx="388018" cy="388018"/>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 name="Google Shape;40;p38"/>
            <p:cNvSpPr/>
            <p:nvPr/>
          </p:nvSpPr>
          <p:spPr>
            <a:xfrm>
              <a:off x="5399840" y="356365"/>
              <a:ext cx="2577000" cy="25770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38"/>
            <p:cNvSpPr/>
            <p:nvPr/>
          </p:nvSpPr>
          <p:spPr>
            <a:xfrm rot="2043858">
              <a:off x="5503813" y="460310"/>
              <a:ext cx="2369480" cy="236948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38"/>
            <p:cNvSpPr/>
            <p:nvPr/>
          </p:nvSpPr>
          <p:spPr>
            <a:xfrm>
              <a:off x="5399795" y="360281"/>
              <a:ext cx="2577000" cy="2577000"/>
            </a:xfrm>
            <a:prstGeom prst="pie">
              <a:avLst>
                <a:gd fmla="val 8801158"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38"/>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38"/>
            <p:cNvSpPr/>
            <p:nvPr/>
          </p:nvSpPr>
          <p:spPr>
            <a:xfrm>
              <a:off x="5399795" y="356358"/>
              <a:ext cx="2577000" cy="2577000"/>
            </a:xfrm>
            <a:prstGeom prst="pie">
              <a:avLst>
                <a:gd fmla="val 1255410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38"/>
            <p:cNvSpPr/>
            <p:nvPr/>
          </p:nvSpPr>
          <p:spPr>
            <a:xfrm rot="-9830444">
              <a:off x="6469759" y="3480727"/>
              <a:ext cx="320148" cy="320148"/>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38"/>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47" name="Google Shape;47;p38"/>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3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59" name="Shape 259"/>
        <p:cNvGrpSpPr/>
        <p:nvPr/>
      </p:nvGrpSpPr>
      <p:grpSpPr>
        <a:xfrm>
          <a:off x="0" y="0"/>
          <a:ext cx="0" cy="0"/>
          <a:chOff x="0" y="0"/>
          <a:chExt cx="0" cy="0"/>
        </a:xfrm>
      </p:grpSpPr>
      <p:grpSp>
        <p:nvGrpSpPr>
          <p:cNvPr id="260" name="Google Shape;260;p47"/>
          <p:cNvGrpSpPr/>
          <p:nvPr/>
        </p:nvGrpSpPr>
        <p:grpSpPr>
          <a:xfrm>
            <a:off x="625966" y="299376"/>
            <a:ext cx="999312" cy="999312"/>
            <a:chOff x="348199" y="179450"/>
            <a:chExt cx="1116300" cy="1116300"/>
          </a:xfrm>
        </p:grpSpPr>
        <p:sp>
          <p:nvSpPr>
            <p:cNvPr id="261" name="Google Shape;261;p47"/>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47"/>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3" name="Google Shape;263;p47"/>
          <p:cNvSpPr txBox="1"/>
          <p:nvPr>
            <p:ph type="title"/>
          </p:nvPr>
        </p:nvSpPr>
        <p:spPr>
          <a:xfrm>
            <a:off x="1303800" y="598575"/>
            <a:ext cx="3430500" cy="199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4" name="Google Shape;264;p47"/>
          <p:cNvSpPr txBox="1"/>
          <p:nvPr>
            <p:ph idx="1" type="subTitle"/>
          </p:nvPr>
        </p:nvSpPr>
        <p:spPr>
          <a:xfrm>
            <a:off x="1303800" y="2743203"/>
            <a:ext cx="3430500" cy="726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265" name="Google Shape;265;p47"/>
          <p:cNvSpPr txBox="1"/>
          <p:nvPr>
            <p:ph idx="2" type="body"/>
          </p:nvPr>
        </p:nvSpPr>
        <p:spPr>
          <a:xfrm>
            <a:off x="4903700" y="661000"/>
            <a:ext cx="3430500" cy="387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66" name="Google Shape;266;p4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67" name="Shape 267"/>
        <p:cNvGrpSpPr/>
        <p:nvPr/>
      </p:nvGrpSpPr>
      <p:grpSpPr>
        <a:xfrm>
          <a:off x="0" y="0"/>
          <a:ext cx="0" cy="0"/>
          <a:chOff x="0" y="0"/>
          <a:chExt cx="0" cy="0"/>
        </a:xfrm>
      </p:grpSpPr>
      <p:grpSp>
        <p:nvGrpSpPr>
          <p:cNvPr id="268" name="Google Shape;268;p48"/>
          <p:cNvGrpSpPr/>
          <p:nvPr/>
        </p:nvGrpSpPr>
        <p:grpSpPr>
          <a:xfrm>
            <a:off x="713373" y="3847119"/>
            <a:ext cx="825392" cy="825392"/>
            <a:chOff x="348199" y="179450"/>
            <a:chExt cx="1116300" cy="1116300"/>
          </a:xfrm>
        </p:grpSpPr>
        <p:sp>
          <p:nvSpPr>
            <p:cNvPr id="269" name="Google Shape;269;p48"/>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48"/>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1" name="Google Shape;271;p48"/>
          <p:cNvSpPr txBox="1"/>
          <p:nvPr>
            <p:ph idx="1" type="body"/>
          </p:nvPr>
        </p:nvSpPr>
        <p:spPr>
          <a:xfrm>
            <a:off x="1303800" y="4138975"/>
            <a:ext cx="5843100" cy="534900"/>
          </a:xfrm>
          <a:prstGeom prst="rect">
            <a:avLst/>
          </a:prstGeom>
          <a:noFill/>
          <a:ln>
            <a:noFill/>
          </a:ln>
        </p:spPr>
        <p:txBody>
          <a:bodyPr anchorCtr="0" anchor="t"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272" name="Google Shape;272;p4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grpSp>
        <p:nvGrpSpPr>
          <p:cNvPr id="50" name="Google Shape;50;p39"/>
          <p:cNvGrpSpPr/>
          <p:nvPr/>
        </p:nvGrpSpPr>
        <p:grpSpPr>
          <a:xfrm>
            <a:off x="625966" y="299376"/>
            <a:ext cx="999312" cy="999312"/>
            <a:chOff x="348199" y="179450"/>
            <a:chExt cx="1116300" cy="1116300"/>
          </a:xfrm>
        </p:grpSpPr>
        <p:sp>
          <p:nvSpPr>
            <p:cNvPr id="51" name="Google Shape;51;p39"/>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39"/>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 name="Google Shape;53;p39"/>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4" name="Google Shape;54;p39"/>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5" name="Google Shape;55;p3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56" name="Shape 56"/>
        <p:cNvGrpSpPr/>
        <p:nvPr/>
      </p:nvGrpSpPr>
      <p:grpSpPr>
        <a:xfrm>
          <a:off x="0" y="0"/>
          <a:ext cx="0" cy="0"/>
          <a:chOff x="0" y="0"/>
          <a:chExt cx="0" cy="0"/>
        </a:xfrm>
      </p:grpSpPr>
      <p:grpSp>
        <p:nvGrpSpPr>
          <p:cNvPr id="57" name="Google Shape;57;p40"/>
          <p:cNvGrpSpPr/>
          <p:nvPr/>
        </p:nvGrpSpPr>
        <p:grpSpPr>
          <a:xfrm>
            <a:off x="52" y="4099200"/>
            <a:ext cx="9144036" cy="1044300"/>
            <a:chOff x="52" y="4099200"/>
            <a:chExt cx="9144036" cy="1044300"/>
          </a:xfrm>
        </p:grpSpPr>
        <p:grpSp>
          <p:nvGrpSpPr>
            <p:cNvPr id="58" name="Google Shape;58;p40"/>
            <p:cNvGrpSpPr/>
            <p:nvPr/>
          </p:nvGrpSpPr>
          <p:grpSpPr>
            <a:xfrm>
              <a:off x="52" y="4309200"/>
              <a:ext cx="231622" cy="834300"/>
              <a:chOff x="2688737" y="4301380"/>
              <a:chExt cx="231900" cy="834300"/>
            </a:xfrm>
          </p:grpSpPr>
          <p:sp>
            <p:nvSpPr>
              <p:cNvPr id="59" name="Google Shape;59;p40"/>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40"/>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40"/>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40"/>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 name="Google Shape;63;p40"/>
            <p:cNvGrpSpPr/>
            <p:nvPr/>
          </p:nvGrpSpPr>
          <p:grpSpPr>
            <a:xfrm>
              <a:off x="371406" y="4099200"/>
              <a:ext cx="231622" cy="1044300"/>
              <a:chOff x="2688737" y="4091380"/>
              <a:chExt cx="231900" cy="1044300"/>
            </a:xfrm>
          </p:grpSpPr>
          <p:sp>
            <p:nvSpPr>
              <p:cNvPr id="64" name="Google Shape;64;p40"/>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0"/>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40"/>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40"/>
              <p:cNvSpPr/>
              <p:nvPr/>
            </p:nvSpPr>
            <p:spPr>
              <a:xfrm flipH="1">
                <a:off x="2688737" y="4091380"/>
                <a:ext cx="2319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40"/>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 name="Google Shape;69;p40"/>
            <p:cNvGrpSpPr/>
            <p:nvPr/>
          </p:nvGrpSpPr>
          <p:grpSpPr>
            <a:xfrm>
              <a:off x="742761" y="4309200"/>
              <a:ext cx="231622" cy="834300"/>
              <a:chOff x="2688737" y="4301380"/>
              <a:chExt cx="231900" cy="834300"/>
            </a:xfrm>
          </p:grpSpPr>
          <p:sp>
            <p:nvSpPr>
              <p:cNvPr id="70" name="Google Shape;70;p40"/>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40"/>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40"/>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40"/>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 name="Google Shape;74;p40"/>
            <p:cNvGrpSpPr/>
            <p:nvPr/>
          </p:nvGrpSpPr>
          <p:grpSpPr>
            <a:xfrm>
              <a:off x="1114115" y="4518900"/>
              <a:ext cx="231622" cy="624600"/>
              <a:chOff x="2688737" y="4511080"/>
              <a:chExt cx="231900" cy="624600"/>
            </a:xfrm>
          </p:grpSpPr>
          <p:sp>
            <p:nvSpPr>
              <p:cNvPr id="75" name="Google Shape;75;p40"/>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40"/>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40"/>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 name="Google Shape;78;p40"/>
            <p:cNvGrpSpPr/>
            <p:nvPr/>
          </p:nvGrpSpPr>
          <p:grpSpPr>
            <a:xfrm>
              <a:off x="1856753" y="4099200"/>
              <a:ext cx="231600" cy="1044300"/>
              <a:chOff x="1856753" y="4099200"/>
              <a:chExt cx="231600" cy="1044300"/>
            </a:xfrm>
          </p:grpSpPr>
          <p:sp>
            <p:nvSpPr>
              <p:cNvPr id="79" name="Google Shape;79;p40"/>
              <p:cNvSpPr/>
              <p:nvPr/>
            </p:nvSpPr>
            <p:spPr>
              <a:xfrm flipH="1">
                <a:off x="185675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40"/>
              <p:cNvSpPr/>
              <p:nvPr/>
            </p:nvSpPr>
            <p:spPr>
              <a:xfrm flipH="1">
                <a:off x="185675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40"/>
              <p:cNvSpPr/>
              <p:nvPr/>
            </p:nvSpPr>
            <p:spPr>
              <a:xfrm flipH="1">
                <a:off x="185675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40"/>
              <p:cNvSpPr/>
              <p:nvPr/>
            </p:nvSpPr>
            <p:spPr>
              <a:xfrm flipH="1">
                <a:off x="1856753"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40"/>
              <p:cNvSpPr/>
              <p:nvPr/>
            </p:nvSpPr>
            <p:spPr>
              <a:xfrm flipH="1">
                <a:off x="185675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4" name="Google Shape;84;p40"/>
            <p:cNvGrpSpPr/>
            <p:nvPr/>
          </p:nvGrpSpPr>
          <p:grpSpPr>
            <a:xfrm>
              <a:off x="2228107" y="4309200"/>
              <a:ext cx="231600" cy="834300"/>
              <a:chOff x="2228107" y="4309200"/>
              <a:chExt cx="231600" cy="834300"/>
            </a:xfrm>
          </p:grpSpPr>
          <p:sp>
            <p:nvSpPr>
              <p:cNvPr id="85" name="Google Shape;85;p40"/>
              <p:cNvSpPr/>
              <p:nvPr/>
            </p:nvSpPr>
            <p:spPr>
              <a:xfrm flipH="1">
                <a:off x="222810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40"/>
              <p:cNvSpPr/>
              <p:nvPr/>
            </p:nvSpPr>
            <p:spPr>
              <a:xfrm flipH="1">
                <a:off x="2228107"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40"/>
              <p:cNvSpPr/>
              <p:nvPr/>
            </p:nvSpPr>
            <p:spPr>
              <a:xfrm flipH="1">
                <a:off x="222810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40"/>
              <p:cNvSpPr/>
              <p:nvPr/>
            </p:nvSpPr>
            <p:spPr>
              <a:xfrm flipH="1">
                <a:off x="222810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 name="Google Shape;89;p40"/>
            <p:cNvGrpSpPr/>
            <p:nvPr/>
          </p:nvGrpSpPr>
          <p:grpSpPr>
            <a:xfrm>
              <a:off x="2599462" y="4518900"/>
              <a:ext cx="231600" cy="624600"/>
              <a:chOff x="2599462" y="4518900"/>
              <a:chExt cx="231600" cy="624600"/>
            </a:xfrm>
          </p:grpSpPr>
          <p:sp>
            <p:nvSpPr>
              <p:cNvPr id="90" name="Google Shape;90;p40"/>
              <p:cNvSpPr/>
              <p:nvPr/>
            </p:nvSpPr>
            <p:spPr>
              <a:xfrm flipH="1">
                <a:off x="259946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40"/>
              <p:cNvSpPr/>
              <p:nvPr/>
            </p:nvSpPr>
            <p:spPr>
              <a:xfrm flipH="1">
                <a:off x="259946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40"/>
              <p:cNvSpPr/>
              <p:nvPr/>
            </p:nvSpPr>
            <p:spPr>
              <a:xfrm flipH="1">
                <a:off x="259946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3" name="Google Shape;93;p40"/>
            <p:cNvGrpSpPr/>
            <p:nvPr/>
          </p:nvGrpSpPr>
          <p:grpSpPr>
            <a:xfrm>
              <a:off x="3342171" y="4099200"/>
              <a:ext cx="231600" cy="1044300"/>
              <a:chOff x="3342171" y="4099200"/>
              <a:chExt cx="231600" cy="1044300"/>
            </a:xfrm>
          </p:grpSpPr>
          <p:sp>
            <p:nvSpPr>
              <p:cNvPr id="94" name="Google Shape;94;p40"/>
              <p:cNvSpPr/>
              <p:nvPr/>
            </p:nvSpPr>
            <p:spPr>
              <a:xfrm flipH="1">
                <a:off x="334217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40"/>
              <p:cNvSpPr/>
              <p:nvPr/>
            </p:nvSpPr>
            <p:spPr>
              <a:xfrm flipH="1">
                <a:off x="334217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40"/>
              <p:cNvSpPr/>
              <p:nvPr/>
            </p:nvSpPr>
            <p:spPr>
              <a:xfrm flipH="1">
                <a:off x="334217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40"/>
              <p:cNvSpPr/>
              <p:nvPr/>
            </p:nvSpPr>
            <p:spPr>
              <a:xfrm flipH="1">
                <a:off x="3342171"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40"/>
              <p:cNvSpPr/>
              <p:nvPr/>
            </p:nvSpPr>
            <p:spPr>
              <a:xfrm flipH="1">
                <a:off x="334217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9" name="Google Shape;99;p40"/>
            <p:cNvGrpSpPr/>
            <p:nvPr/>
          </p:nvGrpSpPr>
          <p:grpSpPr>
            <a:xfrm>
              <a:off x="3713525" y="4309200"/>
              <a:ext cx="231600" cy="834300"/>
              <a:chOff x="3713525" y="4309200"/>
              <a:chExt cx="231600" cy="834300"/>
            </a:xfrm>
          </p:grpSpPr>
          <p:sp>
            <p:nvSpPr>
              <p:cNvPr id="100" name="Google Shape;100;p40"/>
              <p:cNvSpPr/>
              <p:nvPr/>
            </p:nvSpPr>
            <p:spPr>
              <a:xfrm flipH="1">
                <a:off x="371352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40"/>
              <p:cNvSpPr/>
              <p:nvPr/>
            </p:nvSpPr>
            <p:spPr>
              <a:xfrm flipH="1">
                <a:off x="3713525"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40"/>
              <p:cNvSpPr/>
              <p:nvPr/>
            </p:nvSpPr>
            <p:spPr>
              <a:xfrm flipH="1">
                <a:off x="371352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40"/>
              <p:cNvSpPr/>
              <p:nvPr/>
            </p:nvSpPr>
            <p:spPr>
              <a:xfrm flipH="1">
                <a:off x="371352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4" name="Google Shape;104;p40"/>
            <p:cNvGrpSpPr/>
            <p:nvPr/>
          </p:nvGrpSpPr>
          <p:grpSpPr>
            <a:xfrm>
              <a:off x="1485398" y="4309200"/>
              <a:ext cx="231600" cy="834300"/>
              <a:chOff x="1485398" y="4309200"/>
              <a:chExt cx="231600" cy="834300"/>
            </a:xfrm>
          </p:grpSpPr>
          <p:sp>
            <p:nvSpPr>
              <p:cNvPr id="105" name="Google Shape;105;p40"/>
              <p:cNvSpPr/>
              <p:nvPr/>
            </p:nvSpPr>
            <p:spPr>
              <a:xfrm flipH="1">
                <a:off x="148539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40"/>
              <p:cNvSpPr/>
              <p:nvPr/>
            </p:nvSpPr>
            <p:spPr>
              <a:xfrm flipH="1">
                <a:off x="148539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40"/>
              <p:cNvSpPr/>
              <p:nvPr/>
            </p:nvSpPr>
            <p:spPr>
              <a:xfrm flipH="1">
                <a:off x="148539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40"/>
              <p:cNvSpPr/>
              <p:nvPr/>
            </p:nvSpPr>
            <p:spPr>
              <a:xfrm flipH="1">
                <a:off x="148539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9" name="Google Shape;109;p40"/>
            <p:cNvGrpSpPr/>
            <p:nvPr/>
          </p:nvGrpSpPr>
          <p:grpSpPr>
            <a:xfrm>
              <a:off x="4084879" y="4518900"/>
              <a:ext cx="231600" cy="624600"/>
              <a:chOff x="4084879" y="4518900"/>
              <a:chExt cx="231600" cy="624600"/>
            </a:xfrm>
          </p:grpSpPr>
          <p:sp>
            <p:nvSpPr>
              <p:cNvPr id="110" name="Google Shape;110;p40"/>
              <p:cNvSpPr/>
              <p:nvPr/>
            </p:nvSpPr>
            <p:spPr>
              <a:xfrm flipH="1">
                <a:off x="40848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40"/>
              <p:cNvSpPr/>
              <p:nvPr/>
            </p:nvSpPr>
            <p:spPr>
              <a:xfrm flipH="1">
                <a:off x="40848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40"/>
              <p:cNvSpPr/>
              <p:nvPr/>
            </p:nvSpPr>
            <p:spPr>
              <a:xfrm flipH="1">
                <a:off x="40848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3" name="Google Shape;113;p40"/>
            <p:cNvGrpSpPr/>
            <p:nvPr/>
          </p:nvGrpSpPr>
          <p:grpSpPr>
            <a:xfrm>
              <a:off x="2970816" y="4309200"/>
              <a:ext cx="231600" cy="834300"/>
              <a:chOff x="2970816" y="4309200"/>
              <a:chExt cx="231600" cy="834300"/>
            </a:xfrm>
          </p:grpSpPr>
          <p:sp>
            <p:nvSpPr>
              <p:cNvPr id="114" name="Google Shape;114;p40"/>
              <p:cNvSpPr/>
              <p:nvPr/>
            </p:nvSpPr>
            <p:spPr>
              <a:xfrm flipH="1">
                <a:off x="297081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40"/>
              <p:cNvSpPr/>
              <p:nvPr/>
            </p:nvSpPr>
            <p:spPr>
              <a:xfrm flipH="1">
                <a:off x="297081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40"/>
              <p:cNvSpPr/>
              <p:nvPr/>
            </p:nvSpPr>
            <p:spPr>
              <a:xfrm flipH="1">
                <a:off x="297081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40"/>
              <p:cNvSpPr/>
              <p:nvPr/>
            </p:nvSpPr>
            <p:spPr>
              <a:xfrm flipH="1">
                <a:off x="297081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 name="Google Shape;118;p40"/>
            <p:cNvGrpSpPr/>
            <p:nvPr/>
          </p:nvGrpSpPr>
          <p:grpSpPr>
            <a:xfrm>
              <a:off x="4456234" y="4309200"/>
              <a:ext cx="231600" cy="834300"/>
              <a:chOff x="4456234" y="4309200"/>
              <a:chExt cx="231600" cy="834300"/>
            </a:xfrm>
          </p:grpSpPr>
          <p:sp>
            <p:nvSpPr>
              <p:cNvPr id="119" name="Google Shape;119;p40"/>
              <p:cNvSpPr/>
              <p:nvPr/>
            </p:nvSpPr>
            <p:spPr>
              <a:xfrm flipH="1">
                <a:off x="445623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40"/>
              <p:cNvSpPr/>
              <p:nvPr/>
            </p:nvSpPr>
            <p:spPr>
              <a:xfrm flipH="1">
                <a:off x="445623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40"/>
              <p:cNvSpPr/>
              <p:nvPr/>
            </p:nvSpPr>
            <p:spPr>
              <a:xfrm flipH="1">
                <a:off x="445623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40"/>
              <p:cNvSpPr/>
              <p:nvPr/>
            </p:nvSpPr>
            <p:spPr>
              <a:xfrm flipH="1">
                <a:off x="445623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 name="Google Shape;123;p40"/>
            <p:cNvGrpSpPr/>
            <p:nvPr/>
          </p:nvGrpSpPr>
          <p:grpSpPr>
            <a:xfrm>
              <a:off x="4827588" y="4099200"/>
              <a:ext cx="231600" cy="1044300"/>
              <a:chOff x="4827588" y="4099200"/>
              <a:chExt cx="231600" cy="1044300"/>
            </a:xfrm>
          </p:grpSpPr>
          <p:sp>
            <p:nvSpPr>
              <p:cNvPr id="124" name="Google Shape;124;p40"/>
              <p:cNvSpPr/>
              <p:nvPr/>
            </p:nvSpPr>
            <p:spPr>
              <a:xfrm flipH="1">
                <a:off x="48275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40"/>
              <p:cNvSpPr/>
              <p:nvPr/>
            </p:nvSpPr>
            <p:spPr>
              <a:xfrm flipH="1">
                <a:off x="48275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40"/>
              <p:cNvSpPr/>
              <p:nvPr/>
            </p:nvSpPr>
            <p:spPr>
              <a:xfrm flipH="1">
                <a:off x="48275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40"/>
              <p:cNvSpPr/>
              <p:nvPr/>
            </p:nvSpPr>
            <p:spPr>
              <a:xfrm flipH="1">
                <a:off x="4827588"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40"/>
              <p:cNvSpPr/>
              <p:nvPr/>
            </p:nvSpPr>
            <p:spPr>
              <a:xfrm flipH="1">
                <a:off x="48275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9" name="Google Shape;129;p40"/>
            <p:cNvGrpSpPr/>
            <p:nvPr/>
          </p:nvGrpSpPr>
          <p:grpSpPr>
            <a:xfrm>
              <a:off x="5198943" y="4309200"/>
              <a:ext cx="231600" cy="834300"/>
              <a:chOff x="5198943" y="4309200"/>
              <a:chExt cx="231600" cy="834300"/>
            </a:xfrm>
          </p:grpSpPr>
          <p:sp>
            <p:nvSpPr>
              <p:cNvPr id="130" name="Google Shape;130;p40"/>
              <p:cNvSpPr/>
              <p:nvPr/>
            </p:nvSpPr>
            <p:spPr>
              <a:xfrm flipH="1">
                <a:off x="519894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40"/>
              <p:cNvSpPr/>
              <p:nvPr/>
            </p:nvSpPr>
            <p:spPr>
              <a:xfrm flipH="1">
                <a:off x="519894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40"/>
              <p:cNvSpPr/>
              <p:nvPr/>
            </p:nvSpPr>
            <p:spPr>
              <a:xfrm flipH="1">
                <a:off x="519894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40"/>
              <p:cNvSpPr/>
              <p:nvPr/>
            </p:nvSpPr>
            <p:spPr>
              <a:xfrm flipH="1">
                <a:off x="519894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 name="Google Shape;134;p40"/>
            <p:cNvGrpSpPr/>
            <p:nvPr/>
          </p:nvGrpSpPr>
          <p:grpSpPr>
            <a:xfrm>
              <a:off x="5570297" y="4518900"/>
              <a:ext cx="231600" cy="624600"/>
              <a:chOff x="5570297" y="4518900"/>
              <a:chExt cx="231600" cy="624600"/>
            </a:xfrm>
          </p:grpSpPr>
          <p:sp>
            <p:nvSpPr>
              <p:cNvPr id="135" name="Google Shape;135;p40"/>
              <p:cNvSpPr/>
              <p:nvPr/>
            </p:nvSpPr>
            <p:spPr>
              <a:xfrm flipH="1">
                <a:off x="557029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40"/>
              <p:cNvSpPr/>
              <p:nvPr/>
            </p:nvSpPr>
            <p:spPr>
              <a:xfrm flipH="1">
                <a:off x="557029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40"/>
              <p:cNvSpPr/>
              <p:nvPr/>
            </p:nvSpPr>
            <p:spPr>
              <a:xfrm flipH="1">
                <a:off x="557029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 name="Google Shape;138;p40"/>
            <p:cNvGrpSpPr/>
            <p:nvPr/>
          </p:nvGrpSpPr>
          <p:grpSpPr>
            <a:xfrm>
              <a:off x="5941652" y="4309200"/>
              <a:ext cx="231600" cy="834300"/>
              <a:chOff x="5941652" y="4309200"/>
              <a:chExt cx="231600" cy="834300"/>
            </a:xfrm>
          </p:grpSpPr>
          <p:sp>
            <p:nvSpPr>
              <p:cNvPr id="139" name="Google Shape;139;p40"/>
              <p:cNvSpPr/>
              <p:nvPr/>
            </p:nvSpPr>
            <p:spPr>
              <a:xfrm flipH="1">
                <a:off x="594165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40"/>
              <p:cNvSpPr/>
              <p:nvPr/>
            </p:nvSpPr>
            <p:spPr>
              <a:xfrm flipH="1">
                <a:off x="5941652"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40"/>
              <p:cNvSpPr/>
              <p:nvPr/>
            </p:nvSpPr>
            <p:spPr>
              <a:xfrm flipH="1">
                <a:off x="594165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40"/>
              <p:cNvSpPr/>
              <p:nvPr/>
            </p:nvSpPr>
            <p:spPr>
              <a:xfrm flipH="1">
                <a:off x="594165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3" name="Google Shape;143;p40"/>
            <p:cNvGrpSpPr/>
            <p:nvPr/>
          </p:nvGrpSpPr>
          <p:grpSpPr>
            <a:xfrm>
              <a:off x="6313006" y="4099200"/>
              <a:ext cx="231600" cy="1044300"/>
              <a:chOff x="6313006" y="4099200"/>
              <a:chExt cx="231600" cy="1044300"/>
            </a:xfrm>
          </p:grpSpPr>
          <p:sp>
            <p:nvSpPr>
              <p:cNvPr id="144" name="Google Shape;144;p40"/>
              <p:cNvSpPr/>
              <p:nvPr/>
            </p:nvSpPr>
            <p:spPr>
              <a:xfrm flipH="1">
                <a:off x="631300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40"/>
              <p:cNvSpPr/>
              <p:nvPr/>
            </p:nvSpPr>
            <p:spPr>
              <a:xfrm flipH="1">
                <a:off x="631300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40"/>
              <p:cNvSpPr/>
              <p:nvPr/>
            </p:nvSpPr>
            <p:spPr>
              <a:xfrm flipH="1">
                <a:off x="631300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40"/>
              <p:cNvSpPr/>
              <p:nvPr/>
            </p:nvSpPr>
            <p:spPr>
              <a:xfrm flipH="1">
                <a:off x="6313006"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40"/>
              <p:cNvSpPr/>
              <p:nvPr/>
            </p:nvSpPr>
            <p:spPr>
              <a:xfrm flipH="1">
                <a:off x="631300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9" name="Google Shape;149;p40"/>
            <p:cNvGrpSpPr/>
            <p:nvPr/>
          </p:nvGrpSpPr>
          <p:grpSpPr>
            <a:xfrm>
              <a:off x="6684361" y="4309200"/>
              <a:ext cx="231600" cy="834300"/>
              <a:chOff x="6684361" y="4309200"/>
              <a:chExt cx="231600" cy="834300"/>
            </a:xfrm>
          </p:grpSpPr>
          <p:sp>
            <p:nvSpPr>
              <p:cNvPr id="150" name="Google Shape;150;p40"/>
              <p:cNvSpPr/>
              <p:nvPr/>
            </p:nvSpPr>
            <p:spPr>
              <a:xfrm flipH="1">
                <a:off x="668436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40"/>
              <p:cNvSpPr/>
              <p:nvPr/>
            </p:nvSpPr>
            <p:spPr>
              <a:xfrm flipH="1">
                <a:off x="668436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40"/>
              <p:cNvSpPr/>
              <p:nvPr/>
            </p:nvSpPr>
            <p:spPr>
              <a:xfrm flipH="1">
                <a:off x="668436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40"/>
              <p:cNvSpPr/>
              <p:nvPr/>
            </p:nvSpPr>
            <p:spPr>
              <a:xfrm flipH="1">
                <a:off x="668436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 name="Google Shape;154;p40"/>
            <p:cNvGrpSpPr/>
            <p:nvPr/>
          </p:nvGrpSpPr>
          <p:grpSpPr>
            <a:xfrm>
              <a:off x="7055715" y="4518900"/>
              <a:ext cx="231600" cy="624600"/>
              <a:chOff x="7055715" y="4518900"/>
              <a:chExt cx="231600" cy="624600"/>
            </a:xfrm>
          </p:grpSpPr>
          <p:sp>
            <p:nvSpPr>
              <p:cNvPr id="155" name="Google Shape;155;p40"/>
              <p:cNvSpPr/>
              <p:nvPr/>
            </p:nvSpPr>
            <p:spPr>
              <a:xfrm flipH="1">
                <a:off x="705571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40"/>
              <p:cNvSpPr/>
              <p:nvPr/>
            </p:nvSpPr>
            <p:spPr>
              <a:xfrm flipH="1">
                <a:off x="705571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40"/>
              <p:cNvSpPr/>
              <p:nvPr/>
            </p:nvSpPr>
            <p:spPr>
              <a:xfrm flipH="1">
                <a:off x="705571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8" name="Google Shape;158;p40"/>
            <p:cNvGrpSpPr/>
            <p:nvPr/>
          </p:nvGrpSpPr>
          <p:grpSpPr>
            <a:xfrm>
              <a:off x="7798424" y="4099200"/>
              <a:ext cx="231600" cy="1044300"/>
              <a:chOff x="7798424" y="4099200"/>
              <a:chExt cx="231600" cy="1044300"/>
            </a:xfrm>
          </p:grpSpPr>
          <p:sp>
            <p:nvSpPr>
              <p:cNvPr id="159" name="Google Shape;159;p40"/>
              <p:cNvSpPr/>
              <p:nvPr/>
            </p:nvSpPr>
            <p:spPr>
              <a:xfrm flipH="1">
                <a:off x="779842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40"/>
              <p:cNvSpPr/>
              <p:nvPr/>
            </p:nvSpPr>
            <p:spPr>
              <a:xfrm flipH="1">
                <a:off x="779842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40"/>
              <p:cNvSpPr/>
              <p:nvPr/>
            </p:nvSpPr>
            <p:spPr>
              <a:xfrm flipH="1">
                <a:off x="779842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40"/>
              <p:cNvSpPr/>
              <p:nvPr/>
            </p:nvSpPr>
            <p:spPr>
              <a:xfrm flipH="1">
                <a:off x="7798424"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40"/>
              <p:cNvSpPr/>
              <p:nvPr/>
            </p:nvSpPr>
            <p:spPr>
              <a:xfrm flipH="1">
                <a:off x="779842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4" name="Google Shape;164;p40"/>
            <p:cNvGrpSpPr/>
            <p:nvPr/>
          </p:nvGrpSpPr>
          <p:grpSpPr>
            <a:xfrm>
              <a:off x="8169779" y="4309200"/>
              <a:ext cx="231600" cy="834300"/>
              <a:chOff x="8169779" y="4309200"/>
              <a:chExt cx="231600" cy="834300"/>
            </a:xfrm>
          </p:grpSpPr>
          <p:sp>
            <p:nvSpPr>
              <p:cNvPr id="165" name="Google Shape;165;p40"/>
              <p:cNvSpPr/>
              <p:nvPr/>
            </p:nvSpPr>
            <p:spPr>
              <a:xfrm flipH="1">
                <a:off x="81697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40"/>
              <p:cNvSpPr/>
              <p:nvPr/>
            </p:nvSpPr>
            <p:spPr>
              <a:xfrm flipH="1">
                <a:off x="8169779"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40"/>
              <p:cNvSpPr/>
              <p:nvPr/>
            </p:nvSpPr>
            <p:spPr>
              <a:xfrm flipH="1">
                <a:off x="81697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40"/>
              <p:cNvSpPr/>
              <p:nvPr/>
            </p:nvSpPr>
            <p:spPr>
              <a:xfrm flipH="1">
                <a:off x="81697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 name="Google Shape;169;p40"/>
            <p:cNvGrpSpPr/>
            <p:nvPr/>
          </p:nvGrpSpPr>
          <p:grpSpPr>
            <a:xfrm>
              <a:off x="7427070" y="4309200"/>
              <a:ext cx="231600" cy="834300"/>
              <a:chOff x="7427070" y="4309200"/>
              <a:chExt cx="231600" cy="834300"/>
            </a:xfrm>
          </p:grpSpPr>
          <p:sp>
            <p:nvSpPr>
              <p:cNvPr id="170" name="Google Shape;170;p40"/>
              <p:cNvSpPr/>
              <p:nvPr/>
            </p:nvSpPr>
            <p:spPr>
              <a:xfrm flipH="1">
                <a:off x="7427070"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40"/>
              <p:cNvSpPr/>
              <p:nvPr/>
            </p:nvSpPr>
            <p:spPr>
              <a:xfrm flipH="1">
                <a:off x="7427070"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40"/>
              <p:cNvSpPr/>
              <p:nvPr/>
            </p:nvSpPr>
            <p:spPr>
              <a:xfrm flipH="1">
                <a:off x="7427070"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40"/>
              <p:cNvSpPr/>
              <p:nvPr/>
            </p:nvSpPr>
            <p:spPr>
              <a:xfrm flipH="1">
                <a:off x="7427070"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 name="Google Shape;174;p40"/>
            <p:cNvGrpSpPr/>
            <p:nvPr/>
          </p:nvGrpSpPr>
          <p:grpSpPr>
            <a:xfrm>
              <a:off x="8541133" y="4518900"/>
              <a:ext cx="231600" cy="624600"/>
              <a:chOff x="8541133" y="4518900"/>
              <a:chExt cx="231600" cy="624600"/>
            </a:xfrm>
          </p:grpSpPr>
          <p:sp>
            <p:nvSpPr>
              <p:cNvPr id="175" name="Google Shape;175;p40"/>
              <p:cNvSpPr/>
              <p:nvPr/>
            </p:nvSpPr>
            <p:spPr>
              <a:xfrm flipH="1">
                <a:off x="854113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40"/>
              <p:cNvSpPr/>
              <p:nvPr/>
            </p:nvSpPr>
            <p:spPr>
              <a:xfrm flipH="1">
                <a:off x="854113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40"/>
              <p:cNvSpPr/>
              <p:nvPr/>
            </p:nvSpPr>
            <p:spPr>
              <a:xfrm flipH="1">
                <a:off x="854113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 name="Google Shape;178;p40"/>
            <p:cNvGrpSpPr/>
            <p:nvPr/>
          </p:nvGrpSpPr>
          <p:grpSpPr>
            <a:xfrm>
              <a:off x="8912488" y="4309200"/>
              <a:ext cx="231600" cy="834300"/>
              <a:chOff x="8912488" y="4309200"/>
              <a:chExt cx="231600" cy="834300"/>
            </a:xfrm>
          </p:grpSpPr>
          <p:sp>
            <p:nvSpPr>
              <p:cNvPr id="179" name="Google Shape;179;p40"/>
              <p:cNvSpPr/>
              <p:nvPr/>
            </p:nvSpPr>
            <p:spPr>
              <a:xfrm flipH="1">
                <a:off x="89124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40"/>
              <p:cNvSpPr/>
              <p:nvPr/>
            </p:nvSpPr>
            <p:spPr>
              <a:xfrm flipH="1">
                <a:off x="89124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40"/>
              <p:cNvSpPr/>
              <p:nvPr/>
            </p:nvSpPr>
            <p:spPr>
              <a:xfrm flipH="1">
                <a:off x="89124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40"/>
              <p:cNvSpPr/>
              <p:nvPr/>
            </p:nvSpPr>
            <p:spPr>
              <a:xfrm flipH="1">
                <a:off x="89124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83" name="Google Shape;183;p40"/>
          <p:cNvSpPr txBox="1"/>
          <p:nvPr>
            <p:ph hasCustomPrompt="1" type="title"/>
          </p:nvPr>
        </p:nvSpPr>
        <p:spPr>
          <a:xfrm>
            <a:off x="1388625" y="772725"/>
            <a:ext cx="6366900" cy="1863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184" name="Google Shape;184;p40"/>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Clr>
                <a:schemeClr val="lt1"/>
              </a:buClr>
              <a:buSzPts val="1300"/>
              <a:buChar char="●"/>
              <a:defRPr>
                <a:solidFill>
                  <a:schemeClr val="lt1"/>
                </a:solidFill>
              </a:defRPr>
            </a:lvl1pPr>
            <a:lvl2pPr indent="-298450" lvl="1" marL="914400" algn="ctr">
              <a:lnSpc>
                <a:spcPct val="115000"/>
              </a:lnSpc>
              <a:spcBef>
                <a:spcPts val="0"/>
              </a:spcBef>
              <a:spcAft>
                <a:spcPts val="0"/>
              </a:spcAft>
              <a:buClr>
                <a:schemeClr val="lt1"/>
              </a:buClr>
              <a:buSzPts val="1100"/>
              <a:buChar char="○"/>
              <a:defRPr>
                <a:solidFill>
                  <a:schemeClr val="lt1"/>
                </a:solidFill>
              </a:defRPr>
            </a:lvl2pPr>
            <a:lvl3pPr indent="-298450" lvl="2" marL="1371600" algn="ctr">
              <a:lnSpc>
                <a:spcPct val="115000"/>
              </a:lnSpc>
              <a:spcBef>
                <a:spcPts val="0"/>
              </a:spcBef>
              <a:spcAft>
                <a:spcPts val="0"/>
              </a:spcAft>
              <a:buClr>
                <a:schemeClr val="lt1"/>
              </a:buClr>
              <a:buSzPts val="1100"/>
              <a:buChar char="■"/>
              <a:defRPr>
                <a:solidFill>
                  <a:schemeClr val="lt1"/>
                </a:solidFill>
              </a:defRPr>
            </a:lvl3pPr>
            <a:lvl4pPr indent="-298450" lvl="3" marL="1828800" algn="ctr">
              <a:lnSpc>
                <a:spcPct val="115000"/>
              </a:lnSpc>
              <a:spcBef>
                <a:spcPts val="0"/>
              </a:spcBef>
              <a:spcAft>
                <a:spcPts val="0"/>
              </a:spcAft>
              <a:buClr>
                <a:schemeClr val="lt1"/>
              </a:buClr>
              <a:buSzPts val="1100"/>
              <a:buChar char="●"/>
              <a:defRPr>
                <a:solidFill>
                  <a:schemeClr val="lt1"/>
                </a:solidFill>
              </a:defRPr>
            </a:lvl4pPr>
            <a:lvl5pPr indent="-298450" lvl="4" marL="2286000" algn="ctr">
              <a:lnSpc>
                <a:spcPct val="115000"/>
              </a:lnSpc>
              <a:spcBef>
                <a:spcPts val="0"/>
              </a:spcBef>
              <a:spcAft>
                <a:spcPts val="0"/>
              </a:spcAft>
              <a:buClr>
                <a:schemeClr val="lt1"/>
              </a:buClr>
              <a:buSzPts val="1100"/>
              <a:buChar char="○"/>
              <a:defRPr>
                <a:solidFill>
                  <a:schemeClr val="lt1"/>
                </a:solidFill>
              </a:defRPr>
            </a:lvl5pPr>
            <a:lvl6pPr indent="-298450" lvl="5" marL="2743200" algn="ctr">
              <a:lnSpc>
                <a:spcPct val="115000"/>
              </a:lnSpc>
              <a:spcBef>
                <a:spcPts val="0"/>
              </a:spcBef>
              <a:spcAft>
                <a:spcPts val="0"/>
              </a:spcAft>
              <a:buClr>
                <a:schemeClr val="lt1"/>
              </a:buClr>
              <a:buSzPts val="1100"/>
              <a:buChar char="■"/>
              <a:defRPr>
                <a:solidFill>
                  <a:schemeClr val="lt1"/>
                </a:solidFill>
              </a:defRPr>
            </a:lvl6pPr>
            <a:lvl7pPr indent="-298450" lvl="6" marL="3200400" algn="ctr">
              <a:lnSpc>
                <a:spcPct val="115000"/>
              </a:lnSpc>
              <a:spcBef>
                <a:spcPts val="0"/>
              </a:spcBef>
              <a:spcAft>
                <a:spcPts val="0"/>
              </a:spcAft>
              <a:buClr>
                <a:schemeClr val="lt1"/>
              </a:buClr>
              <a:buSzPts val="1100"/>
              <a:buChar char="●"/>
              <a:defRPr>
                <a:solidFill>
                  <a:schemeClr val="lt1"/>
                </a:solidFill>
              </a:defRPr>
            </a:lvl7pPr>
            <a:lvl8pPr indent="-298450" lvl="7" marL="3657600" algn="ctr">
              <a:lnSpc>
                <a:spcPct val="115000"/>
              </a:lnSpc>
              <a:spcBef>
                <a:spcPts val="0"/>
              </a:spcBef>
              <a:spcAft>
                <a:spcPts val="0"/>
              </a:spcAft>
              <a:buClr>
                <a:schemeClr val="lt1"/>
              </a:buClr>
              <a:buSzPts val="1100"/>
              <a:buChar char="○"/>
              <a:defRPr>
                <a:solidFill>
                  <a:schemeClr val="lt1"/>
                </a:solidFill>
              </a:defRPr>
            </a:lvl8pPr>
            <a:lvl9pPr indent="-298450" lvl="8" marL="4114800" algn="ctr">
              <a:lnSpc>
                <a:spcPct val="115000"/>
              </a:lnSpc>
              <a:spcBef>
                <a:spcPts val="0"/>
              </a:spcBef>
              <a:spcAft>
                <a:spcPts val="0"/>
              </a:spcAft>
              <a:buClr>
                <a:schemeClr val="lt1"/>
              </a:buClr>
              <a:buSzPts val="1100"/>
              <a:buChar char="■"/>
              <a:defRPr>
                <a:solidFill>
                  <a:schemeClr val="lt1"/>
                </a:solidFill>
              </a:defRPr>
            </a:lvl9pPr>
          </a:lstStyle>
          <a:p/>
        </p:txBody>
      </p:sp>
      <p:sp>
        <p:nvSpPr>
          <p:cNvPr id="185" name="Google Shape;185;p4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6" name="Shape 186"/>
        <p:cNvGrpSpPr/>
        <p:nvPr/>
      </p:nvGrpSpPr>
      <p:grpSpPr>
        <a:xfrm>
          <a:off x="0" y="0"/>
          <a:ext cx="0" cy="0"/>
          <a:chOff x="0" y="0"/>
          <a:chExt cx="0" cy="0"/>
        </a:xfrm>
      </p:grpSpPr>
      <p:sp>
        <p:nvSpPr>
          <p:cNvPr id="187" name="Google Shape;187;p4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88" name="Shape 188"/>
        <p:cNvGrpSpPr/>
        <p:nvPr/>
      </p:nvGrpSpPr>
      <p:grpSpPr>
        <a:xfrm>
          <a:off x="0" y="0"/>
          <a:ext cx="0" cy="0"/>
          <a:chOff x="0" y="0"/>
          <a:chExt cx="0" cy="0"/>
        </a:xfrm>
      </p:grpSpPr>
      <p:grpSp>
        <p:nvGrpSpPr>
          <p:cNvPr id="189" name="Google Shape;189;p42"/>
          <p:cNvGrpSpPr/>
          <p:nvPr/>
        </p:nvGrpSpPr>
        <p:grpSpPr>
          <a:xfrm>
            <a:off x="146769" y="3406"/>
            <a:ext cx="1233214" cy="1384535"/>
            <a:chOff x="146769" y="3406"/>
            <a:chExt cx="1233214" cy="1384535"/>
          </a:xfrm>
        </p:grpSpPr>
        <p:grpSp>
          <p:nvGrpSpPr>
            <p:cNvPr id="190" name="Google Shape;190;p42"/>
            <p:cNvGrpSpPr/>
            <p:nvPr/>
          </p:nvGrpSpPr>
          <p:grpSpPr>
            <a:xfrm>
              <a:off x="1063183" y="3406"/>
              <a:ext cx="316800" cy="688513"/>
              <a:chOff x="1063183" y="3406"/>
              <a:chExt cx="316800" cy="688513"/>
            </a:xfrm>
          </p:grpSpPr>
          <p:sp>
            <p:nvSpPr>
              <p:cNvPr id="191" name="Google Shape;191;p42"/>
              <p:cNvSpPr/>
              <p:nvPr/>
            </p:nvSpPr>
            <p:spPr>
              <a:xfrm rot="10800000">
                <a:off x="1063183"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42"/>
              <p:cNvSpPr/>
              <p:nvPr/>
            </p:nvSpPr>
            <p:spPr>
              <a:xfrm rot="10800000">
                <a:off x="1063183"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3" name="Google Shape;193;p42"/>
            <p:cNvGrpSpPr/>
            <p:nvPr/>
          </p:nvGrpSpPr>
          <p:grpSpPr>
            <a:xfrm>
              <a:off x="604976" y="3406"/>
              <a:ext cx="316800" cy="1036524"/>
              <a:chOff x="604976" y="3406"/>
              <a:chExt cx="316800" cy="1036524"/>
            </a:xfrm>
          </p:grpSpPr>
          <p:sp>
            <p:nvSpPr>
              <p:cNvPr id="194" name="Google Shape;194;p42"/>
              <p:cNvSpPr/>
              <p:nvPr/>
            </p:nvSpPr>
            <p:spPr>
              <a:xfrm rot="10800000">
                <a:off x="604976"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42"/>
              <p:cNvSpPr/>
              <p:nvPr/>
            </p:nvSpPr>
            <p:spPr>
              <a:xfrm rot="10800000">
                <a:off x="604976"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42"/>
              <p:cNvSpPr/>
              <p:nvPr/>
            </p:nvSpPr>
            <p:spPr>
              <a:xfrm rot="10800000">
                <a:off x="604976"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7" name="Google Shape;197;p42"/>
            <p:cNvGrpSpPr/>
            <p:nvPr/>
          </p:nvGrpSpPr>
          <p:grpSpPr>
            <a:xfrm>
              <a:off x="146769" y="3406"/>
              <a:ext cx="316800" cy="1384535"/>
              <a:chOff x="146769" y="3406"/>
              <a:chExt cx="316800" cy="1384535"/>
            </a:xfrm>
          </p:grpSpPr>
          <p:sp>
            <p:nvSpPr>
              <p:cNvPr id="198" name="Google Shape;198;p42"/>
              <p:cNvSpPr/>
              <p:nvPr/>
            </p:nvSpPr>
            <p:spPr>
              <a:xfrm rot="10800000">
                <a:off x="146769"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42"/>
              <p:cNvSpPr/>
              <p:nvPr/>
            </p:nvSpPr>
            <p:spPr>
              <a:xfrm rot="10800000">
                <a:off x="146769" y="3441"/>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42"/>
              <p:cNvSpPr/>
              <p:nvPr/>
            </p:nvSpPr>
            <p:spPr>
              <a:xfrm rot="10800000">
                <a:off x="146769"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42"/>
              <p:cNvSpPr/>
              <p:nvPr/>
            </p:nvSpPr>
            <p:spPr>
              <a:xfrm rot="10800000">
                <a:off x="146769"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02" name="Google Shape;202;p42"/>
          <p:cNvGrpSpPr/>
          <p:nvPr/>
        </p:nvGrpSpPr>
        <p:grpSpPr>
          <a:xfrm>
            <a:off x="6775084" y="2904008"/>
            <a:ext cx="2186147" cy="2239500"/>
            <a:chOff x="6775084" y="2904008"/>
            <a:chExt cx="2186147" cy="2239500"/>
          </a:xfrm>
        </p:grpSpPr>
        <p:grpSp>
          <p:nvGrpSpPr>
            <p:cNvPr id="203" name="Google Shape;203;p42"/>
            <p:cNvGrpSpPr/>
            <p:nvPr/>
          </p:nvGrpSpPr>
          <p:grpSpPr>
            <a:xfrm>
              <a:off x="6775084" y="4253708"/>
              <a:ext cx="409500" cy="889800"/>
              <a:chOff x="6775084" y="4253708"/>
              <a:chExt cx="409500" cy="889800"/>
            </a:xfrm>
          </p:grpSpPr>
          <p:sp>
            <p:nvSpPr>
              <p:cNvPr id="204" name="Google Shape;204;p42"/>
              <p:cNvSpPr/>
              <p:nvPr/>
            </p:nvSpPr>
            <p:spPr>
              <a:xfrm>
                <a:off x="6775084"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42"/>
              <p:cNvSpPr/>
              <p:nvPr/>
            </p:nvSpPr>
            <p:spPr>
              <a:xfrm>
                <a:off x="6775084"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6" name="Google Shape;206;p42"/>
            <p:cNvGrpSpPr/>
            <p:nvPr/>
          </p:nvGrpSpPr>
          <p:grpSpPr>
            <a:xfrm>
              <a:off x="7367299" y="3804008"/>
              <a:ext cx="409500" cy="1339500"/>
              <a:chOff x="7367299" y="3804008"/>
              <a:chExt cx="409500" cy="1339500"/>
            </a:xfrm>
          </p:grpSpPr>
          <p:sp>
            <p:nvSpPr>
              <p:cNvPr id="207" name="Google Shape;207;p42"/>
              <p:cNvSpPr/>
              <p:nvPr/>
            </p:nvSpPr>
            <p:spPr>
              <a:xfrm>
                <a:off x="7367299"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42"/>
              <p:cNvSpPr/>
              <p:nvPr/>
            </p:nvSpPr>
            <p:spPr>
              <a:xfrm>
                <a:off x="7367299"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42"/>
              <p:cNvSpPr/>
              <p:nvPr/>
            </p:nvSpPr>
            <p:spPr>
              <a:xfrm>
                <a:off x="7367299"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0" name="Google Shape;210;p42"/>
            <p:cNvGrpSpPr/>
            <p:nvPr/>
          </p:nvGrpSpPr>
          <p:grpSpPr>
            <a:xfrm>
              <a:off x="7959516" y="3354008"/>
              <a:ext cx="409500" cy="1789500"/>
              <a:chOff x="7959516" y="3354008"/>
              <a:chExt cx="409500" cy="1789500"/>
            </a:xfrm>
          </p:grpSpPr>
          <p:sp>
            <p:nvSpPr>
              <p:cNvPr id="211" name="Google Shape;211;p42"/>
              <p:cNvSpPr/>
              <p:nvPr/>
            </p:nvSpPr>
            <p:spPr>
              <a:xfrm>
                <a:off x="7959516"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42"/>
              <p:cNvSpPr/>
              <p:nvPr/>
            </p:nvSpPr>
            <p:spPr>
              <a:xfrm>
                <a:off x="7959516"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42"/>
              <p:cNvSpPr/>
              <p:nvPr/>
            </p:nvSpPr>
            <p:spPr>
              <a:xfrm>
                <a:off x="7959516"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42"/>
              <p:cNvSpPr/>
              <p:nvPr/>
            </p:nvSpPr>
            <p:spPr>
              <a:xfrm>
                <a:off x="7959516"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5" name="Google Shape;215;p42"/>
            <p:cNvGrpSpPr/>
            <p:nvPr/>
          </p:nvGrpSpPr>
          <p:grpSpPr>
            <a:xfrm>
              <a:off x="8551731" y="2904008"/>
              <a:ext cx="409500" cy="2239500"/>
              <a:chOff x="8551731" y="2904008"/>
              <a:chExt cx="409500" cy="2239500"/>
            </a:xfrm>
          </p:grpSpPr>
          <p:sp>
            <p:nvSpPr>
              <p:cNvPr id="216" name="Google Shape;216;p42"/>
              <p:cNvSpPr/>
              <p:nvPr/>
            </p:nvSpPr>
            <p:spPr>
              <a:xfrm>
                <a:off x="8551731"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42"/>
              <p:cNvSpPr/>
              <p:nvPr/>
            </p:nvSpPr>
            <p:spPr>
              <a:xfrm>
                <a:off x="8551731"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42"/>
              <p:cNvSpPr/>
              <p:nvPr/>
            </p:nvSpPr>
            <p:spPr>
              <a:xfrm>
                <a:off x="8551731"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42"/>
              <p:cNvSpPr/>
              <p:nvPr/>
            </p:nvSpPr>
            <p:spPr>
              <a:xfrm>
                <a:off x="8551731" y="2904008"/>
                <a:ext cx="409500" cy="22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42"/>
              <p:cNvSpPr/>
              <p:nvPr/>
            </p:nvSpPr>
            <p:spPr>
              <a:xfrm>
                <a:off x="8551731"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21" name="Google Shape;221;p42"/>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22" name="Google Shape;222;p4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3" name="Shape 223"/>
        <p:cNvGrpSpPr/>
        <p:nvPr/>
      </p:nvGrpSpPr>
      <p:grpSpPr>
        <a:xfrm>
          <a:off x="0" y="0"/>
          <a:ext cx="0" cy="0"/>
          <a:chOff x="0" y="0"/>
          <a:chExt cx="0" cy="0"/>
        </a:xfrm>
      </p:grpSpPr>
      <p:grpSp>
        <p:nvGrpSpPr>
          <p:cNvPr id="224" name="Google Shape;224;p43"/>
          <p:cNvGrpSpPr/>
          <p:nvPr/>
        </p:nvGrpSpPr>
        <p:grpSpPr>
          <a:xfrm>
            <a:off x="625966" y="299376"/>
            <a:ext cx="999312" cy="999312"/>
            <a:chOff x="348199" y="179450"/>
            <a:chExt cx="1116300" cy="1116300"/>
          </a:xfrm>
        </p:grpSpPr>
        <p:sp>
          <p:nvSpPr>
            <p:cNvPr id="225" name="Google Shape;225;p43"/>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43"/>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7" name="Google Shape;227;p4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8" name="Google Shape;228;p43"/>
          <p:cNvSpPr txBox="1"/>
          <p:nvPr>
            <p:ph idx="1" type="body"/>
          </p:nvPr>
        </p:nvSpPr>
        <p:spPr>
          <a:xfrm>
            <a:off x="130380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29" name="Google Shape;229;p43"/>
          <p:cNvSpPr txBox="1"/>
          <p:nvPr>
            <p:ph idx="2" type="body"/>
          </p:nvPr>
        </p:nvSpPr>
        <p:spPr>
          <a:xfrm>
            <a:off x="490365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30" name="Google Shape;230;p4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1" name="Shape 231"/>
        <p:cNvGrpSpPr/>
        <p:nvPr/>
      </p:nvGrpSpPr>
      <p:grpSpPr>
        <a:xfrm>
          <a:off x="0" y="0"/>
          <a:ext cx="0" cy="0"/>
          <a:chOff x="0" y="0"/>
          <a:chExt cx="0" cy="0"/>
        </a:xfrm>
      </p:grpSpPr>
      <p:grpSp>
        <p:nvGrpSpPr>
          <p:cNvPr id="232" name="Google Shape;232;p44"/>
          <p:cNvGrpSpPr/>
          <p:nvPr/>
        </p:nvGrpSpPr>
        <p:grpSpPr>
          <a:xfrm>
            <a:off x="625966" y="299376"/>
            <a:ext cx="999312" cy="999312"/>
            <a:chOff x="348199" y="179450"/>
            <a:chExt cx="1116300" cy="1116300"/>
          </a:xfrm>
        </p:grpSpPr>
        <p:sp>
          <p:nvSpPr>
            <p:cNvPr id="233" name="Google Shape;233;p44"/>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44"/>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5" name="Google Shape;235;p44"/>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6" name="Google Shape;236;p4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37" name="Shape 237"/>
        <p:cNvGrpSpPr/>
        <p:nvPr/>
      </p:nvGrpSpPr>
      <p:grpSpPr>
        <a:xfrm>
          <a:off x="0" y="0"/>
          <a:ext cx="0" cy="0"/>
          <a:chOff x="0" y="0"/>
          <a:chExt cx="0" cy="0"/>
        </a:xfrm>
      </p:grpSpPr>
      <p:grpSp>
        <p:nvGrpSpPr>
          <p:cNvPr id="238" name="Google Shape;238;p45"/>
          <p:cNvGrpSpPr/>
          <p:nvPr/>
        </p:nvGrpSpPr>
        <p:grpSpPr>
          <a:xfrm>
            <a:off x="625966" y="299376"/>
            <a:ext cx="999312" cy="999312"/>
            <a:chOff x="348199" y="179450"/>
            <a:chExt cx="1116300" cy="1116300"/>
          </a:xfrm>
        </p:grpSpPr>
        <p:sp>
          <p:nvSpPr>
            <p:cNvPr id="239" name="Google Shape;239;p45"/>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45"/>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1" name="Google Shape;241;p45"/>
          <p:cNvSpPr txBox="1"/>
          <p:nvPr>
            <p:ph type="title"/>
          </p:nvPr>
        </p:nvSpPr>
        <p:spPr>
          <a:xfrm>
            <a:off x="1303800" y="598575"/>
            <a:ext cx="3312000" cy="1590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2" name="Google Shape;242;p45"/>
          <p:cNvSpPr txBox="1"/>
          <p:nvPr>
            <p:ph idx="1" type="body"/>
          </p:nvPr>
        </p:nvSpPr>
        <p:spPr>
          <a:xfrm>
            <a:off x="1303800" y="2309675"/>
            <a:ext cx="3312000" cy="2221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43" name="Google Shape;243;p4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244" name="Shape 244"/>
        <p:cNvGrpSpPr/>
        <p:nvPr/>
      </p:nvGrpSpPr>
      <p:grpSpPr>
        <a:xfrm>
          <a:off x="0" y="0"/>
          <a:ext cx="0" cy="0"/>
          <a:chOff x="0" y="0"/>
          <a:chExt cx="0" cy="0"/>
        </a:xfrm>
      </p:grpSpPr>
      <p:grpSp>
        <p:nvGrpSpPr>
          <p:cNvPr id="245" name="Google Shape;245;p46"/>
          <p:cNvGrpSpPr/>
          <p:nvPr/>
        </p:nvGrpSpPr>
        <p:grpSpPr>
          <a:xfrm>
            <a:off x="6866714" y="1255"/>
            <a:ext cx="2267380" cy="2601741"/>
            <a:chOff x="6790514" y="1255"/>
            <a:chExt cx="2267380" cy="2601741"/>
          </a:xfrm>
        </p:grpSpPr>
        <p:grpSp>
          <p:nvGrpSpPr>
            <p:cNvPr id="246" name="Google Shape;246;p46"/>
            <p:cNvGrpSpPr/>
            <p:nvPr/>
          </p:nvGrpSpPr>
          <p:grpSpPr>
            <a:xfrm>
              <a:off x="7067536" y="1255"/>
              <a:ext cx="1990358" cy="1990303"/>
              <a:chOff x="7067536" y="1255"/>
              <a:chExt cx="1990358" cy="1990303"/>
            </a:xfrm>
          </p:grpSpPr>
          <p:sp>
            <p:nvSpPr>
              <p:cNvPr id="247" name="Google Shape;247;p46"/>
              <p:cNvSpPr/>
              <p:nvPr/>
            </p:nvSpPr>
            <p:spPr>
              <a:xfrm rot="-8648551">
                <a:off x="7594313" y="527721"/>
                <a:ext cx="937226" cy="937226"/>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46"/>
              <p:cNvSpPr/>
              <p:nvPr/>
            </p:nvSpPr>
            <p:spPr>
              <a:xfrm rot="-8648551">
                <a:off x="7594313" y="527721"/>
                <a:ext cx="937226" cy="937226"/>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46"/>
              <p:cNvSpPr/>
              <p:nvPr/>
            </p:nvSpPr>
            <p:spPr>
              <a:xfrm rot="-8649154">
                <a:off x="7349891" y="283705"/>
                <a:ext cx="1425647" cy="14254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0" name="Google Shape;250;p46"/>
            <p:cNvGrpSpPr/>
            <p:nvPr/>
          </p:nvGrpSpPr>
          <p:grpSpPr>
            <a:xfrm>
              <a:off x="8207126" y="1807997"/>
              <a:ext cx="795000" cy="795000"/>
              <a:chOff x="8207126" y="1807997"/>
              <a:chExt cx="795000" cy="795000"/>
            </a:xfrm>
          </p:grpSpPr>
          <p:sp>
            <p:nvSpPr>
              <p:cNvPr id="251" name="Google Shape;251;p46"/>
              <p:cNvSpPr/>
              <p:nvPr/>
            </p:nvSpPr>
            <p:spPr>
              <a:xfrm rot="2152054">
                <a:off x="8319942" y="1920813"/>
                <a:ext cx="569367" cy="569367"/>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46"/>
              <p:cNvSpPr/>
              <p:nvPr/>
            </p:nvSpPr>
            <p:spPr>
              <a:xfrm rot="2150259">
                <a:off x="8408218" y="2008610"/>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46"/>
              <p:cNvSpPr/>
              <p:nvPr/>
            </p:nvSpPr>
            <p:spPr>
              <a:xfrm rot="2150259">
                <a:off x="8408218" y="2008610"/>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 name="Google Shape;254;p46"/>
            <p:cNvGrpSpPr/>
            <p:nvPr/>
          </p:nvGrpSpPr>
          <p:grpSpPr>
            <a:xfrm>
              <a:off x="6790514" y="118857"/>
              <a:ext cx="548700" cy="548700"/>
              <a:chOff x="6790514" y="118857"/>
              <a:chExt cx="548700" cy="548700"/>
            </a:xfrm>
          </p:grpSpPr>
          <p:sp>
            <p:nvSpPr>
              <p:cNvPr id="255" name="Google Shape;255;p46"/>
              <p:cNvSpPr/>
              <p:nvPr/>
            </p:nvSpPr>
            <p:spPr>
              <a:xfrm rot="2150259">
                <a:off x="6868362" y="196705"/>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46"/>
              <p:cNvSpPr/>
              <p:nvPr/>
            </p:nvSpPr>
            <p:spPr>
              <a:xfrm rot="2150259">
                <a:off x="6868362" y="196705"/>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57" name="Google Shape;257;p46"/>
          <p:cNvSpPr txBox="1"/>
          <p:nvPr>
            <p:ph type="title"/>
          </p:nvPr>
        </p:nvSpPr>
        <p:spPr>
          <a:xfrm>
            <a:off x="824000" y="763600"/>
            <a:ext cx="5857800" cy="3573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58" name="Google Shape;258;p4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7" name="Google Shape;7;p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8" name="Google Shape;8;p3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12.png"/><Relationship Id="rId6"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2.png"/><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9.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www.themoviedb.or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
          <p:cNvSpPr txBox="1"/>
          <p:nvPr>
            <p:ph type="ctrTitle"/>
          </p:nvPr>
        </p:nvSpPr>
        <p:spPr>
          <a:xfrm>
            <a:off x="824000" y="1723400"/>
            <a:ext cx="5274300" cy="1872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GB" sz="4500"/>
              <a:t>Recommender System for Movies</a:t>
            </a:r>
            <a:endParaRPr sz="4500"/>
          </a:p>
        </p:txBody>
      </p:sp>
      <p:sp>
        <p:nvSpPr>
          <p:cNvPr id="278" name="Google Shape;278;p1"/>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600"/>
              <a:buNone/>
            </a:pPr>
            <a:r>
              <a:rPr lang="en-GB"/>
              <a:t>INFO411 | FT - Group2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10"/>
          <p:cNvSpPr txBox="1"/>
          <p:nvPr>
            <p:ph type="title"/>
          </p:nvPr>
        </p:nvSpPr>
        <p:spPr>
          <a:xfrm>
            <a:off x="1303800" y="311750"/>
            <a:ext cx="7509900" cy="9993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990"/>
              <a:buNone/>
            </a:pPr>
            <a:r>
              <a:rPr lang="en-GB" sz="2320"/>
              <a:t>LINEAR REGRESSION WITH REGULARISATION </a:t>
            </a:r>
            <a:endParaRPr sz="2320"/>
          </a:p>
        </p:txBody>
      </p:sp>
      <p:sp>
        <p:nvSpPr>
          <p:cNvPr id="329" name="Google Shape;329;p10"/>
          <p:cNvSpPr txBox="1"/>
          <p:nvPr>
            <p:ph idx="1" type="body"/>
          </p:nvPr>
        </p:nvSpPr>
        <p:spPr>
          <a:xfrm>
            <a:off x="1015425" y="1391325"/>
            <a:ext cx="7030500" cy="354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lang="en-GB" sz="1600"/>
              <a:t>Linear Regression is the process of fitting a line to the data using the least squares.</a:t>
            </a:r>
            <a:endParaRPr sz="1600"/>
          </a:p>
          <a:p>
            <a:pPr indent="0" lvl="0" marL="0" rtl="0" algn="l">
              <a:lnSpc>
                <a:spcPct val="100000"/>
              </a:lnSpc>
              <a:spcBef>
                <a:spcPts val="0"/>
              </a:spcBef>
              <a:spcAft>
                <a:spcPts val="0"/>
              </a:spcAft>
              <a:buSzPts val="1300"/>
              <a:buNone/>
            </a:pPr>
            <a:r>
              <a:rPr lang="en-GB" sz="1600"/>
              <a:t>We will calculate the 𝑅² and also the prediction value for 𝑅².</a:t>
            </a:r>
            <a:endParaRPr sz="1600"/>
          </a:p>
          <a:p>
            <a:pPr indent="0" lvl="0" marL="0" rtl="0" algn="l">
              <a:lnSpc>
                <a:spcPct val="100000"/>
              </a:lnSpc>
              <a:spcBef>
                <a:spcPts val="0"/>
              </a:spcBef>
              <a:spcAft>
                <a:spcPts val="0"/>
              </a:spcAft>
              <a:buSzPts val="1300"/>
              <a:buNone/>
            </a:pPr>
            <a:r>
              <a:t/>
            </a:r>
            <a:endParaRPr sz="1600"/>
          </a:p>
          <a:p>
            <a:pPr indent="0" lvl="0" marL="0" rtl="0" algn="l">
              <a:lnSpc>
                <a:spcPct val="100000"/>
              </a:lnSpc>
              <a:spcBef>
                <a:spcPts val="0"/>
              </a:spcBef>
              <a:spcAft>
                <a:spcPts val="0"/>
              </a:spcAft>
              <a:buSzPts val="1300"/>
              <a:buNone/>
            </a:pPr>
            <a:r>
              <a:rPr lang="en-GB" sz="1600"/>
              <a:t>This method calculates the best fitting line for the observed data by minimizing the sum of the squares of the vertical deviations from each data point to the line (if a point lies on the fitted line exactly, then its vertical deviation is 0). Because the deviations are first squared, then summed, there are no cancellations between positive and negative values. </a:t>
            </a:r>
            <a:endParaRPr sz="1600"/>
          </a:p>
          <a:p>
            <a:pPr indent="0" lvl="0" marL="0" rtl="0" algn="l">
              <a:lnSpc>
                <a:spcPct val="100000"/>
              </a:lnSpc>
              <a:spcBef>
                <a:spcPts val="0"/>
              </a:spcBef>
              <a:spcAft>
                <a:spcPts val="0"/>
              </a:spcAft>
              <a:buSzPts val="1300"/>
              <a:buNone/>
            </a:pPr>
            <a:r>
              <a:t/>
            </a:r>
            <a:endParaRPr sz="1600"/>
          </a:p>
          <a:p>
            <a:pPr indent="0" lvl="0" marL="0" rtl="0" algn="l">
              <a:lnSpc>
                <a:spcPct val="100000"/>
              </a:lnSpc>
              <a:spcBef>
                <a:spcPts val="0"/>
              </a:spcBef>
              <a:spcAft>
                <a:spcPts val="0"/>
              </a:spcAft>
              <a:buSzPts val="1300"/>
              <a:buNone/>
            </a:pPr>
            <a:r>
              <a:rPr lang="en-GB" sz="1600"/>
              <a:t>In our project, we initially used the values user_score, movie_score, year and week.</a:t>
            </a:r>
            <a:endParaRPr sz="1600"/>
          </a:p>
          <a:p>
            <a:pPr indent="0" lvl="0" marL="0" rtl="0" algn="l">
              <a:lnSpc>
                <a:spcPct val="100000"/>
              </a:lnSpc>
              <a:spcBef>
                <a:spcPts val="0"/>
              </a:spcBef>
              <a:spcAft>
                <a:spcPts val="0"/>
              </a:spcAft>
              <a:buSzPts val="1300"/>
              <a:buNone/>
            </a:pPr>
            <a:r>
              <a:t/>
            </a:r>
            <a:endParaRPr sz="1600"/>
          </a:p>
          <a:p>
            <a:pPr indent="0" lvl="0" marL="0" rtl="0" algn="l">
              <a:lnSpc>
                <a:spcPct val="100000"/>
              </a:lnSpc>
              <a:spcBef>
                <a:spcPts val="0"/>
              </a:spcBef>
              <a:spcAft>
                <a:spcPts val="0"/>
              </a:spcAft>
              <a:buSzPts val="1300"/>
              <a:buNone/>
            </a:pPr>
            <a:r>
              <a:rPr lang="en-GB" sz="1600"/>
              <a:t>Our initial RMSE score is 1.055647</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11"/>
          <p:cNvSpPr txBox="1"/>
          <p:nvPr>
            <p:ph type="title"/>
          </p:nvPr>
        </p:nvSpPr>
        <p:spPr>
          <a:xfrm>
            <a:off x="1303800" y="598575"/>
            <a:ext cx="7030500" cy="9993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800"/>
              <a:buNone/>
            </a:pPr>
            <a:r>
              <a:rPr lang="en-GB"/>
              <a:t>LINEAR REGRESSION</a:t>
            </a:r>
            <a:endParaRPr/>
          </a:p>
        </p:txBody>
      </p:sp>
      <p:graphicFrame>
        <p:nvGraphicFramePr>
          <p:cNvPr id="335" name="Google Shape;335;p11"/>
          <p:cNvGraphicFramePr/>
          <p:nvPr/>
        </p:nvGraphicFramePr>
        <p:xfrm>
          <a:off x="558425" y="1597870"/>
          <a:ext cx="3000000" cy="3000000"/>
        </p:xfrm>
        <a:graphic>
          <a:graphicData uri="http://schemas.openxmlformats.org/drawingml/2006/table">
            <a:tbl>
              <a:tblPr>
                <a:noFill/>
                <a:tableStyleId>{EE3C1BFF-9D45-47E4-9F57-DB669023B542}</a:tableStyleId>
              </a:tblPr>
              <a:tblGrid>
                <a:gridCol w="4013575"/>
                <a:gridCol w="4013575"/>
              </a:tblGrid>
              <a:tr h="560050">
                <a:tc>
                  <a:txBody>
                    <a:bodyPr/>
                    <a:lstStyle/>
                    <a:p>
                      <a:pPr indent="0" lvl="0" marL="0" marR="0" rtl="0" algn="ctr">
                        <a:lnSpc>
                          <a:spcPct val="100000"/>
                        </a:lnSpc>
                        <a:spcBef>
                          <a:spcPts val="0"/>
                        </a:spcBef>
                        <a:spcAft>
                          <a:spcPts val="0"/>
                        </a:spcAft>
                        <a:buClr>
                          <a:srgbClr val="000000"/>
                        </a:buClr>
                        <a:buSzPts val="2500"/>
                        <a:buFont typeface="Arial"/>
                        <a:buNone/>
                      </a:pPr>
                      <a:r>
                        <a:rPr b="1" lang="en-GB" sz="2500" u="none" cap="none" strike="noStrike">
                          <a:solidFill>
                            <a:schemeClr val="dk2"/>
                          </a:solidFill>
                        </a:rPr>
                        <a:t>Strengths</a:t>
                      </a:r>
                      <a:endParaRPr b="1" sz="2500" u="none" cap="none" strike="noStrike">
                        <a:solidFill>
                          <a:schemeClr val="dk2"/>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500"/>
                        <a:buFont typeface="Arial"/>
                        <a:buNone/>
                      </a:pPr>
                      <a:r>
                        <a:rPr b="1" lang="en-GB" sz="2500" u="none" cap="none" strike="noStrike">
                          <a:solidFill>
                            <a:schemeClr val="dk2"/>
                          </a:solidFill>
                        </a:rPr>
                        <a:t>Limitations</a:t>
                      </a:r>
                      <a:endParaRPr b="1" sz="2500" u="none" cap="none" strike="noStrike">
                        <a:solidFill>
                          <a:schemeClr val="dk2"/>
                        </a:solidFill>
                      </a:endParaRPr>
                    </a:p>
                  </a:txBody>
                  <a:tcPr marT="91425" marB="91425" marR="91425" marL="91425"/>
                </a:tc>
              </a:tr>
              <a:tr h="979825">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Efficient with lower time complexity when computing compared to other machine learning algorithms.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Sensitive to outliers. Outliers will have a big impact on performance and must be dealt with appropriately before applying on dataset.</a:t>
                      </a:r>
                      <a:endParaRPr sz="1400" u="none" cap="none" strike="noStrike"/>
                    </a:p>
                  </a:txBody>
                  <a:tcPr marT="91425" marB="91425" marR="91425" marL="91425"/>
                </a:tc>
              </a:tr>
              <a:tr h="979825">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Linear regression fits linearly separable datasets almost perfectly and is often used to find the nature of the relationship between variables.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Linear regression assumes data is independent hence any multicollinear must be removed before applying linear regression</a:t>
                      </a:r>
                      <a:endParaRPr sz="1400" u="none" cap="none" strike="noStrike"/>
                    </a:p>
                  </a:txBody>
                  <a:tcPr marT="91425" marB="91425" marR="91425" marL="91425"/>
                </a:tc>
              </a:tr>
              <a:tr h="57635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Overfitting can easily be reduced by regularization.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It tends to underfit the data</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t/>
                      </a:r>
                      <a:endParaRPr b="1" sz="1200" u="none" cap="none" strike="noStrike">
                        <a:solidFill>
                          <a:srgbClr val="BDC1C6"/>
                        </a:solidFill>
                        <a:highlight>
                          <a:srgbClr val="202124"/>
                        </a:highlight>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12"/>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a:t>RANDOM FOREST</a:t>
            </a:r>
            <a:endParaRPr/>
          </a:p>
        </p:txBody>
      </p:sp>
      <p:sp>
        <p:nvSpPr>
          <p:cNvPr id="341" name="Google Shape;341;p12"/>
          <p:cNvSpPr txBox="1"/>
          <p:nvPr>
            <p:ph idx="1" type="body"/>
          </p:nvPr>
        </p:nvSpPr>
        <p:spPr>
          <a:xfrm>
            <a:off x="904400" y="1597900"/>
            <a:ext cx="4272300" cy="27552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300"/>
              <a:buNone/>
            </a:pPr>
            <a:r>
              <a:rPr lang="en-GB" sz="1700"/>
              <a:t>Random forest is a supervised learning algorithm</a:t>
            </a:r>
            <a:endParaRPr sz="1700"/>
          </a:p>
          <a:p>
            <a:pPr indent="0" lvl="0" marL="0" rtl="0" algn="l">
              <a:lnSpc>
                <a:spcPct val="115000"/>
              </a:lnSpc>
              <a:spcBef>
                <a:spcPts val="1200"/>
              </a:spcBef>
              <a:spcAft>
                <a:spcPts val="0"/>
              </a:spcAft>
              <a:buSzPts val="1300"/>
              <a:buNone/>
            </a:pPr>
            <a:r>
              <a:rPr lang="en-GB" sz="1700"/>
              <a:t>It consists of a large number of individual decision trees that operates together.  </a:t>
            </a:r>
            <a:endParaRPr sz="1700"/>
          </a:p>
          <a:p>
            <a:pPr indent="0" lvl="0" marL="0" rtl="0" algn="l">
              <a:lnSpc>
                <a:spcPct val="115000"/>
              </a:lnSpc>
              <a:spcBef>
                <a:spcPts val="1200"/>
              </a:spcBef>
              <a:spcAft>
                <a:spcPts val="1200"/>
              </a:spcAft>
              <a:buSzPts val="1300"/>
              <a:buNone/>
            </a:pPr>
            <a:r>
              <a:rPr lang="en-GB" sz="1700"/>
              <a:t>Each individual tree in the random forest spits out a class prediction and the class with the most votes becomes our model’s prediction.</a:t>
            </a:r>
            <a:endParaRPr sz="1700"/>
          </a:p>
        </p:txBody>
      </p:sp>
      <p:pic>
        <p:nvPicPr>
          <p:cNvPr id="342" name="Google Shape;342;p12"/>
          <p:cNvPicPr preferRelativeResize="0"/>
          <p:nvPr/>
        </p:nvPicPr>
        <p:blipFill rotWithShape="1">
          <a:blip r:embed="rId3">
            <a:alphaModFix/>
          </a:blip>
          <a:srcRect b="0" l="49142" r="0" t="0"/>
          <a:stretch/>
        </p:blipFill>
        <p:spPr>
          <a:xfrm>
            <a:off x="5276225" y="1145688"/>
            <a:ext cx="3655350" cy="3659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13"/>
          <p:cNvSpPr txBox="1"/>
          <p:nvPr>
            <p:ph type="title"/>
          </p:nvPr>
        </p:nvSpPr>
        <p:spPr>
          <a:xfrm>
            <a:off x="1303800" y="598575"/>
            <a:ext cx="7030500" cy="9993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800"/>
              <a:buNone/>
            </a:pPr>
            <a:r>
              <a:rPr lang="en-GB"/>
              <a:t>RANDOM FOREST</a:t>
            </a:r>
            <a:endParaRPr/>
          </a:p>
        </p:txBody>
      </p:sp>
      <p:graphicFrame>
        <p:nvGraphicFramePr>
          <p:cNvPr id="348" name="Google Shape;348;p13"/>
          <p:cNvGraphicFramePr/>
          <p:nvPr/>
        </p:nvGraphicFramePr>
        <p:xfrm>
          <a:off x="558425" y="1384600"/>
          <a:ext cx="3000000" cy="3000000"/>
        </p:xfrm>
        <a:graphic>
          <a:graphicData uri="http://schemas.openxmlformats.org/drawingml/2006/table">
            <a:tbl>
              <a:tblPr>
                <a:noFill/>
                <a:tableStyleId>{EE3C1BFF-9D45-47E4-9F57-DB669023B542}</a:tableStyleId>
              </a:tblPr>
              <a:tblGrid>
                <a:gridCol w="4013575"/>
                <a:gridCol w="4013575"/>
              </a:tblGrid>
              <a:tr h="530400">
                <a:tc>
                  <a:txBody>
                    <a:bodyPr/>
                    <a:lstStyle/>
                    <a:p>
                      <a:pPr indent="0" lvl="0" marL="0" marR="0" rtl="0" algn="ctr">
                        <a:lnSpc>
                          <a:spcPct val="100000"/>
                        </a:lnSpc>
                        <a:spcBef>
                          <a:spcPts val="0"/>
                        </a:spcBef>
                        <a:spcAft>
                          <a:spcPts val="0"/>
                        </a:spcAft>
                        <a:buClr>
                          <a:srgbClr val="000000"/>
                        </a:buClr>
                        <a:buSzPts val="2500"/>
                        <a:buFont typeface="Arial"/>
                        <a:buNone/>
                      </a:pPr>
                      <a:r>
                        <a:rPr b="1" lang="en-GB" sz="2500" u="none" cap="none" strike="noStrike">
                          <a:solidFill>
                            <a:schemeClr val="dk2"/>
                          </a:solidFill>
                        </a:rPr>
                        <a:t>Strengths</a:t>
                      </a:r>
                      <a:endParaRPr b="1" sz="2500" u="none" cap="none" strike="noStrike">
                        <a:solidFill>
                          <a:schemeClr val="dk2"/>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500"/>
                        <a:buFont typeface="Arial"/>
                        <a:buNone/>
                      </a:pPr>
                      <a:r>
                        <a:rPr b="1" lang="en-GB" sz="2500" u="none" cap="none" strike="noStrike">
                          <a:solidFill>
                            <a:schemeClr val="dk2"/>
                          </a:solidFill>
                        </a:rPr>
                        <a:t>Limitations</a:t>
                      </a:r>
                      <a:endParaRPr b="1" sz="2500" u="none" cap="none" strike="noStrike">
                        <a:solidFill>
                          <a:schemeClr val="dk2"/>
                        </a:solidFill>
                      </a:endParaRPr>
                    </a:p>
                  </a:txBody>
                  <a:tcPr marT="91425" marB="91425" marR="91425" marL="91425"/>
                </a:tc>
              </a:tr>
              <a:tr h="78250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Good for training small dataset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Large number of trees can make the algorithm too slow and ineffective.</a:t>
                      </a:r>
                      <a:endParaRPr sz="1400" u="none" cap="none" strike="noStrike"/>
                    </a:p>
                  </a:txBody>
                  <a:tcPr marT="91425" marB="91425" marR="91425" marL="91425"/>
                </a:tc>
              </a:tr>
              <a:tr h="974825">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It has methods for balancing errors in data sets where classes are imbalanced.</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It requires much computational power as well as resources as it builds numerous trees to combine their outputs.</a:t>
                      </a:r>
                      <a:endParaRPr sz="1400" u="none" cap="none" strike="noStrike"/>
                    </a:p>
                  </a:txBody>
                  <a:tcPr marT="91425" marB="91425" marR="91425" marL="91425"/>
                </a:tc>
              </a:tr>
              <a:tr h="119615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It uses bagging algorithm where it creates as many trees on the subset of the data and combines the output of all the trees.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It requires much time for training as it combines a lot of decision trees to determine the class</a:t>
                      </a:r>
                      <a:endParaRPr sz="1400" u="none" cap="none" strike="noStrike"/>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14"/>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a:t>SUPPORT VECTOR MACHINES (SVM)</a:t>
            </a:r>
            <a:endParaRPr/>
          </a:p>
        </p:txBody>
      </p:sp>
      <p:sp>
        <p:nvSpPr>
          <p:cNvPr id="354" name="Google Shape;354;p14"/>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GB"/>
              <a:t>A support vector machine is a supervised machine model that uses classification algorithms to group data into individual categories.</a:t>
            </a:r>
            <a:endParaRPr/>
          </a:p>
          <a:p>
            <a:pPr indent="0" lvl="0" marL="0" rtl="0" algn="l">
              <a:lnSpc>
                <a:spcPct val="115000"/>
              </a:lnSpc>
              <a:spcBef>
                <a:spcPts val="1200"/>
              </a:spcBef>
              <a:spcAft>
                <a:spcPts val="0"/>
              </a:spcAft>
              <a:buSzPts val="1300"/>
              <a:buNone/>
            </a:pPr>
            <a:r>
              <a:rPr lang="en-GB"/>
              <a:t>It does this by moving certain data to given points where they can be separated by a line(hyperplane) in visualisation. With more data coming in, more hyperplanes are set to differentiate between the classes.</a:t>
            </a:r>
            <a:endParaRPr/>
          </a:p>
          <a:p>
            <a:pPr indent="0" lvl="0" marL="0" rtl="0" algn="l">
              <a:lnSpc>
                <a:spcPct val="115000"/>
              </a:lnSpc>
              <a:spcBef>
                <a:spcPts val="1200"/>
              </a:spcBef>
              <a:spcAft>
                <a:spcPts val="1200"/>
              </a:spcAft>
              <a:buSzPts val="1300"/>
              <a:buNone/>
            </a:pPr>
            <a:r>
              <a:rPr lang="en-GB"/>
              <a:t>The support vectors are the points that determine the individual classes and thus set the hyperplane we need to identify future incoming data.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15"/>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a:t>SUPPORT VECTOR MACHINES (SVM)</a:t>
            </a:r>
            <a:endParaRPr/>
          </a:p>
        </p:txBody>
      </p:sp>
      <p:graphicFrame>
        <p:nvGraphicFramePr>
          <p:cNvPr id="360" name="Google Shape;360;p15"/>
          <p:cNvGraphicFramePr/>
          <p:nvPr/>
        </p:nvGraphicFramePr>
        <p:xfrm>
          <a:off x="558425" y="1383100"/>
          <a:ext cx="3000000" cy="3000000"/>
        </p:xfrm>
        <a:graphic>
          <a:graphicData uri="http://schemas.openxmlformats.org/drawingml/2006/table">
            <a:tbl>
              <a:tblPr>
                <a:noFill/>
                <a:tableStyleId>{EE3C1BFF-9D45-47E4-9F57-DB669023B542}</a:tableStyleId>
              </a:tblPr>
              <a:tblGrid>
                <a:gridCol w="4013575"/>
                <a:gridCol w="4013575"/>
              </a:tblGrid>
              <a:tr h="525425">
                <a:tc>
                  <a:txBody>
                    <a:bodyPr/>
                    <a:lstStyle/>
                    <a:p>
                      <a:pPr indent="0" lvl="0" marL="0" marR="0" rtl="0" algn="ctr">
                        <a:lnSpc>
                          <a:spcPct val="100000"/>
                        </a:lnSpc>
                        <a:spcBef>
                          <a:spcPts val="0"/>
                        </a:spcBef>
                        <a:spcAft>
                          <a:spcPts val="0"/>
                        </a:spcAft>
                        <a:buClr>
                          <a:srgbClr val="000000"/>
                        </a:buClr>
                        <a:buSzPts val="2500"/>
                        <a:buFont typeface="Arial"/>
                        <a:buNone/>
                      </a:pPr>
                      <a:r>
                        <a:rPr b="1" lang="en-GB" sz="2500" u="none" cap="none" strike="noStrike">
                          <a:solidFill>
                            <a:schemeClr val="dk2"/>
                          </a:solidFill>
                        </a:rPr>
                        <a:t>Strengths</a:t>
                      </a:r>
                      <a:endParaRPr b="1" sz="2500" u="none" cap="none" strike="noStrike">
                        <a:solidFill>
                          <a:schemeClr val="dk2"/>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500"/>
                        <a:buFont typeface="Arial"/>
                        <a:buNone/>
                      </a:pPr>
                      <a:r>
                        <a:rPr b="1" lang="en-GB" sz="2500" u="none" cap="none" strike="noStrike">
                          <a:solidFill>
                            <a:schemeClr val="dk2"/>
                          </a:solidFill>
                        </a:rPr>
                        <a:t>Limitations</a:t>
                      </a:r>
                      <a:endParaRPr b="1" sz="2500" u="none" cap="none" strike="noStrike">
                        <a:solidFill>
                          <a:schemeClr val="dk2"/>
                        </a:solidFill>
                      </a:endParaRPr>
                    </a:p>
                  </a:txBody>
                  <a:tcPr marT="91425" marB="91425" marR="91425" marL="91425"/>
                </a:tc>
              </a:tr>
              <a:tr h="690275">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Uses a small part of the dataset to achieve support vectors performance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Bigger datasets such as this case will take much longer training time</a:t>
                      </a:r>
                      <a:endParaRPr sz="1400" u="none" cap="none" strike="noStrike"/>
                    </a:p>
                  </a:txBody>
                  <a:tcPr marT="91425" marB="91425" marR="91425" marL="91425"/>
                </a:tc>
              </a:tr>
              <a:tr h="116345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SVM can work on non-linear datasets</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High amounts of noise can cause a worse performance from the model</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1055125">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SVM models have generalization in practice, the risk of over-fitting is less in SVM</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In cases where the number of features of reach data point exceeds the number of training data samples, the SVM will underperform.</a:t>
                      </a:r>
                      <a:endParaRPr sz="1400" u="none" cap="none" strike="noStrike"/>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16"/>
          <p:cNvSpPr txBox="1"/>
          <p:nvPr>
            <p:ph type="title"/>
          </p:nvPr>
        </p:nvSpPr>
        <p:spPr>
          <a:xfrm>
            <a:off x="1418225" y="1275975"/>
            <a:ext cx="6366900" cy="18633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8000"/>
              <a:buNone/>
            </a:pPr>
            <a:r>
              <a:rPr lang="en-GB" sz="4500"/>
              <a:t>RESULTS</a:t>
            </a:r>
            <a:endParaRPr sz="4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17"/>
          <p:cNvSpPr txBox="1"/>
          <p:nvPr>
            <p:ph type="title"/>
          </p:nvPr>
        </p:nvSpPr>
        <p:spPr>
          <a:xfrm>
            <a:off x="1303800" y="572500"/>
            <a:ext cx="73362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en-GB" sz="2420"/>
              <a:t>LINEAR REGRESSION RESULTS BASE MODEL</a:t>
            </a:r>
            <a:endParaRPr sz="2420"/>
          </a:p>
        </p:txBody>
      </p:sp>
      <p:sp>
        <p:nvSpPr>
          <p:cNvPr id="371" name="Google Shape;371;p17"/>
          <p:cNvSpPr txBox="1"/>
          <p:nvPr>
            <p:ph idx="1" type="body"/>
          </p:nvPr>
        </p:nvSpPr>
        <p:spPr>
          <a:xfrm>
            <a:off x="1237925" y="3814350"/>
            <a:ext cx="6644400" cy="1109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GB" sz="1100">
                <a:solidFill>
                  <a:srgbClr val="000000"/>
                </a:solidFill>
                <a:latin typeface="Calibri"/>
                <a:ea typeface="Calibri"/>
                <a:cs typeface="Calibri"/>
                <a:sym typeface="Calibri"/>
              </a:rPr>
              <a:t>Result RMSE is 1.055 which is unacceptable. Prediction is off by 1. This however does not include the one-hot-encoded genres.</a:t>
            </a:r>
            <a:endParaRPr sz="1100">
              <a:solidFill>
                <a:srgbClr val="000000"/>
              </a:solidFill>
              <a:latin typeface="Calibri"/>
              <a:ea typeface="Calibri"/>
              <a:cs typeface="Calibri"/>
              <a:sym typeface="Calibri"/>
            </a:endParaRPr>
          </a:p>
        </p:txBody>
      </p:sp>
      <p:pic>
        <p:nvPicPr>
          <p:cNvPr id="372" name="Google Shape;372;p17"/>
          <p:cNvPicPr preferRelativeResize="0"/>
          <p:nvPr/>
        </p:nvPicPr>
        <p:blipFill rotWithShape="1">
          <a:blip r:embed="rId3">
            <a:alphaModFix/>
          </a:blip>
          <a:srcRect b="0" l="0" r="0" t="0"/>
          <a:stretch/>
        </p:blipFill>
        <p:spPr>
          <a:xfrm>
            <a:off x="1303800" y="1215600"/>
            <a:ext cx="7739974" cy="2285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18"/>
          <p:cNvSpPr txBox="1"/>
          <p:nvPr>
            <p:ph idx="1" type="body"/>
          </p:nvPr>
        </p:nvSpPr>
        <p:spPr>
          <a:xfrm>
            <a:off x="1228425" y="4072000"/>
            <a:ext cx="7145100" cy="833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GB" sz="1100">
                <a:solidFill>
                  <a:srgbClr val="000000"/>
                </a:solidFill>
                <a:latin typeface="Calibri"/>
                <a:ea typeface="Calibri"/>
                <a:cs typeface="Calibri"/>
                <a:sym typeface="Calibri"/>
              </a:rPr>
              <a:t>userId, movieId , year and week is removed from the features as its deemed as irrelevant. </a:t>
            </a:r>
            <a:endParaRPr sz="1100">
              <a:solidFill>
                <a:srgbClr val="000000"/>
              </a:solidFill>
              <a:latin typeface="Calibri"/>
              <a:ea typeface="Calibri"/>
              <a:cs typeface="Calibri"/>
              <a:sym typeface="Calibri"/>
            </a:endParaRPr>
          </a:p>
          <a:p>
            <a:pPr indent="0" lvl="0" marL="0" rtl="0" algn="l">
              <a:lnSpc>
                <a:spcPct val="115000"/>
              </a:lnSpc>
              <a:spcBef>
                <a:spcPts val="0"/>
              </a:spcBef>
              <a:spcAft>
                <a:spcPts val="0"/>
              </a:spcAft>
              <a:buSzPts val="1300"/>
              <a:buNone/>
            </a:pPr>
            <a:r>
              <a:rPr lang="en-GB" sz="1100">
                <a:solidFill>
                  <a:srgbClr val="000000"/>
                </a:solidFill>
                <a:latin typeface="Calibri"/>
                <a:ea typeface="Calibri"/>
                <a:cs typeface="Calibri"/>
                <a:sym typeface="Calibri"/>
              </a:rPr>
              <a:t>Shows insignificant improvement by 0.001.</a:t>
            </a:r>
            <a:endParaRPr sz="1100">
              <a:solidFill>
                <a:srgbClr val="000000"/>
              </a:solidFill>
              <a:latin typeface="Calibri"/>
              <a:ea typeface="Calibri"/>
              <a:cs typeface="Calibri"/>
              <a:sym typeface="Calibri"/>
            </a:endParaRPr>
          </a:p>
        </p:txBody>
      </p:sp>
      <p:pic>
        <p:nvPicPr>
          <p:cNvPr id="378" name="Google Shape;378;p18"/>
          <p:cNvPicPr preferRelativeResize="0"/>
          <p:nvPr/>
        </p:nvPicPr>
        <p:blipFill rotWithShape="1">
          <a:blip r:embed="rId3">
            <a:alphaModFix/>
          </a:blip>
          <a:srcRect b="0" l="0" r="0" t="0"/>
          <a:stretch/>
        </p:blipFill>
        <p:spPr>
          <a:xfrm>
            <a:off x="1228425" y="1184826"/>
            <a:ext cx="7280001" cy="2949125"/>
          </a:xfrm>
          <a:prstGeom prst="rect">
            <a:avLst/>
          </a:prstGeom>
          <a:noFill/>
          <a:ln>
            <a:noFill/>
          </a:ln>
        </p:spPr>
      </p:pic>
      <p:sp>
        <p:nvSpPr>
          <p:cNvPr id="379" name="Google Shape;379;p18"/>
          <p:cNvSpPr txBox="1"/>
          <p:nvPr/>
        </p:nvSpPr>
        <p:spPr>
          <a:xfrm>
            <a:off x="1228425" y="411850"/>
            <a:ext cx="71451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GB" sz="2400" u="none" cap="none" strike="noStrike">
                <a:solidFill>
                  <a:schemeClr val="dk2"/>
                </a:solidFill>
                <a:latin typeface="Maven Pro"/>
                <a:ea typeface="Maven Pro"/>
                <a:cs typeface="Maven Pro"/>
                <a:sym typeface="Maven Pro"/>
              </a:rPr>
              <a:t>LINEAR  REGRESSION RESULTS BASE MODEL</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19"/>
          <p:cNvSpPr txBox="1"/>
          <p:nvPr>
            <p:ph idx="1" type="body"/>
          </p:nvPr>
        </p:nvSpPr>
        <p:spPr>
          <a:xfrm>
            <a:off x="1045650" y="4058425"/>
            <a:ext cx="7052700" cy="747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GB" sz="1100">
                <a:solidFill>
                  <a:srgbClr val="000000"/>
                </a:solidFill>
                <a:latin typeface="Calibri"/>
                <a:ea typeface="Calibri"/>
                <a:cs typeface="Calibri"/>
                <a:sym typeface="Calibri"/>
              </a:rPr>
              <a:t>Using the caret library, we got a result of RMSE 1.084. This more worse than the baseline model.</a:t>
            </a:r>
            <a:endParaRPr sz="1100">
              <a:solidFill>
                <a:srgbClr val="000000"/>
              </a:solidFill>
              <a:latin typeface="Calibri"/>
              <a:ea typeface="Calibri"/>
              <a:cs typeface="Calibri"/>
              <a:sym typeface="Calibri"/>
            </a:endParaRPr>
          </a:p>
        </p:txBody>
      </p:sp>
      <p:pic>
        <p:nvPicPr>
          <p:cNvPr id="385" name="Google Shape;385;p19"/>
          <p:cNvPicPr preferRelativeResize="0"/>
          <p:nvPr/>
        </p:nvPicPr>
        <p:blipFill rotWithShape="1">
          <a:blip r:embed="rId3">
            <a:alphaModFix/>
          </a:blip>
          <a:srcRect b="0" l="0" r="0" t="0"/>
          <a:stretch/>
        </p:blipFill>
        <p:spPr>
          <a:xfrm>
            <a:off x="1045650" y="2150900"/>
            <a:ext cx="7865951" cy="1848000"/>
          </a:xfrm>
          <a:prstGeom prst="rect">
            <a:avLst/>
          </a:prstGeom>
          <a:noFill/>
          <a:ln>
            <a:noFill/>
          </a:ln>
        </p:spPr>
      </p:pic>
      <p:sp>
        <p:nvSpPr>
          <p:cNvPr id="386" name="Google Shape;386;p19"/>
          <p:cNvSpPr txBox="1"/>
          <p:nvPr/>
        </p:nvSpPr>
        <p:spPr>
          <a:xfrm>
            <a:off x="1169425" y="872850"/>
            <a:ext cx="73008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600"/>
              <a:buFont typeface="Arial"/>
              <a:buNone/>
            </a:pPr>
            <a:r>
              <a:rPr b="1" i="0" lang="en-GB" sz="2600" u="none" cap="none" strike="noStrike">
                <a:solidFill>
                  <a:schemeClr val="dk2"/>
                </a:solidFill>
                <a:latin typeface="Maven Pro"/>
                <a:ea typeface="Maven Pro"/>
                <a:cs typeface="Maven Pro"/>
                <a:sym typeface="Maven Pro"/>
              </a:rPr>
              <a:t>LINEAR  REGRESSION RESULTS (CARET)</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
          <p:cNvSpPr txBox="1"/>
          <p:nvPr>
            <p:ph type="title"/>
          </p:nvPr>
        </p:nvSpPr>
        <p:spPr>
          <a:xfrm>
            <a:off x="1303800" y="598575"/>
            <a:ext cx="7030500" cy="9993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800"/>
              <a:buNone/>
            </a:pPr>
            <a:r>
              <a:rPr lang="en-GB"/>
              <a:t>Contribution</a:t>
            </a:r>
            <a:endParaRPr/>
          </a:p>
        </p:txBody>
      </p:sp>
      <p:graphicFrame>
        <p:nvGraphicFramePr>
          <p:cNvPr id="284" name="Google Shape;284;p2"/>
          <p:cNvGraphicFramePr/>
          <p:nvPr/>
        </p:nvGraphicFramePr>
        <p:xfrm>
          <a:off x="952500" y="1782900"/>
          <a:ext cx="3000000" cy="3000000"/>
        </p:xfrm>
        <a:graphic>
          <a:graphicData uri="http://schemas.openxmlformats.org/drawingml/2006/table">
            <a:tbl>
              <a:tblPr>
                <a:noFill/>
                <a:tableStyleId>{EE3C1BFF-9D45-47E4-9F57-DB669023B542}</a:tableStyleId>
              </a:tblPr>
              <a:tblGrid>
                <a:gridCol w="2413000"/>
                <a:gridCol w="2413000"/>
                <a:gridCol w="2413000"/>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b="1" lang="en-GB" sz="1400" u="none" cap="none" strike="noStrike">
                          <a:solidFill>
                            <a:schemeClr val="dk2"/>
                          </a:solidFill>
                        </a:rPr>
                        <a:t>Name</a:t>
                      </a:r>
                      <a:endParaRPr b="1" sz="1400" u="none" cap="none" strike="noStrike">
                        <a:solidFill>
                          <a:schemeClr val="dk2"/>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GB" sz="1400" u="none" cap="none" strike="noStrike">
                          <a:solidFill>
                            <a:schemeClr val="dk2"/>
                          </a:solidFill>
                        </a:rPr>
                        <a:t>UOW ID</a:t>
                      </a:r>
                      <a:endParaRPr b="1" sz="1400" u="none" cap="none" strike="noStrike">
                        <a:solidFill>
                          <a:schemeClr val="dk2"/>
                        </a:solidFill>
                      </a:endParaRPr>
                    </a:p>
                  </a:txBody>
                  <a:tcPr marT="91425" marB="91425" marR="91425" marL="91425"/>
                </a:tc>
                <a:tc>
                  <a:txBody>
                    <a:bodyPr/>
                    <a:lstStyle/>
                    <a:p>
                      <a:pPr indent="0" lvl="0" marL="0" marR="0" rtl="0" algn="ctr">
                        <a:lnSpc>
                          <a:spcPct val="115000"/>
                        </a:lnSpc>
                        <a:spcBef>
                          <a:spcPts val="0"/>
                        </a:spcBef>
                        <a:spcAft>
                          <a:spcPts val="0"/>
                        </a:spcAft>
                        <a:buClr>
                          <a:srgbClr val="000000"/>
                        </a:buClr>
                        <a:buSzPts val="1800"/>
                        <a:buFont typeface="Arial"/>
                        <a:buNone/>
                      </a:pPr>
                      <a:r>
                        <a:rPr b="1" lang="en-GB" sz="1400" u="none" cap="none" strike="noStrike">
                          <a:solidFill>
                            <a:srgbClr val="434343"/>
                          </a:solidFill>
                          <a:latin typeface="Lato"/>
                          <a:ea typeface="Lato"/>
                          <a:cs typeface="Lato"/>
                          <a:sym typeface="Lato"/>
                        </a:rPr>
                        <a:t>Contribution</a:t>
                      </a:r>
                      <a:endParaRPr sz="10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Joan Wei Qi Tong</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7063325</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100%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Yeonsu Kim</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6858235</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100%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Nicole Santiago</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6958333</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100%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Hongyu Lu</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6858338</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100%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Phang Zi Kai</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6649312</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100%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Heng Li En Shaun</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6858144</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100%</a:t>
                      </a:r>
                      <a:endParaRPr sz="1400" u="none" cap="none" strike="noStrike"/>
                    </a:p>
                  </a:txBody>
                  <a:tcPr marT="91425" marB="91425" marR="91425" marL="91425"/>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20"/>
          <p:cNvSpPr txBox="1"/>
          <p:nvPr>
            <p:ph type="title"/>
          </p:nvPr>
        </p:nvSpPr>
        <p:spPr>
          <a:xfrm>
            <a:off x="1499525" y="58375"/>
            <a:ext cx="74619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en-GB" sz="2420"/>
              <a:t>LINEAR  REGRESSION WITH REGULARIZATION</a:t>
            </a:r>
            <a:endParaRPr sz="2420"/>
          </a:p>
        </p:txBody>
      </p:sp>
      <p:sp>
        <p:nvSpPr>
          <p:cNvPr id="392" name="Google Shape;392;p20"/>
          <p:cNvSpPr txBox="1"/>
          <p:nvPr>
            <p:ph idx="1" type="body"/>
          </p:nvPr>
        </p:nvSpPr>
        <p:spPr>
          <a:xfrm>
            <a:off x="1224750" y="4111350"/>
            <a:ext cx="7030500" cy="254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GB" sz="1100">
                <a:solidFill>
                  <a:srgbClr val="000000"/>
                </a:solidFill>
                <a:latin typeface="Calibri"/>
                <a:ea typeface="Calibri"/>
                <a:cs typeface="Calibri"/>
                <a:sym typeface="Calibri"/>
              </a:rPr>
              <a:t>We include a lambda parameter in the cost function to prevent overfitting. This lambda is then used to update the theta parameters in the gradient descent algorithm. We can see from the plot that the lambda which minimizes the RMSE is 3.5.</a:t>
            </a:r>
            <a:endParaRPr sz="1100">
              <a:solidFill>
                <a:srgbClr val="000000"/>
              </a:solidFill>
              <a:latin typeface="Calibri"/>
              <a:ea typeface="Calibri"/>
              <a:cs typeface="Calibri"/>
              <a:sym typeface="Calibri"/>
            </a:endParaRPr>
          </a:p>
        </p:txBody>
      </p:sp>
      <p:pic>
        <p:nvPicPr>
          <p:cNvPr id="393" name="Google Shape;393;p20"/>
          <p:cNvPicPr preferRelativeResize="0"/>
          <p:nvPr/>
        </p:nvPicPr>
        <p:blipFill rotWithShape="1">
          <a:blip r:embed="rId3">
            <a:alphaModFix/>
          </a:blip>
          <a:srcRect b="0" l="0" r="0" t="0"/>
          <a:stretch/>
        </p:blipFill>
        <p:spPr>
          <a:xfrm>
            <a:off x="1396050" y="641650"/>
            <a:ext cx="6222650" cy="3469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21"/>
          <p:cNvSpPr txBox="1"/>
          <p:nvPr>
            <p:ph type="title"/>
          </p:nvPr>
        </p:nvSpPr>
        <p:spPr>
          <a:xfrm>
            <a:off x="543275" y="101450"/>
            <a:ext cx="7935900" cy="732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GB" sz="2320"/>
              <a:t>LINEAR  REGRESSION RESULT WITH REGULARIZATION</a:t>
            </a:r>
            <a:endParaRPr sz="2320"/>
          </a:p>
        </p:txBody>
      </p:sp>
      <p:sp>
        <p:nvSpPr>
          <p:cNvPr id="399" name="Google Shape;399;p21"/>
          <p:cNvSpPr txBox="1"/>
          <p:nvPr>
            <p:ph idx="1" type="body"/>
          </p:nvPr>
        </p:nvSpPr>
        <p:spPr>
          <a:xfrm>
            <a:off x="635675" y="3869725"/>
            <a:ext cx="7751100" cy="1146300"/>
          </a:xfrm>
          <a:prstGeom prst="rect">
            <a:avLst/>
          </a:prstGeom>
          <a:noFill/>
          <a:ln>
            <a:noFill/>
          </a:ln>
        </p:spPr>
        <p:txBody>
          <a:bodyPr anchorCtr="0" anchor="t" bIns="91425" lIns="91425" spcFirstLastPara="1" rIns="91425" wrap="square" tIns="91425">
            <a:normAutofit/>
          </a:bodyPr>
          <a:lstStyle/>
          <a:p>
            <a:pPr indent="0" lvl="0" marL="0" rtl="0" algn="l">
              <a:lnSpc>
                <a:spcPct val="107916"/>
              </a:lnSpc>
              <a:spcBef>
                <a:spcPts val="0"/>
              </a:spcBef>
              <a:spcAft>
                <a:spcPts val="0"/>
              </a:spcAft>
              <a:buSzPts val="1300"/>
              <a:buNone/>
            </a:pPr>
            <a:r>
              <a:rPr lang="en-GB" sz="1100">
                <a:solidFill>
                  <a:srgbClr val="000000"/>
                </a:solidFill>
                <a:latin typeface="Calibri"/>
                <a:ea typeface="Calibri"/>
                <a:cs typeface="Calibri"/>
                <a:sym typeface="Calibri"/>
              </a:rPr>
              <a:t>We will use lambda 3.5 to train and predict the test set. The final RMSE score is 0.9468128. This seems to be the lowest but however it is still not optimal. We will move on to other models.</a:t>
            </a:r>
            <a:endParaRPr sz="1100">
              <a:solidFill>
                <a:srgbClr val="000000"/>
              </a:solidFill>
              <a:latin typeface="Calibri"/>
              <a:ea typeface="Calibri"/>
              <a:cs typeface="Calibri"/>
              <a:sym typeface="Calibri"/>
            </a:endParaRPr>
          </a:p>
          <a:p>
            <a:pPr indent="0" lvl="0" marL="0" rtl="0" algn="l">
              <a:lnSpc>
                <a:spcPct val="107916"/>
              </a:lnSpc>
              <a:spcBef>
                <a:spcPts val="800"/>
              </a:spcBef>
              <a:spcAft>
                <a:spcPts val="800"/>
              </a:spcAft>
              <a:buSzPts val="1300"/>
              <a:buNone/>
            </a:pPr>
            <a:r>
              <a:t/>
            </a:r>
            <a:endParaRPr sz="1100">
              <a:solidFill>
                <a:srgbClr val="000000"/>
              </a:solidFill>
              <a:latin typeface="Calibri"/>
              <a:ea typeface="Calibri"/>
              <a:cs typeface="Calibri"/>
              <a:sym typeface="Calibri"/>
            </a:endParaRPr>
          </a:p>
        </p:txBody>
      </p:sp>
      <p:pic>
        <p:nvPicPr>
          <p:cNvPr id="400" name="Google Shape;400;p21"/>
          <p:cNvPicPr preferRelativeResize="0"/>
          <p:nvPr/>
        </p:nvPicPr>
        <p:blipFill rotWithShape="1">
          <a:blip r:embed="rId3">
            <a:alphaModFix/>
          </a:blip>
          <a:srcRect b="0" l="0" r="0" t="0"/>
          <a:stretch/>
        </p:blipFill>
        <p:spPr>
          <a:xfrm>
            <a:off x="1268125" y="833750"/>
            <a:ext cx="5947250" cy="3090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22"/>
          <p:cNvSpPr txBox="1"/>
          <p:nvPr>
            <p:ph type="title"/>
          </p:nvPr>
        </p:nvSpPr>
        <p:spPr>
          <a:xfrm>
            <a:off x="1303800" y="365650"/>
            <a:ext cx="7030500" cy="1232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a:t>RANDOM FOREST </a:t>
            </a:r>
            <a:endParaRPr/>
          </a:p>
        </p:txBody>
      </p:sp>
      <p:sp>
        <p:nvSpPr>
          <p:cNvPr id="406" name="Google Shape;406;p22"/>
          <p:cNvSpPr txBox="1"/>
          <p:nvPr>
            <p:ph idx="1" type="body"/>
          </p:nvPr>
        </p:nvSpPr>
        <p:spPr>
          <a:xfrm>
            <a:off x="1303800" y="1149175"/>
            <a:ext cx="7030500" cy="658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407" name="Google Shape;407;p22"/>
          <p:cNvPicPr preferRelativeResize="0"/>
          <p:nvPr/>
        </p:nvPicPr>
        <p:blipFill rotWithShape="1">
          <a:blip r:embed="rId3">
            <a:alphaModFix/>
          </a:blip>
          <a:srcRect b="0" l="0" r="0" t="0"/>
          <a:stretch/>
        </p:blipFill>
        <p:spPr>
          <a:xfrm>
            <a:off x="1214100" y="987250"/>
            <a:ext cx="7120199" cy="405874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2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a:t>RANDOM FOREST</a:t>
            </a:r>
            <a:endParaRPr/>
          </a:p>
        </p:txBody>
      </p:sp>
      <p:sp>
        <p:nvSpPr>
          <p:cNvPr id="413" name="Google Shape;413;p23"/>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414" name="Google Shape;414;p23"/>
          <p:cNvPicPr preferRelativeResize="0"/>
          <p:nvPr/>
        </p:nvPicPr>
        <p:blipFill rotWithShape="1">
          <a:blip r:embed="rId3">
            <a:alphaModFix/>
          </a:blip>
          <a:srcRect b="0" l="0" r="0" t="0"/>
          <a:stretch/>
        </p:blipFill>
        <p:spPr>
          <a:xfrm>
            <a:off x="1303800" y="1206650"/>
            <a:ext cx="7030499" cy="38637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24"/>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a:t>RANDOM FOREST</a:t>
            </a:r>
            <a:endParaRPr/>
          </a:p>
        </p:txBody>
      </p:sp>
      <p:sp>
        <p:nvSpPr>
          <p:cNvPr id="420" name="Google Shape;420;p24"/>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421" name="Google Shape;421;p24"/>
          <p:cNvPicPr preferRelativeResize="0"/>
          <p:nvPr/>
        </p:nvPicPr>
        <p:blipFill rotWithShape="1">
          <a:blip r:embed="rId3">
            <a:alphaModFix/>
          </a:blip>
          <a:srcRect b="0" l="0" r="0" t="0"/>
          <a:stretch/>
        </p:blipFill>
        <p:spPr>
          <a:xfrm>
            <a:off x="828800" y="1243225"/>
            <a:ext cx="7617750" cy="36333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25"/>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a:t>RANDOM FOREST</a:t>
            </a:r>
            <a:endParaRPr/>
          </a:p>
        </p:txBody>
      </p:sp>
      <p:sp>
        <p:nvSpPr>
          <p:cNvPr id="427" name="Google Shape;427;p25"/>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428" name="Google Shape;428;p25"/>
          <p:cNvPicPr preferRelativeResize="0"/>
          <p:nvPr/>
        </p:nvPicPr>
        <p:blipFill rotWithShape="1">
          <a:blip r:embed="rId3">
            <a:alphaModFix/>
          </a:blip>
          <a:srcRect b="21524" l="0" r="0" t="0"/>
          <a:stretch/>
        </p:blipFill>
        <p:spPr>
          <a:xfrm>
            <a:off x="962875" y="1170075"/>
            <a:ext cx="7556800" cy="38099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26"/>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a:t>SUPPORT VECTOR MACHINES (SVM)</a:t>
            </a:r>
            <a:endParaRPr/>
          </a:p>
        </p:txBody>
      </p:sp>
      <p:sp>
        <p:nvSpPr>
          <p:cNvPr id="434" name="Google Shape;434;p26"/>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435" name="Google Shape;435;p26"/>
          <p:cNvPicPr preferRelativeResize="0"/>
          <p:nvPr/>
        </p:nvPicPr>
        <p:blipFill rotWithShape="1">
          <a:blip r:embed="rId3">
            <a:alphaModFix/>
          </a:blip>
          <a:srcRect b="0" l="0" r="0" t="0"/>
          <a:stretch/>
        </p:blipFill>
        <p:spPr>
          <a:xfrm>
            <a:off x="170350" y="1370925"/>
            <a:ext cx="5943600" cy="619125"/>
          </a:xfrm>
          <a:prstGeom prst="rect">
            <a:avLst/>
          </a:prstGeom>
          <a:noFill/>
          <a:ln>
            <a:noFill/>
          </a:ln>
        </p:spPr>
      </p:pic>
      <p:pic>
        <p:nvPicPr>
          <p:cNvPr id="436" name="Google Shape;436;p26"/>
          <p:cNvPicPr preferRelativeResize="0"/>
          <p:nvPr/>
        </p:nvPicPr>
        <p:blipFill rotWithShape="1">
          <a:blip r:embed="rId4">
            <a:alphaModFix/>
          </a:blip>
          <a:srcRect b="0" l="0" r="0" t="0"/>
          <a:stretch/>
        </p:blipFill>
        <p:spPr>
          <a:xfrm>
            <a:off x="268625" y="1990050"/>
            <a:ext cx="4953000" cy="1857375"/>
          </a:xfrm>
          <a:prstGeom prst="rect">
            <a:avLst/>
          </a:prstGeom>
          <a:noFill/>
          <a:ln>
            <a:noFill/>
          </a:ln>
        </p:spPr>
      </p:pic>
      <p:pic>
        <p:nvPicPr>
          <p:cNvPr id="437" name="Google Shape;437;p26"/>
          <p:cNvPicPr preferRelativeResize="0"/>
          <p:nvPr/>
        </p:nvPicPr>
        <p:blipFill rotWithShape="1">
          <a:blip r:embed="rId5">
            <a:alphaModFix/>
          </a:blip>
          <a:srcRect b="0" l="0" r="0" t="0"/>
          <a:stretch/>
        </p:blipFill>
        <p:spPr>
          <a:xfrm>
            <a:off x="5520500" y="1928200"/>
            <a:ext cx="3257550" cy="1181100"/>
          </a:xfrm>
          <a:prstGeom prst="rect">
            <a:avLst/>
          </a:prstGeom>
          <a:noFill/>
          <a:ln>
            <a:noFill/>
          </a:ln>
        </p:spPr>
      </p:pic>
      <p:pic>
        <p:nvPicPr>
          <p:cNvPr id="438" name="Google Shape;438;p26"/>
          <p:cNvPicPr preferRelativeResize="0"/>
          <p:nvPr/>
        </p:nvPicPr>
        <p:blipFill rotWithShape="1">
          <a:blip r:embed="rId6">
            <a:alphaModFix/>
          </a:blip>
          <a:srcRect b="0" l="0" r="0" t="0"/>
          <a:stretch/>
        </p:blipFill>
        <p:spPr>
          <a:xfrm>
            <a:off x="5520500" y="3297350"/>
            <a:ext cx="2344745" cy="3070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27"/>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a:t>SUPPORT VECTOR MACHINES (SVM)</a:t>
            </a:r>
            <a:endParaRPr/>
          </a:p>
        </p:txBody>
      </p:sp>
      <p:sp>
        <p:nvSpPr>
          <p:cNvPr id="444" name="Google Shape;444;p27"/>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445" name="Google Shape;445;p27"/>
          <p:cNvPicPr preferRelativeResize="0"/>
          <p:nvPr/>
        </p:nvPicPr>
        <p:blipFill rotWithShape="1">
          <a:blip r:embed="rId3">
            <a:alphaModFix/>
          </a:blip>
          <a:srcRect b="0" l="0" r="0" t="0"/>
          <a:stretch/>
        </p:blipFill>
        <p:spPr>
          <a:xfrm>
            <a:off x="1164125" y="1457875"/>
            <a:ext cx="3067050" cy="304800"/>
          </a:xfrm>
          <a:prstGeom prst="rect">
            <a:avLst/>
          </a:prstGeom>
          <a:noFill/>
          <a:ln>
            <a:noFill/>
          </a:ln>
        </p:spPr>
      </p:pic>
      <p:pic>
        <p:nvPicPr>
          <p:cNvPr id="446" name="Google Shape;446;p27"/>
          <p:cNvPicPr preferRelativeResize="0"/>
          <p:nvPr/>
        </p:nvPicPr>
        <p:blipFill rotWithShape="1">
          <a:blip r:embed="rId4">
            <a:alphaModFix/>
          </a:blip>
          <a:srcRect b="0" l="0" r="0" t="0"/>
          <a:stretch/>
        </p:blipFill>
        <p:spPr>
          <a:xfrm>
            <a:off x="1164125" y="1797625"/>
            <a:ext cx="3276600" cy="1457325"/>
          </a:xfrm>
          <a:prstGeom prst="rect">
            <a:avLst/>
          </a:prstGeom>
          <a:noFill/>
          <a:ln>
            <a:noFill/>
          </a:ln>
        </p:spPr>
      </p:pic>
      <p:pic>
        <p:nvPicPr>
          <p:cNvPr id="447" name="Google Shape;447;p27"/>
          <p:cNvPicPr preferRelativeResize="0"/>
          <p:nvPr/>
        </p:nvPicPr>
        <p:blipFill rotWithShape="1">
          <a:blip r:embed="rId5">
            <a:alphaModFix/>
          </a:blip>
          <a:srcRect b="0" l="0" r="0" t="0"/>
          <a:stretch/>
        </p:blipFill>
        <p:spPr>
          <a:xfrm>
            <a:off x="1164125" y="3361025"/>
            <a:ext cx="1849123" cy="3070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28"/>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a:t>SUPPORT VECTOR MACHINES (SVM)</a:t>
            </a:r>
            <a:endParaRPr/>
          </a:p>
        </p:txBody>
      </p:sp>
      <p:sp>
        <p:nvSpPr>
          <p:cNvPr id="453" name="Google Shape;453;p28"/>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454" name="Google Shape;454;p28"/>
          <p:cNvPicPr preferRelativeResize="0"/>
          <p:nvPr/>
        </p:nvPicPr>
        <p:blipFill rotWithShape="1">
          <a:blip r:embed="rId3">
            <a:alphaModFix/>
          </a:blip>
          <a:srcRect b="0" l="0" r="0" t="0"/>
          <a:stretch/>
        </p:blipFill>
        <p:spPr>
          <a:xfrm>
            <a:off x="1213625" y="1647400"/>
            <a:ext cx="5943600" cy="2276475"/>
          </a:xfrm>
          <a:prstGeom prst="rect">
            <a:avLst/>
          </a:prstGeom>
          <a:noFill/>
          <a:ln>
            <a:noFill/>
          </a:ln>
        </p:spPr>
      </p:pic>
      <p:pic>
        <p:nvPicPr>
          <p:cNvPr id="455" name="Google Shape;455;p28"/>
          <p:cNvPicPr preferRelativeResize="0"/>
          <p:nvPr/>
        </p:nvPicPr>
        <p:blipFill rotWithShape="1">
          <a:blip r:embed="rId4">
            <a:alphaModFix/>
          </a:blip>
          <a:srcRect b="0" l="0" r="0" t="0"/>
          <a:stretch/>
        </p:blipFill>
        <p:spPr>
          <a:xfrm>
            <a:off x="1213625" y="4054375"/>
            <a:ext cx="2896925" cy="4378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29"/>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a:t>SUPPORT VECTOR MACHINES (SVM)</a:t>
            </a:r>
            <a:endParaRPr/>
          </a:p>
        </p:txBody>
      </p:sp>
      <p:sp>
        <p:nvSpPr>
          <p:cNvPr id="461" name="Google Shape;461;p29"/>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GB"/>
              <a:t>Using 20000 data instead of 10000:</a:t>
            </a:r>
            <a:endParaRPr/>
          </a:p>
        </p:txBody>
      </p:sp>
      <p:pic>
        <p:nvPicPr>
          <p:cNvPr id="462" name="Google Shape;462;p29"/>
          <p:cNvPicPr preferRelativeResize="0"/>
          <p:nvPr/>
        </p:nvPicPr>
        <p:blipFill rotWithShape="1">
          <a:blip r:embed="rId3">
            <a:alphaModFix/>
          </a:blip>
          <a:srcRect b="0" l="0" r="0" t="0"/>
          <a:stretch/>
        </p:blipFill>
        <p:spPr>
          <a:xfrm>
            <a:off x="1439150" y="2667675"/>
            <a:ext cx="2363354" cy="307050"/>
          </a:xfrm>
          <a:prstGeom prst="rect">
            <a:avLst/>
          </a:prstGeom>
          <a:noFill/>
          <a:ln>
            <a:noFill/>
          </a:ln>
        </p:spPr>
      </p:pic>
      <p:pic>
        <p:nvPicPr>
          <p:cNvPr id="463" name="Google Shape;463;p29"/>
          <p:cNvPicPr preferRelativeResize="0"/>
          <p:nvPr/>
        </p:nvPicPr>
        <p:blipFill rotWithShape="1">
          <a:blip r:embed="rId4">
            <a:alphaModFix/>
          </a:blip>
          <a:srcRect b="0" l="0" r="0" t="0"/>
          <a:stretch/>
        </p:blipFill>
        <p:spPr>
          <a:xfrm>
            <a:off x="1439150" y="3276125"/>
            <a:ext cx="2970150" cy="431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
          <p:cNvSpPr txBox="1"/>
          <p:nvPr>
            <p:ph type="title"/>
          </p:nvPr>
        </p:nvSpPr>
        <p:spPr>
          <a:xfrm>
            <a:off x="1303800" y="598575"/>
            <a:ext cx="7030500" cy="9993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800"/>
              <a:buNone/>
            </a:pPr>
            <a:r>
              <a:rPr lang="en-GB"/>
              <a:t>CONTENT</a:t>
            </a:r>
            <a:endParaRPr/>
          </a:p>
        </p:txBody>
      </p:sp>
      <p:sp>
        <p:nvSpPr>
          <p:cNvPr id="290" name="Google Shape;290;p3"/>
          <p:cNvSpPr txBox="1"/>
          <p:nvPr>
            <p:ph idx="1" type="body"/>
          </p:nvPr>
        </p:nvSpPr>
        <p:spPr>
          <a:xfrm>
            <a:off x="1303800" y="1747325"/>
            <a:ext cx="7030500" cy="2541600"/>
          </a:xfrm>
          <a:prstGeom prst="rect">
            <a:avLst/>
          </a:prstGeom>
          <a:noFill/>
          <a:ln>
            <a:noFill/>
          </a:ln>
        </p:spPr>
        <p:txBody>
          <a:bodyPr anchorCtr="0" anchor="ctr" bIns="91425" lIns="91425" spcFirstLastPara="1" rIns="91425" wrap="square" tIns="91425">
            <a:normAutofit/>
          </a:bodyPr>
          <a:lstStyle/>
          <a:p>
            <a:pPr indent="-368300" lvl="0" marL="457200" rtl="0" algn="l">
              <a:lnSpc>
                <a:spcPct val="115000"/>
              </a:lnSpc>
              <a:spcBef>
                <a:spcPts val="0"/>
              </a:spcBef>
              <a:spcAft>
                <a:spcPts val="0"/>
              </a:spcAft>
              <a:buSzPts val="2200"/>
              <a:buAutoNum type="arabicPeriod"/>
            </a:pPr>
            <a:r>
              <a:rPr b="1" lang="en-GB" sz="2200"/>
              <a:t>Introduction</a:t>
            </a:r>
            <a:endParaRPr b="1" sz="2200"/>
          </a:p>
          <a:p>
            <a:pPr indent="-368300" lvl="0" marL="457200" rtl="0" algn="l">
              <a:lnSpc>
                <a:spcPct val="115000"/>
              </a:lnSpc>
              <a:spcBef>
                <a:spcPts val="0"/>
              </a:spcBef>
              <a:spcAft>
                <a:spcPts val="0"/>
              </a:spcAft>
              <a:buSzPts val="2200"/>
              <a:buAutoNum type="arabicPeriod"/>
            </a:pPr>
            <a:r>
              <a:rPr b="1" lang="en-GB" sz="2200"/>
              <a:t>Methods</a:t>
            </a:r>
            <a:endParaRPr b="1" sz="2200"/>
          </a:p>
          <a:p>
            <a:pPr indent="-368300" lvl="0" marL="457200" rtl="0" algn="l">
              <a:lnSpc>
                <a:spcPct val="115000"/>
              </a:lnSpc>
              <a:spcBef>
                <a:spcPts val="0"/>
              </a:spcBef>
              <a:spcAft>
                <a:spcPts val="0"/>
              </a:spcAft>
              <a:buSzPts val="2200"/>
              <a:buAutoNum type="arabicPeriod"/>
            </a:pPr>
            <a:r>
              <a:rPr b="1" lang="en-GB" sz="2200"/>
              <a:t>Results</a:t>
            </a:r>
            <a:endParaRPr b="1" sz="2200"/>
          </a:p>
          <a:p>
            <a:pPr indent="-368300" lvl="0" marL="457200" rtl="0" algn="l">
              <a:lnSpc>
                <a:spcPct val="115000"/>
              </a:lnSpc>
              <a:spcBef>
                <a:spcPts val="0"/>
              </a:spcBef>
              <a:spcAft>
                <a:spcPts val="0"/>
              </a:spcAft>
              <a:buSzPts val="2200"/>
              <a:buAutoNum type="arabicPeriod"/>
            </a:pPr>
            <a:r>
              <a:rPr b="1" lang="en-GB" sz="2200"/>
              <a:t>Discussion</a:t>
            </a:r>
            <a:endParaRPr b="1" sz="2200"/>
          </a:p>
          <a:p>
            <a:pPr indent="-368300" lvl="0" marL="457200" rtl="0" algn="l">
              <a:lnSpc>
                <a:spcPct val="115000"/>
              </a:lnSpc>
              <a:spcBef>
                <a:spcPts val="0"/>
              </a:spcBef>
              <a:spcAft>
                <a:spcPts val="0"/>
              </a:spcAft>
              <a:buSzPts val="2200"/>
              <a:buAutoNum type="arabicPeriod"/>
            </a:pPr>
            <a:r>
              <a:rPr b="1" lang="en-GB" sz="2200"/>
              <a:t>Conclusion</a:t>
            </a:r>
            <a:endParaRPr b="1" sz="2200"/>
          </a:p>
          <a:p>
            <a:pPr indent="0" lvl="0" marL="0" rtl="0" algn="l">
              <a:lnSpc>
                <a:spcPct val="115000"/>
              </a:lnSpc>
              <a:spcBef>
                <a:spcPts val="1200"/>
              </a:spcBef>
              <a:spcAft>
                <a:spcPts val="1200"/>
              </a:spcAft>
              <a:buSzPts val="13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30"/>
          <p:cNvSpPr txBox="1"/>
          <p:nvPr>
            <p:ph type="title"/>
          </p:nvPr>
        </p:nvSpPr>
        <p:spPr>
          <a:xfrm>
            <a:off x="1388550" y="1640100"/>
            <a:ext cx="6366900" cy="18633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8000"/>
              <a:buNone/>
            </a:pPr>
            <a:r>
              <a:rPr lang="en-GB" sz="4500"/>
              <a:t>Conclusion</a:t>
            </a:r>
            <a:endParaRPr/>
          </a:p>
        </p:txBody>
      </p:sp>
      <p:sp>
        <p:nvSpPr>
          <p:cNvPr id="469" name="Google Shape;469;p30"/>
          <p:cNvSpPr txBox="1"/>
          <p:nvPr>
            <p:ph idx="1" type="body"/>
          </p:nvPr>
        </p:nvSpPr>
        <p:spPr>
          <a:xfrm>
            <a:off x="2251225" y="5293850"/>
            <a:ext cx="1286400" cy="234300"/>
          </a:xfrm>
          <a:prstGeom prst="rect">
            <a:avLst/>
          </a:prstGeom>
          <a:noFill/>
          <a:ln>
            <a:noFill/>
          </a:ln>
        </p:spPr>
        <p:txBody>
          <a:bodyPr anchorCtr="0" anchor="t" bIns="91425" lIns="91425" spcFirstLastPara="1" rIns="91425" wrap="square" tIns="91425">
            <a:normAutofit fontScale="25000"/>
          </a:bodyPr>
          <a:lstStyle/>
          <a:p>
            <a:pPr indent="0" lvl="0" marL="0" rtl="0" algn="l">
              <a:lnSpc>
                <a:spcPct val="115000"/>
              </a:lnSpc>
              <a:spcBef>
                <a:spcPts val="0"/>
              </a:spcBef>
              <a:spcAft>
                <a:spcPts val="1200"/>
              </a:spcAft>
              <a:buSzPts val="13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pic>
        <p:nvPicPr>
          <p:cNvPr id="474" name="Google Shape;474;p31"/>
          <p:cNvPicPr preferRelativeResize="0"/>
          <p:nvPr/>
        </p:nvPicPr>
        <p:blipFill rotWithShape="1">
          <a:blip r:embed="rId3">
            <a:alphaModFix/>
          </a:blip>
          <a:srcRect b="0" l="0" r="0" t="0"/>
          <a:stretch/>
        </p:blipFill>
        <p:spPr>
          <a:xfrm>
            <a:off x="676513" y="76200"/>
            <a:ext cx="7790986" cy="49911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32"/>
          <p:cNvSpPr txBox="1"/>
          <p:nvPr>
            <p:ph type="title"/>
          </p:nvPr>
        </p:nvSpPr>
        <p:spPr>
          <a:xfrm>
            <a:off x="1303800" y="598575"/>
            <a:ext cx="7301400" cy="9993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990"/>
              <a:buNone/>
            </a:pPr>
            <a:r>
              <a:rPr lang="en-GB" sz="2120">
                <a:solidFill>
                  <a:srgbClr val="000000"/>
                </a:solidFill>
              </a:rPr>
              <a:t>RMSE SCORE EVALUATION FOR LINEAR REGRESSION</a:t>
            </a:r>
            <a:endParaRPr sz="2120"/>
          </a:p>
        </p:txBody>
      </p:sp>
      <p:sp>
        <p:nvSpPr>
          <p:cNvPr id="480" name="Google Shape;480;p32"/>
          <p:cNvSpPr txBox="1"/>
          <p:nvPr>
            <p:ph idx="1" type="body"/>
          </p:nvPr>
        </p:nvSpPr>
        <p:spPr>
          <a:xfrm>
            <a:off x="1056750" y="1724575"/>
            <a:ext cx="7030500" cy="2541600"/>
          </a:xfrm>
          <a:prstGeom prst="rect">
            <a:avLst/>
          </a:prstGeom>
          <a:noFill/>
          <a:ln>
            <a:noFill/>
          </a:ln>
        </p:spPr>
        <p:txBody>
          <a:bodyPr anchorCtr="0" anchor="t" bIns="91425" lIns="91425" spcFirstLastPara="1" rIns="91425" wrap="square" tIns="91425">
            <a:normAutofit/>
          </a:bodyPr>
          <a:lstStyle/>
          <a:p>
            <a:pPr indent="0" lvl="0" marL="0" rtl="0" algn="l">
              <a:lnSpc>
                <a:spcPct val="107916"/>
              </a:lnSpc>
              <a:spcBef>
                <a:spcPts val="0"/>
              </a:spcBef>
              <a:spcAft>
                <a:spcPts val="800"/>
              </a:spcAft>
              <a:buSzPts val="1300"/>
              <a:buNone/>
            </a:pPr>
            <a:r>
              <a:rPr lang="en-GB" sz="1700">
                <a:solidFill>
                  <a:srgbClr val="000000"/>
                </a:solidFill>
                <a:latin typeface="Calibri"/>
                <a:ea typeface="Calibri"/>
                <a:cs typeface="Calibri"/>
                <a:sym typeface="Calibri"/>
              </a:rPr>
              <a:t>The final RMSE score for Linear Regression after tuning is 0.9468128. There is a lot of room for improvement, but we have not found a better solution yet. One idea is to stratify the user_scores by genres, since the same user may love some genres but hate others.I believe that logistic regression will be better for categorical data than linear regression. Linear regression deals with continuous values whereas classification problems mandate discrete values. It is more sensitive to the shift in threshold value when new data points are added.</a:t>
            </a:r>
            <a:endParaRPr sz="19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33"/>
          <p:cNvSpPr txBox="1"/>
          <p:nvPr>
            <p:ph type="title"/>
          </p:nvPr>
        </p:nvSpPr>
        <p:spPr>
          <a:xfrm>
            <a:off x="1303800" y="598575"/>
            <a:ext cx="7266600" cy="9993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990"/>
              <a:buNone/>
            </a:pPr>
            <a:r>
              <a:rPr lang="en-GB" sz="2320">
                <a:solidFill>
                  <a:srgbClr val="000000"/>
                </a:solidFill>
              </a:rPr>
              <a:t>RMSE SCORE EVALUATION FOR RANDOM FOREST</a:t>
            </a:r>
            <a:endParaRPr sz="2320"/>
          </a:p>
        </p:txBody>
      </p:sp>
      <p:sp>
        <p:nvSpPr>
          <p:cNvPr id="486" name="Google Shape;486;p33"/>
          <p:cNvSpPr txBox="1"/>
          <p:nvPr>
            <p:ph idx="1" type="body"/>
          </p:nvPr>
        </p:nvSpPr>
        <p:spPr>
          <a:xfrm>
            <a:off x="1056750" y="1724575"/>
            <a:ext cx="7716600" cy="3278700"/>
          </a:xfrm>
          <a:prstGeom prst="rect">
            <a:avLst/>
          </a:prstGeom>
          <a:noFill/>
          <a:ln>
            <a:noFill/>
          </a:ln>
        </p:spPr>
        <p:txBody>
          <a:bodyPr anchorCtr="0" anchor="t" bIns="91425" lIns="91425" spcFirstLastPara="1" rIns="91425" wrap="square" tIns="91425">
            <a:normAutofit/>
          </a:bodyPr>
          <a:lstStyle/>
          <a:p>
            <a:pPr indent="-336550" lvl="0" marL="457200" rtl="0" algn="l">
              <a:lnSpc>
                <a:spcPct val="107916"/>
              </a:lnSpc>
              <a:spcBef>
                <a:spcPts val="0"/>
              </a:spcBef>
              <a:spcAft>
                <a:spcPts val="0"/>
              </a:spcAft>
              <a:buClr>
                <a:srgbClr val="000000"/>
              </a:buClr>
              <a:buSzPts val="1700"/>
              <a:buFont typeface="Calibri"/>
              <a:buChar char="●"/>
            </a:pPr>
            <a:r>
              <a:rPr lang="en-GB" sz="1700">
                <a:solidFill>
                  <a:srgbClr val="000000"/>
                </a:solidFill>
                <a:latin typeface="Calibri"/>
                <a:ea typeface="Calibri"/>
                <a:cs typeface="Calibri"/>
                <a:sym typeface="Calibri"/>
              </a:rPr>
              <a:t>The final RMSE score for Random Forest is 1.063321. </a:t>
            </a:r>
            <a:endParaRPr sz="1700">
              <a:solidFill>
                <a:srgbClr val="000000"/>
              </a:solidFill>
              <a:latin typeface="Calibri"/>
              <a:ea typeface="Calibri"/>
              <a:cs typeface="Calibri"/>
              <a:sym typeface="Calibri"/>
            </a:endParaRPr>
          </a:p>
          <a:p>
            <a:pPr indent="-336550" lvl="0" marL="457200" rtl="0" algn="l">
              <a:lnSpc>
                <a:spcPct val="107916"/>
              </a:lnSpc>
              <a:spcBef>
                <a:spcPts val="0"/>
              </a:spcBef>
              <a:spcAft>
                <a:spcPts val="0"/>
              </a:spcAft>
              <a:buClr>
                <a:srgbClr val="000000"/>
              </a:buClr>
              <a:buSzPts val="1700"/>
              <a:buFont typeface="Calibri"/>
              <a:buChar char="●"/>
            </a:pPr>
            <a:r>
              <a:rPr lang="en-GB" sz="1700">
                <a:solidFill>
                  <a:srgbClr val="000000"/>
                </a:solidFill>
                <a:latin typeface="Calibri"/>
                <a:ea typeface="Calibri"/>
                <a:cs typeface="Calibri"/>
                <a:sym typeface="Calibri"/>
              </a:rPr>
              <a:t>Can consider running Lasso(Least Absolute Shrinkage and Selection Operator) before Random Forest for a better prediction. </a:t>
            </a:r>
            <a:endParaRPr sz="1700">
              <a:solidFill>
                <a:srgbClr val="000000"/>
              </a:solidFill>
              <a:latin typeface="Calibri"/>
              <a:ea typeface="Calibri"/>
              <a:cs typeface="Calibri"/>
              <a:sym typeface="Calibri"/>
            </a:endParaRPr>
          </a:p>
          <a:p>
            <a:pPr indent="-336550" lvl="0" marL="457200" rtl="0" algn="l">
              <a:lnSpc>
                <a:spcPct val="107916"/>
              </a:lnSpc>
              <a:spcBef>
                <a:spcPts val="0"/>
              </a:spcBef>
              <a:spcAft>
                <a:spcPts val="0"/>
              </a:spcAft>
              <a:buClr>
                <a:srgbClr val="000000"/>
              </a:buClr>
              <a:buSzPts val="1700"/>
              <a:buFont typeface="Calibri"/>
              <a:buChar char="●"/>
            </a:pPr>
            <a:r>
              <a:rPr lang="en-GB" sz="1700">
                <a:solidFill>
                  <a:srgbClr val="000000"/>
                </a:solidFill>
                <a:latin typeface="Calibri"/>
                <a:ea typeface="Calibri"/>
                <a:cs typeface="Calibri"/>
                <a:sym typeface="Calibri"/>
              </a:rPr>
              <a:t>Random Forest may not efficiently incorporate known relationships between the response and the predictors. </a:t>
            </a:r>
            <a:endParaRPr sz="1700">
              <a:solidFill>
                <a:srgbClr val="000000"/>
              </a:solidFill>
              <a:latin typeface="Calibri"/>
              <a:ea typeface="Calibri"/>
              <a:cs typeface="Calibri"/>
              <a:sym typeface="Calibri"/>
            </a:endParaRPr>
          </a:p>
          <a:p>
            <a:pPr indent="-336550" lvl="0" marL="457200" rtl="0" algn="l">
              <a:lnSpc>
                <a:spcPct val="107916"/>
              </a:lnSpc>
              <a:spcBef>
                <a:spcPts val="0"/>
              </a:spcBef>
              <a:spcAft>
                <a:spcPts val="0"/>
              </a:spcAft>
              <a:buClr>
                <a:srgbClr val="000000"/>
              </a:buClr>
              <a:buSzPts val="1700"/>
              <a:buFont typeface="Calibri"/>
              <a:buChar char="●"/>
            </a:pPr>
            <a:r>
              <a:rPr lang="en-GB" sz="1700">
                <a:solidFill>
                  <a:srgbClr val="000000"/>
                </a:solidFill>
                <a:latin typeface="Calibri"/>
                <a:ea typeface="Calibri"/>
                <a:cs typeface="Calibri"/>
                <a:sym typeface="Calibri"/>
              </a:rPr>
              <a:t>It is also unable to discover trends that would enable it in extrapolation values that fall outside of the training set as the same user might not give as high of a rating to a movie genre in the future. </a:t>
            </a:r>
            <a:endParaRPr sz="1700">
              <a:solidFill>
                <a:srgbClr val="000000"/>
              </a:solidFill>
              <a:latin typeface="Calibri"/>
              <a:ea typeface="Calibri"/>
              <a:cs typeface="Calibri"/>
              <a:sym typeface="Calibri"/>
            </a:endParaRPr>
          </a:p>
          <a:p>
            <a:pPr indent="-336550" lvl="0" marL="457200" rtl="0" algn="l">
              <a:lnSpc>
                <a:spcPct val="107916"/>
              </a:lnSpc>
              <a:spcBef>
                <a:spcPts val="0"/>
              </a:spcBef>
              <a:spcAft>
                <a:spcPts val="0"/>
              </a:spcAft>
              <a:buClr>
                <a:srgbClr val="000000"/>
              </a:buClr>
              <a:buSzPts val="1700"/>
              <a:buFont typeface="Calibri"/>
              <a:buChar char="●"/>
            </a:pPr>
            <a:r>
              <a:rPr lang="en-GB" sz="1700">
                <a:solidFill>
                  <a:srgbClr val="000000"/>
                </a:solidFill>
                <a:latin typeface="Calibri"/>
                <a:ea typeface="Calibri"/>
                <a:cs typeface="Calibri"/>
                <a:sym typeface="Calibri"/>
              </a:rPr>
              <a:t>Able to deal with extrapolation by using linear models such as SVM or Linear Regression.</a:t>
            </a:r>
            <a:endParaRPr sz="25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34"/>
          <p:cNvSpPr txBox="1"/>
          <p:nvPr>
            <p:ph type="title"/>
          </p:nvPr>
        </p:nvSpPr>
        <p:spPr>
          <a:xfrm>
            <a:off x="1303800" y="581175"/>
            <a:ext cx="7030500" cy="9993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800"/>
              <a:buNone/>
            </a:pPr>
            <a:r>
              <a:rPr lang="en-GB" sz="2500">
                <a:solidFill>
                  <a:srgbClr val="000000"/>
                </a:solidFill>
              </a:rPr>
              <a:t>RMSE SCORE EVALUATION FOR SVM</a:t>
            </a:r>
            <a:endParaRPr sz="2500"/>
          </a:p>
        </p:txBody>
      </p:sp>
      <p:sp>
        <p:nvSpPr>
          <p:cNvPr id="492" name="Google Shape;492;p34"/>
          <p:cNvSpPr txBox="1"/>
          <p:nvPr>
            <p:ph idx="1" type="body"/>
          </p:nvPr>
        </p:nvSpPr>
        <p:spPr>
          <a:xfrm>
            <a:off x="1056750" y="1724575"/>
            <a:ext cx="7030500" cy="25416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0"/>
              </a:spcAft>
              <a:buSzPts val="1300"/>
              <a:buNone/>
            </a:pPr>
            <a:r>
              <a:rPr lang="en-GB" sz="1700">
                <a:solidFill>
                  <a:srgbClr val="000000"/>
                </a:solidFill>
                <a:latin typeface="Calibri"/>
                <a:ea typeface="Calibri"/>
                <a:cs typeface="Calibri"/>
                <a:sym typeface="Calibri"/>
              </a:rPr>
              <a:t>The final RMSE score for SVM is 1.114785. We can see that the results obtained were the worst.  However it seems likely that overfitting is the main cause of this issue. More tests or experiments need to be conducted for a better estimation of the models’ performance. Also of note that ratings cluster around a certain score as expected of normal ratings, meaning that the model is unable to set definitive classes as it might look at it as one single class, or have many different classes and thus having trouble relating them to one another.</a:t>
            </a:r>
            <a:endParaRPr sz="1700">
              <a:solidFill>
                <a:srgbClr val="000000"/>
              </a:solidFill>
              <a:latin typeface="Calibri"/>
              <a:ea typeface="Calibri"/>
              <a:cs typeface="Calibri"/>
              <a:sym typeface="Calibri"/>
            </a:endParaRPr>
          </a:p>
          <a:p>
            <a:pPr indent="0" lvl="0" marL="0" rtl="0" algn="l">
              <a:lnSpc>
                <a:spcPct val="107916"/>
              </a:lnSpc>
              <a:spcBef>
                <a:spcPts val="800"/>
              </a:spcBef>
              <a:spcAft>
                <a:spcPts val="800"/>
              </a:spcAft>
              <a:buSzPts val="1300"/>
              <a:buNone/>
            </a:pPr>
            <a:r>
              <a:t/>
            </a:r>
            <a:endParaRPr sz="1700">
              <a:solidFill>
                <a:srgbClr val="000000"/>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35"/>
          <p:cNvSpPr txBox="1"/>
          <p:nvPr>
            <p:ph type="title"/>
          </p:nvPr>
        </p:nvSpPr>
        <p:spPr>
          <a:xfrm>
            <a:off x="1418225" y="1275975"/>
            <a:ext cx="6366900" cy="18633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8000"/>
              <a:buNone/>
            </a:pPr>
            <a:r>
              <a:rPr lang="en-GB" sz="4500"/>
              <a:t>Q &amp; A</a:t>
            </a:r>
            <a:endParaRPr sz="45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36"/>
          <p:cNvSpPr txBox="1"/>
          <p:nvPr>
            <p:ph type="title"/>
          </p:nvPr>
        </p:nvSpPr>
        <p:spPr>
          <a:xfrm>
            <a:off x="1418225" y="1275975"/>
            <a:ext cx="6366900" cy="18633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8000"/>
              <a:buNone/>
            </a:pPr>
            <a:r>
              <a:rPr lang="en-GB" sz="4500"/>
              <a:t>Thank You For Your Kind Attention!</a:t>
            </a:r>
            <a:endParaRPr sz="4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
          <p:cNvSpPr txBox="1"/>
          <p:nvPr>
            <p:ph type="title"/>
          </p:nvPr>
        </p:nvSpPr>
        <p:spPr>
          <a:xfrm>
            <a:off x="1418225" y="1275975"/>
            <a:ext cx="6366900" cy="18633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8000"/>
              <a:buNone/>
            </a:pPr>
            <a:r>
              <a:rPr lang="en-GB" sz="4500"/>
              <a:t>INTRODUCTION</a:t>
            </a:r>
            <a:endParaRPr sz="4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
          <p:cNvSpPr txBox="1"/>
          <p:nvPr>
            <p:ph idx="1" type="body"/>
          </p:nvPr>
        </p:nvSpPr>
        <p:spPr>
          <a:xfrm>
            <a:off x="1360400" y="795275"/>
            <a:ext cx="7030500" cy="3007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GB" sz="1800"/>
              <a:t>Movielens helps movie enthusiasts to find movie of their preference. </a:t>
            </a:r>
            <a:endParaRPr sz="1800"/>
          </a:p>
          <a:p>
            <a:pPr indent="0" lvl="0" marL="0" rtl="0" algn="l">
              <a:lnSpc>
                <a:spcPct val="115000"/>
              </a:lnSpc>
              <a:spcBef>
                <a:spcPts val="1200"/>
              </a:spcBef>
              <a:spcAft>
                <a:spcPts val="0"/>
              </a:spcAft>
              <a:buSzPts val="1300"/>
              <a:buNone/>
            </a:pPr>
            <a:r>
              <a:rPr lang="en-GB" sz="1800"/>
              <a:t>Recommendation systems are designed to recommend certain items to its customers. These recommendations are then created on the basis of statistics base on the customer’s profile history and their interests similarities. </a:t>
            </a:r>
            <a:endParaRPr sz="1800"/>
          </a:p>
          <a:p>
            <a:pPr indent="0" lvl="0" marL="0" rtl="0" algn="l">
              <a:lnSpc>
                <a:spcPct val="115000"/>
              </a:lnSpc>
              <a:spcBef>
                <a:spcPts val="1200"/>
              </a:spcBef>
              <a:spcAft>
                <a:spcPts val="1200"/>
              </a:spcAft>
              <a:buSzPts val="1300"/>
              <a:buNone/>
            </a:pPr>
            <a:r>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6"/>
          <p:cNvSpPr txBox="1"/>
          <p:nvPr>
            <p:ph type="title"/>
          </p:nvPr>
        </p:nvSpPr>
        <p:spPr>
          <a:xfrm>
            <a:off x="1303800" y="476850"/>
            <a:ext cx="7257900" cy="9993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800"/>
              <a:buNone/>
            </a:pPr>
            <a:r>
              <a:rPr lang="en-GB" sz="2600"/>
              <a:t>GOAL</a:t>
            </a:r>
            <a:endParaRPr sz="2600"/>
          </a:p>
        </p:txBody>
      </p:sp>
      <p:sp>
        <p:nvSpPr>
          <p:cNvPr id="306" name="Google Shape;306;p6"/>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GB" sz="2300"/>
              <a:t>To develop a recommendation system / prediction model which is capable of predicting the rating of a movie by any given user.</a:t>
            </a:r>
            <a:endParaRPr sz="2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7"/>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GENERAL DESCRIPTION OF DATASET IN RATINGS</a:t>
            </a:r>
            <a:endParaRPr/>
          </a:p>
          <a:p>
            <a:pPr indent="0" lvl="0" marL="0" rtl="0" algn="l">
              <a:lnSpc>
                <a:spcPct val="100000"/>
              </a:lnSpc>
              <a:spcBef>
                <a:spcPts val="0"/>
              </a:spcBef>
              <a:spcAft>
                <a:spcPts val="0"/>
              </a:spcAft>
              <a:buSzPct val="111111"/>
              <a:buNone/>
            </a:pPr>
            <a:r>
              <a:t/>
            </a:r>
            <a:endParaRPr/>
          </a:p>
        </p:txBody>
      </p:sp>
      <p:sp>
        <p:nvSpPr>
          <p:cNvPr id="312" name="Google Shape;312;p7"/>
          <p:cNvSpPr txBox="1"/>
          <p:nvPr>
            <p:ph idx="1" type="body"/>
          </p:nvPr>
        </p:nvSpPr>
        <p:spPr>
          <a:xfrm>
            <a:off x="672725" y="1681800"/>
            <a:ext cx="7834500" cy="3237300"/>
          </a:xfrm>
          <a:prstGeom prst="rect">
            <a:avLst/>
          </a:prstGeom>
          <a:noFill/>
          <a:ln>
            <a:noFill/>
          </a:ln>
        </p:spPr>
        <p:txBody>
          <a:bodyPr anchorCtr="0" anchor="t" bIns="91425" lIns="91425" spcFirstLastPara="1" rIns="91425" wrap="square" tIns="91425">
            <a:normAutofit fontScale="25000" lnSpcReduction="20000"/>
          </a:bodyPr>
          <a:lstStyle/>
          <a:p>
            <a:pPr indent="-328612" lvl="0" marL="457200" rtl="0" algn="l">
              <a:lnSpc>
                <a:spcPct val="150000"/>
              </a:lnSpc>
              <a:spcBef>
                <a:spcPts val="0"/>
              </a:spcBef>
              <a:spcAft>
                <a:spcPts val="0"/>
              </a:spcAft>
              <a:buSzPct val="100000"/>
              <a:buChar char="●"/>
            </a:pPr>
            <a:r>
              <a:rPr b="1" lang="en-GB" sz="6300"/>
              <a:t>Variables: userId ,movieId ,rating ,timestamp</a:t>
            </a:r>
            <a:endParaRPr b="1" sz="6300"/>
          </a:p>
          <a:p>
            <a:pPr indent="-328612" lvl="0" marL="457200" rtl="0" algn="l">
              <a:lnSpc>
                <a:spcPct val="150000"/>
              </a:lnSpc>
              <a:spcBef>
                <a:spcPts val="0"/>
              </a:spcBef>
              <a:spcAft>
                <a:spcPts val="0"/>
              </a:spcAft>
              <a:buSzPct val="100000"/>
              <a:buChar char="●"/>
            </a:pPr>
            <a:r>
              <a:rPr lang="en-GB" sz="6300"/>
              <a:t>MovieLens users were selected at random for inclusion. Their ids have been anonymized.</a:t>
            </a:r>
            <a:endParaRPr sz="6300"/>
          </a:p>
          <a:p>
            <a:pPr indent="-328612" lvl="0" marL="457200" rtl="0" algn="l">
              <a:lnSpc>
                <a:spcPct val="150000"/>
              </a:lnSpc>
              <a:spcBef>
                <a:spcPts val="0"/>
              </a:spcBef>
              <a:spcAft>
                <a:spcPts val="0"/>
              </a:spcAft>
              <a:buSzPct val="100000"/>
              <a:buChar char="●"/>
            </a:pPr>
            <a:r>
              <a:rPr lang="en-GB" sz="6300"/>
              <a:t>MovieId are consistent with between ratings, tags ,movies and links.</a:t>
            </a:r>
            <a:endParaRPr sz="6300"/>
          </a:p>
          <a:p>
            <a:pPr indent="-328612" lvl="0" marL="457200" rtl="0" algn="l">
              <a:lnSpc>
                <a:spcPct val="150000"/>
              </a:lnSpc>
              <a:spcBef>
                <a:spcPts val="0"/>
              </a:spcBef>
              <a:spcAft>
                <a:spcPts val="0"/>
              </a:spcAft>
              <a:buSzPct val="100000"/>
              <a:buChar char="●"/>
            </a:pPr>
            <a:r>
              <a:rPr lang="en-GB" sz="6300"/>
              <a:t>MovieId refers to the same movies across these four data files.</a:t>
            </a:r>
            <a:endParaRPr sz="6300"/>
          </a:p>
          <a:p>
            <a:pPr indent="-328612" lvl="0" marL="457200" rtl="0" algn="l">
              <a:lnSpc>
                <a:spcPct val="150000"/>
              </a:lnSpc>
              <a:spcBef>
                <a:spcPts val="0"/>
              </a:spcBef>
              <a:spcAft>
                <a:spcPts val="0"/>
              </a:spcAft>
              <a:buSzPct val="100000"/>
              <a:buChar char="●"/>
            </a:pPr>
            <a:r>
              <a:rPr lang="en-GB" sz="6300"/>
              <a:t>Ratings are made on a 5-star scale, with half-star increments (0.5 stars - 5.0 stars).</a:t>
            </a:r>
            <a:endParaRPr sz="6300"/>
          </a:p>
          <a:p>
            <a:pPr indent="-328612" lvl="0" marL="457200" rtl="0" algn="l">
              <a:lnSpc>
                <a:spcPct val="150000"/>
              </a:lnSpc>
              <a:spcBef>
                <a:spcPts val="0"/>
              </a:spcBef>
              <a:spcAft>
                <a:spcPts val="0"/>
              </a:spcAft>
              <a:buSzPct val="100000"/>
              <a:buChar char="●"/>
            </a:pPr>
            <a:r>
              <a:rPr lang="en-GB" sz="6300"/>
              <a:t>Timestamps represent seconds since midnight Coordinated Universal Time (UTC) of January 1, 1970.</a:t>
            </a:r>
            <a:endParaRPr sz="6300"/>
          </a:p>
          <a:p>
            <a:pPr indent="-249236" lvl="0" marL="457200" rtl="0" algn="l">
              <a:lnSpc>
                <a:spcPct val="115000"/>
              </a:lnSpc>
              <a:spcBef>
                <a:spcPts val="0"/>
              </a:spcBef>
              <a:spcAft>
                <a:spcPts val="0"/>
              </a:spcAft>
              <a:buSzPct val="100000"/>
              <a:buChar char="●"/>
            </a:pPr>
            <a:r>
              <a:t/>
            </a:r>
            <a:endParaRPr/>
          </a:p>
          <a:p>
            <a:pPr indent="-249236" lvl="0" marL="457200" rtl="0" algn="l">
              <a:lnSpc>
                <a:spcPct val="115000"/>
              </a:lnSpc>
              <a:spcBef>
                <a:spcPts val="0"/>
              </a:spcBef>
              <a:spcAft>
                <a:spcPts val="0"/>
              </a:spcAft>
              <a:buSzPct val="100000"/>
              <a:buChar char="●"/>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8"/>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GENERAL DESCRIPTION OF DATASET IN MOVIES</a:t>
            </a:r>
            <a:endParaRPr/>
          </a:p>
        </p:txBody>
      </p:sp>
      <p:sp>
        <p:nvSpPr>
          <p:cNvPr id="318" name="Google Shape;318;p8"/>
          <p:cNvSpPr txBox="1"/>
          <p:nvPr>
            <p:ph idx="1" type="body"/>
          </p:nvPr>
        </p:nvSpPr>
        <p:spPr>
          <a:xfrm>
            <a:off x="658700" y="1709825"/>
            <a:ext cx="7890600" cy="3279600"/>
          </a:xfrm>
          <a:prstGeom prst="rect">
            <a:avLst/>
          </a:prstGeom>
          <a:noFill/>
          <a:ln>
            <a:noFill/>
          </a:ln>
        </p:spPr>
        <p:txBody>
          <a:bodyPr anchorCtr="0" anchor="t" bIns="91425" lIns="91425" spcFirstLastPara="1" rIns="91425" wrap="square" tIns="91425">
            <a:normAutofit fontScale="77500"/>
          </a:bodyPr>
          <a:lstStyle/>
          <a:p>
            <a:pPr indent="-328315" lvl="0" marL="457200" rtl="0" algn="l">
              <a:lnSpc>
                <a:spcPct val="150000"/>
              </a:lnSpc>
              <a:spcBef>
                <a:spcPts val="0"/>
              </a:spcBef>
              <a:spcAft>
                <a:spcPts val="0"/>
              </a:spcAft>
              <a:buSzPct val="100000"/>
              <a:buChar char="●"/>
            </a:pPr>
            <a:r>
              <a:rPr b="1" lang="en-GB" sz="2025"/>
              <a:t>Variables (movieId, title, genres)</a:t>
            </a:r>
            <a:endParaRPr b="1" sz="2025"/>
          </a:p>
          <a:p>
            <a:pPr indent="-328315" lvl="0" marL="457200" rtl="0" algn="l">
              <a:lnSpc>
                <a:spcPct val="150000"/>
              </a:lnSpc>
              <a:spcBef>
                <a:spcPts val="0"/>
              </a:spcBef>
              <a:spcAft>
                <a:spcPts val="0"/>
              </a:spcAft>
              <a:buSzPct val="100000"/>
              <a:buChar char="●"/>
            </a:pPr>
            <a:r>
              <a:rPr lang="en-GB" sz="2025"/>
              <a:t>MovieId are consistent with between ratings, tags ,movies and links.</a:t>
            </a:r>
            <a:endParaRPr sz="2025"/>
          </a:p>
          <a:p>
            <a:pPr indent="-328315" lvl="0" marL="457200" rtl="0" algn="l">
              <a:lnSpc>
                <a:spcPct val="150000"/>
              </a:lnSpc>
              <a:spcBef>
                <a:spcPts val="0"/>
              </a:spcBef>
              <a:spcAft>
                <a:spcPts val="0"/>
              </a:spcAft>
              <a:buSzPct val="100000"/>
              <a:buChar char="●"/>
            </a:pPr>
            <a:r>
              <a:rPr lang="en-GB" sz="2025"/>
              <a:t>MovieId refers to the same movies across these four data files.</a:t>
            </a:r>
            <a:endParaRPr sz="2025"/>
          </a:p>
          <a:p>
            <a:pPr indent="-328315" lvl="0" marL="457200" rtl="0" algn="l">
              <a:lnSpc>
                <a:spcPct val="150000"/>
              </a:lnSpc>
              <a:spcBef>
                <a:spcPts val="0"/>
              </a:spcBef>
              <a:spcAft>
                <a:spcPts val="0"/>
              </a:spcAft>
              <a:buSzPct val="100000"/>
              <a:buChar char="●"/>
            </a:pPr>
            <a:r>
              <a:rPr lang="en-GB" sz="2025"/>
              <a:t>Title are entered manually and imported from </a:t>
            </a:r>
            <a:r>
              <a:rPr lang="en-GB" sz="2025" u="sng">
                <a:solidFill>
                  <a:schemeClr val="hlink"/>
                </a:solidFill>
                <a:latin typeface="Arial"/>
                <a:ea typeface="Arial"/>
                <a:cs typeface="Arial"/>
                <a:sym typeface="Arial"/>
                <a:hlinkClick r:id="rId3"/>
              </a:rPr>
              <a:t>https://www.themoviedb.org/</a:t>
            </a:r>
            <a:r>
              <a:rPr lang="en-GB" sz="2025"/>
              <a:t>.</a:t>
            </a:r>
            <a:endParaRPr sz="2025"/>
          </a:p>
          <a:p>
            <a:pPr indent="-328315" lvl="0" marL="457200" rtl="0" algn="l">
              <a:lnSpc>
                <a:spcPct val="150000"/>
              </a:lnSpc>
              <a:spcBef>
                <a:spcPts val="0"/>
              </a:spcBef>
              <a:spcAft>
                <a:spcPts val="0"/>
              </a:spcAft>
              <a:buSzPct val="100000"/>
              <a:buChar char="●"/>
            </a:pPr>
            <a:r>
              <a:rPr lang="en-GB" sz="2025"/>
              <a:t>Genres list separated by pipeline |  includes the following : Action, Adventure, Animation, Children’s, Comedy, Crime, Documentary, Drama, Fantasy, Film-Noir, Horror, Musical, Mystery, Romance, Sci-Fi, Thriller, War , Western.</a:t>
            </a:r>
            <a:endParaRPr sz="2025"/>
          </a:p>
          <a:p>
            <a:pPr indent="0" lvl="0" marL="0" rtl="0" algn="l">
              <a:lnSpc>
                <a:spcPct val="100000"/>
              </a:lnSpc>
              <a:spcBef>
                <a:spcPts val="0"/>
              </a:spcBef>
              <a:spcAft>
                <a:spcPts val="0"/>
              </a:spcAft>
              <a:buSzPct val="129032"/>
              <a:buNone/>
            </a:pPr>
            <a:r>
              <a:t/>
            </a:r>
            <a:endParaRPr/>
          </a:p>
          <a:p>
            <a:pPr indent="0" lvl="0" marL="0" rtl="0" algn="l">
              <a:lnSpc>
                <a:spcPct val="115000"/>
              </a:lnSpc>
              <a:spcBef>
                <a:spcPts val="0"/>
              </a:spcBef>
              <a:spcAft>
                <a:spcPts val="0"/>
              </a:spcAft>
              <a:buSzPct val="129032"/>
              <a:buNone/>
            </a:pPr>
            <a:r>
              <a:rPr lang="en-GB"/>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9"/>
          <p:cNvSpPr txBox="1"/>
          <p:nvPr>
            <p:ph type="title"/>
          </p:nvPr>
        </p:nvSpPr>
        <p:spPr>
          <a:xfrm>
            <a:off x="1418225" y="1275975"/>
            <a:ext cx="6366900" cy="18633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8000"/>
              <a:buNone/>
            </a:pPr>
            <a:r>
              <a:rPr lang="en-GB" sz="4500"/>
              <a:t>METHODS</a:t>
            </a:r>
            <a:endParaRPr sz="4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