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97CB68-CC69-49AC-9ED0-A9E0D15E1BB0}">
  <a:tblStyle styleId="{E097CB68-CC69-49AC-9ED0-A9E0D15E1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58f0ff5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e58f0ff5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58f0ff5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58f0ff5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58f0ff5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58f0ff5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1ab33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1ab33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1ab333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1ab333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1ab333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1ab333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e58f0ff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e58f0ff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58f0ff5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58f0ff5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e58f0ff5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e58f0ff5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60f169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60f169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fb50c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dfb50c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1ab368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1ab368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1ab33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1ab33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1ab333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1ab333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2: STDARG - ASSERT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09" name="Google Shape;109;p22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Cung cấp macro assert.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Macro này được sử dụng để kiểm tra một điều kiện.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Nếu điều kiện đúng (true), không có gì xảy ra và chương trình tiếp tục thực thi.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Nếu điều kiện sai (false), chương trình </a:t>
            </a:r>
            <a:r>
              <a:rPr lang="vi" sz="1800">
                <a:solidFill>
                  <a:srgbClr val="FF0000"/>
                </a:solidFill>
              </a:rPr>
              <a:t>dừng lại </a:t>
            </a:r>
            <a:r>
              <a:rPr lang="vi" sz="1800">
                <a:solidFill>
                  <a:schemeClr val="dk1"/>
                </a:solidFill>
              </a:rPr>
              <a:t>và thông báo một thông điệp lỗi.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Dùng trong debug, dùng #define NDEBUG để tắt debug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15" name="Google Shape;115;p23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702600" y="1452775"/>
            <a:ext cx="53010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Chương trình sẽ tiếp tục thực thi nếu điều kiện là đúng.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"X is: %d"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22" name="Google Shape;122;p24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589925" y="1452775"/>
            <a:ext cx="81036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Lỗi truy cập mảng không an toàn.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Lỗi chia cho số 0.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Chia số nguyên cho số nguyên, kết quả là số thực.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29" name="Google Shape;129;p25"/>
          <p:cNvSpPr txBox="1"/>
          <p:nvPr/>
        </p:nvSpPr>
        <p:spPr>
          <a:xfrm>
            <a:off x="589925" y="15289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Macro dùng để debug</a:t>
            </a:r>
            <a:endParaRPr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LOG(condition, cmd) assert(condition &amp;&amp; #cmd)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36" name="Google Shape;136;p26"/>
          <p:cNvSpPr txBox="1"/>
          <p:nvPr/>
        </p:nvSpPr>
        <p:spPr>
          <a:xfrm>
            <a:off x="589925" y="15289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ASSERT_IN_RANGE(val, min, max) assert((val) &gt;= (min) &amp;&amp; (val) &lt;= (max))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setLevel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ASSERT_IN_RANGE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Thiết lập cấp độ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43" name="Google Shape;143;p27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&lt;stdint.h&gt;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ASSERT_SIZE(type, size) assert(sizeof(type) == (size))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checkTypeSizes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ASSERT_SIZE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ASSERT_SIZE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uint16_t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Kiểm tra các kích thước kiểu dữ liệu khác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463975" y="1452775"/>
            <a:ext cx="8177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Cung cấp các phương thức để làm việc với các hàm có số lượng input parameter không cố định.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Các hàm như printf và scanf là ví dụ điển hình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67" name="Google Shape;67;p15"/>
          <p:cNvSpPr txBox="1"/>
          <p:nvPr/>
        </p:nvSpPr>
        <p:spPr>
          <a:xfrm>
            <a:off x="495450" y="1305825"/>
            <a:ext cx="79671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va_list: là một kiểu dữ liệu để đại diện cho danh sách các đối số biến đổi.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va_start: Bắt đầu một danh sách đối số biến đổi. Nó cần được gọi trước khi truy cập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các đối số biến đổi đầu tiên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va_arg: Truy cập một đối số trong danh sách. Hàm này nhận một đối số của kiểu được xác định bởi tham số thứ hai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va_end: Kết thúc việc sử dụng danh sách đối số biến đổi. Nó cần được gọi trước khi kết thúc hàm.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73" name="Google Shape;73;p16"/>
          <p:cNvSpPr/>
          <p:nvPr/>
        </p:nvSpPr>
        <p:spPr>
          <a:xfrm>
            <a:off x="1370550" y="1344675"/>
            <a:ext cx="6402900" cy="390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"Value at %d: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{E097CB68-CC69-49AC-9ED0-A9E0D15E1BB0}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85" name="Google Shape;85;p18"/>
          <p:cNvSpPr/>
          <p:nvPr/>
        </p:nvSpPr>
        <p:spPr>
          <a:xfrm>
            <a:off x="1797075" y="1354125"/>
            <a:ext cx="51645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"Sum: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91" name="Google Shape;91;p19"/>
          <p:cNvSpPr/>
          <p:nvPr/>
        </p:nvSpPr>
        <p:spPr>
          <a:xfrm>
            <a:off x="936325" y="1410800"/>
            <a:ext cx="7221900" cy="3600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"Data.x at %d is: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"Data.y at %d is: %f\n"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57.0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29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36.0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97" name="Google Shape;97;p20"/>
          <p:cNvSpPr/>
          <p:nvPr/>
        </p:nvSpPr>
        <p:spPr>
          <a:xfrm>
            <a:off x="191050" y="1322650"/>
            <a:ext cx="86412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float được promote thành double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"Temperature Sensor ID: %d, Reading: %.2f degrees\n"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Xử lý thêm tham số nếu có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additionalInfo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"Additional Info: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additionalInfo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"Pressure Sensor ID: %d, Reading: %d Pa\n"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Xử lý thêm tham số nếu có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unit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"Unit: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unit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36.5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"Room Temperature"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101325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103" name="Google Shape;103;p21"/>
          <p:cNvSpPr/>
          <p:nvPr/>
        </p:nvSpPr>
        <p:spPr>
          <a:xfrm>
            <a:off x="191050" y="1322650"/>
            <a:ext cx="86412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"Command: %s Device ID: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"Turn On"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"Turn Off"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"Set Level of Device ID %d to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"Send Message: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