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6"/>
  </p:handoutMasterIdLst>
  <p:sldIdLst>
    <p:sldId id="256" r:id="rId3"/>
    <p:sldId id="259" r:id="rId4"/>
    <p:sldId id="266" r:id="rId5"/>
    <p:sldId id="260" r:id="rId6"/>
    <p:sldId id="267" r:id="rId7"/>
    <p:sldId id="268" r:id="rId8"/>
    <p:sldId id="261" r:id="rId9"/>
    <p:sldId id="262" r:id="rId10"/>
    <p:sldId id="269" r:id="rId11"/>
    <p:sldId id="258" r:id="rId12"/>
    <p:sldId id="270" r:id="rId14"/>
    <p:sldId id="271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/>
    </mc:Choice>
    <mc:Fallback>
      <p:transition advClick="0" advTm="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/>
    </mc:Choice>
    <mc:Fallback>
      <p:transition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/>
    </mc:Choice>
    <mc:Fallback>
      <p:transition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/>
    </mc:Choice>
    <mc:Fallback>
      <p:transition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/>
    </mc:Choice>
    <mc:Fallback>
      <p:transition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/>
    </mc:Choice>
    <mc:Fallback>
      <p:transition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/>
    </mc:Choice>
    <mc:Fallback>
      <p:transition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/>
    </mc:Choice>
    <mc:Fallback>
      <p:transition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/>
    </mc:Choice>
    <mc:Fallback>
      <p:transition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/>
    </mc:Choice>
    <mc:Fallback>
      <p:transition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p14:dur="500" advClick="0" advTm="5000"/>
    </mc:Choice>
    <mc:Fallback>
      <p:transition advClick="0" advTm="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95" name="Picture 94" descr="25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0" y="1552575"/>
            <a:ext cx="2438400" cy="2438400"/>
          </a:xfrm>
          <a:prstGeom prst="rect">
            <a:avLst/>
          </a:prstGeom>
        </p:spPr>
      </p:pic>
    </p:spTree>
  </p:cSld>
  <p:clrMapOvr>
    <a:masterClrMapping/>
  </p:clrMapOvr>
  <p:transition advClick="0" advTm="5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75" name="Picture 74" descr="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80805" y="3703320"/>
            <a:ext cx="2438400" cy="2438400"/>
          </a:xfrm>
          <a:prstGeom prst="rect">
            <a:avLst/>
          </a:prstGeom>
        </p:spPr>
      </p:pic>
      <p:pic>
        <p:nvPicPr>
          <p:cNvPr id="74" name="Picture 73" descr="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335" y="3446145"/>
            <a:ext cx="2438400" cy="2438400"/>
          </a:xfrm>
          <a:prstGeom prst="rect">
            <a:avLst/>
          </a:prstGeom>
        </p:spPr>
      </p:pic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ransition advClick="0" advTm="5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78" name="Content Placeholder 77" descr="6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85665" y="2781935"/>
            <a:ext cx="2438400" cy="2438400"/>
          </a:xfrm>
          <a:prstGeom prst="rect">
            <a:avLst/>
          </a:prstGeom>
        </p:spPr>
      </p:pic>
      <p:pic>
        <p:nvPicPr>
          <p:cNvPr id="88" name="Picture 87" descr="19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" y="3703320"/>
            <a:ext cx="2438400" cy="2438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/>
    </mc:Choice>
    <mc:Fallback>
      <p:transition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77" name="Content Placeholder 76" descr="5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85665" y="2781935"/>
            <a:ext cx="2438400" cy="2438400"/>
          </a:xfrm>
          <a:prstGeom prst="rect">
            <a:avLst/>
          </a:prstGeom>
        </p:spPr>
      </p:pic>
      <p:pic>
        <p:nvPicPr>
          <p:cNvPr id="76" name="Picture 75" descr="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490" y="767715"/>
            <a:ext cx="2438400" cy="2438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/>
    </mc:Choice>
    <mc:Fallback>
      <p:transition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93" name="Picture 92" descr="25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1050" y="4104640"/>
            <a:ext cx="2438400" cy="2438400"/>
          </a:xfrm>
          <a:prstGeom prst="rect">
            <a:avLst/>
          </a:prstGeom>
        </p:spPr>
      </p:pic>
    </p:spTree>
  </p:cSld>
  <p:clrMapOvr>
    <a:masterClrMapping/>
  </p:clrMapOvr>
  <p:transition advClick="0" advTm="5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90" name="Content Placeholder 89" descr="200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85665" y="2781935"/>
            <a:ext cx="2438400" cy="2438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/>
    </mc:Choice>
    <mc:Fallback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83" name="Picture 82" descr="10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7010" y="446405"/>
            <a:ext cx="2438400" cy="2438400"/>
          </a:xfrm>
          <a:prstGeom prst="rect">
            <a:avLst/>
          </a:prstGeom>
        </p:spPr>
      </p:pic>
      <p:pic>
        <p:nvPicPr>
          <p:cNvPr id="81" name="Picture 80" descr="10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780" y="3617595"/>
            <a:ext cx="2438400" cy="2438400"/>
          </a:xfrm>
          <a:prstGeom prst="rect">
            <a:avLst/>
          </a:prstGeom>
        </p:spPr>
      </p:pic>
    </p:spTree>
  </p:cSld>
  <p:clrMapOvr>
    <a:masterClrMapping/>
  </p:clrMapOvr>
  <p:transition advClick="0" advTm="5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84" name="Content Placeholder 83" descr="156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85665" y="2781935"/>
            <a:ext cx="2438400" cy="2438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/>
    </mc:Choice>
    <mc:Fallback>
      <p:transition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92" name="Content Placeholder 91" descr="253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85665" y="2781935"/>
            <a:ext cx="2438400" cy="2438400"/>
          </a:xfrm>
          <a:prstGeom prst="rect">
            <a:avLst/>
          </a:prstGeom>
        </p:spPr>
      </p:pic>
      <p:pic>
        <p:nvPicPr>
          <p:cNvPr id="89" name="Picture 88" descr="19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" y="3602355"/>
            <a:ext cx="2438400" cy="2438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/>
    </mc:Choice>
    <mc:Fallback>
      <p:transition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91" name="Picture 90" descr="20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1845" y="3210560"/>
            <a:ext cx="2438400" cy="2438400"/>
          </a:xfrm>
          <a:prstGeom prst="rect">
            <a:avLst/>
          </a:prstGeom>
        </p:spPr>
      </p:pic>
      <p:pic>
        <p:nvPicPr>
          <p:cNvPr id="87" name="Content Placeholder 86" descr="199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16900" y="1904365"/>
            <a:ext cx="2438400" cy="2438400"/>
          </a:xfrm>
          <a:prstGeom prst="rect">
            <a:avLst/>
          </a:prstGeom>
        </p:spPr>
      </p:pic>
    </p:spTree>
  </p:cSld>
  <p:clrMapOvr>
    <a:masterClrMapping/>
  </p:clrMapOvr>
  <p:transition advClick="0" advTm="5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82" name="Picture 81" descr="10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76055" y="3500755"/>
            <a:ext cx="2438400" cy="2438400"/>
          </a:xfrm>
          <a:prstGeom prst="rect">
            <a:avLst/>
          </a:prstGeom>
        </p:spPr>
      </p:pic>
      <p:pic>
        <p:nvPicPr>
          <p:cNvPr id="80" name="Picture 79" descr="5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560" y="3738880"/>
            <a:ext cx="2438400" cy="2438400"/>
          </a:xfrm>
          <a:prstGeom prst="rect">
            <a:avLst/>
          </a:prstGeom>
        </p:spPr>
      </p:pic>
      <p:pic>
        <p:nvPicPr>
          <p:cNvPr id="79" name="Picture 78" descr="5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05" y="3002915"/>
            <a:ext cx="2438400" cy="2438400"/>
          </a:xfrm>
          <a:prstGeom prst="rect">
            <a:avLst/>
          </a:prstGeom>
        </p:spPr>
      </p:pic>
    </p:spTree>
  </p:cSld>
  <p:clrMapOvr>
    <a:masterClrMapping/>
  </p:clrMapOvr>
  <p:transition advClick="0" advTm="5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85" name="Content Placeholder 84" descr="157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85665" y="2781935"/>
            <a:ext cx="2438400" cy="2438400"/>
          </a:xfrm>
          <a:prstGeom prst="rect">
            <a:avLst/>
          </a:prstGeom>
        </p:spPr>
      </p:pic>
      <p:pic>
        <p:nvPicPr>
          <p:cNvPr id="94" name="Picture 93" descr="25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8810" y="1137285"/>
            <a:ext cx="2438400" cy="2438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/>
    </mc:Choice>
    <mc:Fallback>
      <p:transition advClick="0" advTm="500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Arial Black</vt:lpstr>
      <vt:lpstr>SimSun</vt:lpstr>
      <vt:lpstr>方正书宋_GBK</vt:lpstr>
      <vt:lpstr>微软雅黑</vt:lpstr>
      <vt:lpstr>Arial Unicode MS</vt:lpstr>
      <vt:lpstr>MT Extra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huy</dc:creator>
  <cp:lastModifiedBy>huy</cp:lastModifiedBy>
  <cp:revision>17</cp:revision>
  <dcterms:created xsi:type="dcterms:W3CDTF">2019-10-12T17:23:14Z</dcterms:created>
  <dcterms:modified xsi:type="dcterms:W3CDTF">2019-10-12T17:23:14Z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