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sldSz cx="43205400" cy="43205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nb-NO"/>
    </a:defPPr>
    <a:lvl1pPr marL="0" algn="l" defTabSz="4937760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1pPr>
    <a:lvl2pPr marL="2468880" algn="l" defTabSz="4937760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2pPr>
    <a:lvl3pPr marL="4937760" algn="l" defTabSz="4937760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3pPr>
    <a:lvl4pPr marL="7406640" algn="l" defTabSz="4937760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4pPr>
    <a:lvl5pPr marL="9875520" algn="l" defTabSz="4937760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5pPr>
    <a:lvl6pPr marL="12344400" algn="l" defTabSz="4937760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6pPr>
    <a:lvl7pPr marL="14813280" algn="l" defTabSz="4937760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7pPr>
    <a:lvl8pPr marL="17282160" algn="l" defTabSz="4937760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8pPr>
    <a:lvl9pPr marL="19751040" algn="l" defTabSz="4937760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95" autoAdjust="0"/>
  </p:normalViewPr>
  <p:slideViewPr>
    <p:cSldViewPr>
      <p:cViewPr varScale="1">
        <p:scale>
          <a:sx n="26" d="100"/>
          <a:sy n="26" d="100"/>
        </p:scale>
        <p:origin x="-2694" y="-108"/>
      </p:cViewPr>
      <p:guideLst>
        <p:guide orient="horz" pos="13608"/>
        <p:guide pos="13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40405" y="13421680"/>
            <a:ext cx="36724590" cy="926115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810" y="24483060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5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nb-N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1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nb-N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50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323915" y="1730222"/>
            <a:ext cx="9721215" cy="368646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60270" y="1730222"/>
            <a:ext cx="28443555" cy="3686460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nb-N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337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nb-N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251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929" y="27763473"/>
            <a:ext cx="36724590" cy="8581073"/>
          </a:xfrm>
        </p:spPr>
        <p:txBody>
          <a:bodyPr anchor="t"/>
          <a:lstStyle>
            <a:lvl1pPr algn="l">
              <a:defRPr sz="21600" b="1" cap="all"/>
            </a:lvl1pPr>
          </a:lstStyle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2929" y="18312295"/>
            <a:ext cx="36724590" cy="9451178"/>
          </a:xfrm>
        </p:spPr>
        <p:txBody>
          <a:bodyPr anchor="b"/>
          <a:lstStyle>
            <a:lvl1pPr marL="0" indent="0">
              <a:buNone/>
              <a:defRPr sz="10800">
                <a:solidFill>
                  <a:schemeClr val="tx1">
                    <a:tint val="75000"/>
                  </a:schemeClr>
                </a:solidFill>
              </a:defRPr>
            </a:lvl1pPr>
            <a:lvl2pPr marL="246888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2pPr>
            <a:lvl3pPr marL="49377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3pPr>
            <a:lvl4pPr marL="74066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8755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3444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8132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2821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7510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740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0270" y="10081263"/>
            <a:ext cx="19082385" cy="28513567"/>
          </a:xfrm>
        </p:spPr>
        <p:txBody>
          <a:bodyPr/>
          <a:lstStyle>
            <a:lvl1pPr>
              <a:defRPr sz="15100"/>
            </a:lvl1pPr>
            <a:lvl2pPr>
              <a:defRPr sz="13000"/>
            </a:lvl2pPr>
            <a:lvl3pPr>
              <a:defRPr sz="108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nb-NO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962745" y="10081263"/>
            <a:ext cx="19082385" cy="28513567"/>
          </a:xfrm>
        </p:spPr>
        <p:txBody>
          <a:bodyPr/>
          <a:lstStyle>
            <a:lvl1pPr>
              <a:defRPr sz="15100"/>
            </a:lvl1pPr>
            <a:lvl2pPr>
              <a:defRPr sz="13000"/>
            </a:lvl2pPr>
            <a:lvl3pPr>
              <a:defRPr sz="108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nb-NO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582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0" y="9671212"/>
            <a:ext cx="19089888" cy="4030501"/>
          </a:xfrm>
        </p:spPr>
        <p:txBody>
          <a:bodyPr anchor="b"/>
          <a:lstStyle>
            <a:lvl1pPr marL="0" indent="0">
              <a:buNone/>
              <a:defRPr sz="1300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00" b="1"/>
            </a:lvl3pPr>
            <a:lvl4pPr marL="7406640" indent="0">
              <a:buNone/>
              <a:defRPr sz="8600" b="1"/>
            </a:lvl4pPr>
            <a:lvl5pPr marL="9875520" indent="0">
              <a:buNone/>
              <a:defRPr sz="8600" b="1"/>
            </a:lvl5pPr>
            <a:lvl6pPr marL="12344400" indent="0">
              <a:buNone/>
              <a:defRPr sz="8600" b="1"/>
            </a:lvl6pPr>
            <a:lvl7pPr marL="14813280" indent="0">
              <a:buNone/>
              <a:defRPr sz="8600" b="1"/>
            </a:lvl7pPr>
            <a:lvl8pPr marL="17282160" indent="0">
              <a:buNone/>
              <a:defRPr sz="8600" b="1"/>
            </a:lvl8pPr>
            <a:lvl9pPr marL="19751040" indent="0">
              <a:buNone/>
              <a:defRPr sz="8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60270" y="13701713"/>
            <a:ext cx="19089888" cy="24893114"/>
          </a:xfrm>
        </p:spPr>
        <p:txBody>
          <a:bodyPr/>
          <a:lstStyle>
            <a:lvl1pPr>
              <a:defRPr sz="13000"/>
            </a:lvl1pPr>
            <a:lvl2pPr>
              <a:defRPr sz="10800"/>
            </a:lvl2pPr>
            <a:lvl3pPr>
              <a:defRPr sz="97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nb-NO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947745" y="9671212"/>
            <a:ext cx="19097387" cy="4030501"/>
          </a:xfrm>
        </p:spPr>
        <p:txBody>
          <a:bodyPr anchor="b"/>
          <a:lstStyle>
            <a:lvl1pPr marL="0" indent="0">
              <a:buNone/>
              <a:defRPr sz="1300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00" b="1"/>
            </a:lvl3pPr>
            <a:lvl4pPr marL="7406640" indent="0">
              <a:buNone/>
              <a:defRPr sz="8600" b="1"/>
            </a:lvl4pPr>
            <a:lvl5pPr marL="9875520" indent="0">
              <a:buNone/>
              <a:defRPr sz="8600" b="1"/>
            </a:lvl5pPr>
            <a:lvl6pPr marL="12344400" indent="0">
              <a:buNone/>
              <a:defRPr sz="8600" b="1"/>
            </a:lvl6pPr>
            <a:lvl7pPr marL="14813280" indent="0">
              <a:buNone/>
              <a:defRPr sz="8600" b="1"/>
            </a:lvl7pPr>
            <a:lvl8pPr marL="17282160" indent="0">
              <a:buNone/>
              <a:defRPr sz="8600" b="1"/>
            </a:lvl8pPr>
            <a:lvl9pPr marL="19751040" indent="0">
              <a:buNone/>
              <a:defRPr sz="8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947745" y="13701713"/>
            <a:ext cx="19097387" cy="24893114"/>
          </a:xfrm>
        </p:spPr>
        <p:txBody>
          <a:bodyPr/>
          <a:lstStyle>
            <a:lvl1pPr>
              <a:defRPr sz="13000"/>
            </a:lvl1pPr>
            <a:lvl2pPr>
              <a:defRPr sz="10800"/>
            </a:lvl2pPr>
            <a:lvl3pPr>
              <a:defRPr sz="97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nb-NO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21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91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3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272" y="1720215"/>
            <a:ext cx="14214279" cy="7320915"/>
          </a:xfrm>
        </p:spPr>
        <p:txBody>
          <a:bodyPr anchor="b"/>
          <a:lstStyle>
            <a:lvl1pPr algn="l">
              <a:defRPr sz="10800" b="1"/>
            </a:lvl1pPr>
          </a:lstStyle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2111" y="1720218"/>
            <a:ext cx="24153019" cy="36874612"/>
          </a:xfrm>
        </p:spPr>
        <p:txBody>
          <a:bodyPr/>
          <a:lstStyle>
            <a:lvl1pPr>
              <a:defRPr sz="17300"/>
            </a:lvl1pPr>
            <a:lvl2pPr>
              <a:defRPr sz="15100"/>
            </a:lvl2pPr>
            <a:lvl3pPr>
              <a:defRPr sz="13000"/>
            </a:lvl3pPr>
            <a:lvl4pPr>
              <a:defRPr sz="10800"/>
            </a:lvl4pPr>
            <a:lvl5pPr>
              <a:defRPr sz="10800"/>
            </a:lvl5pPr>
            <a:lvl6pPr>
              <a:defRPr sz="10800"/>
            </a:lvl6pPr>
            <a:lvl7pPr>
              <a:defRPr sz="10800"/>
            </a:lvl7pPr>
            <a:lvl8pPr>
              <a:defRPr sz="10800"/>
            </a:lvl8pPr>
            <a:lvl9pPr>
              <a:defRPr sz="10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nb-NO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60272" y="9041133"/>
            <a:ext cx="14214279" cy="29553697"/>
          </a:xfrm>
        </p:spPr>
        <p:txBody>
          <a:bodyPr/>
          <a:lstStyle>
            <a:lvl1pPr marL="0" indent="0">
              <a:buNone/>
              <a:defRPr sz="7600"/>
            </a:lvl1pPr>
            <a:lvl2pPr marL="2468880" indent="0">
              <a:buNone/>
              <a:defRPr sz="6500"/>
            </a:lvl2pPr>
            <a:lvl3pPr marL="4937760" indent="0">
              <a:buNone/>
              <a:defRPr sz="5400"/>
            </a:lvl3pPr>
            <a:lvl4pPr marL="7406640" indent="0">
              <a:buNone/>
              <a:defRPr sz="4900"/>
            </a:lvl4pPr>
            <a:lvl5pPr marL="9875520" indent="0">
              <a:buNone/>
              <a:defRPr sz="4900"/>
            </a:lvl5pPr>
            <a:lvl6pPr marL="12344400" indent="0">
              <a:buNone/>
              <a:defRPr sz="4900"/>
            </a:lvl6pPr>
            <a:lvl7pPr marL="14813280" indent="0">
              <a:buNone/>
              <a:defRPr sz="4900"/>
            </a:lvl7pPr>
            <a:lvl8pPr marL="17282160" indent="0">
              <a:buNone/>
              <a:defRPr sz="4900"/>
            </a:lvl8pPr>
            <a:lvl9pPr marL="19751040" indent="0">
              <a:buNone/>
              <a:defRPr sz="4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1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68561" y="30243780"/>
            <a:ext cx="25923240" cy="3570449"/>
          </a:xfrm>
        </p:spPr>
        <p:txBody>
          <a:bodyPr anchor="b"/>
          <a:lstStyle>
            <a:lvl1pPr algn="l">
              <a:defRPr sz="10800" b="1"/>
            </a:lvl1pPr>
          </a:lstStyle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468561" y="3860483"/>
            <a:ext cx="25923240" cy="25923240"/>
          </a:xfrm>
        </p:spPr>
        <p:txBody>
          <a:bodyPr/>
          <a:lstStyle>
            <a:lvl1pPr marL="0" indent="0">
              <a:buNone/>
              <a:defRPr sz="17300"/>
            </a:lvl1pPr>
            <a:lvl2pPr marL="2468880" indent="0">
              <a:buNone/>
              <a:defRPr sz="15100"/>
            </a:lvl2pPr>
            <a:lvl3pPr marL="4937760" indent="0">
              <a:buNone/>
              <a:defRPr sz="13000"/>
            </a:lvl3pPr>
            <a:lvl4pPr marL="7406640" indent="0">
              <a:buNone/>
              <a:defRPr sz="10800"/>
            </a:lvl4pPr>
            <a:lvl5pPr marL="9875520" indent="0">
              <a:buNone/>
              <a:defRPr sz="10800"/>
            </a:lvl5pPr>
            <a:lvl6pPr marL="12344400" indent="0">
              <a:buNone/>
              <a:defRPr sz="10800"/>
            </a:lvl6pPr>
            <a:lvl7pPr marL="14813280" indent="0">
              <a:buNone/>
              <a:defRPr sz="10800"/>
            </a:lvl7pPr>
            <a:lvl8pPr marL="17282160" indent="0">
              <a:buNone/>
              <a:defRPr sz="10800"/>
            </a:lvl8pPr>
            <a:lvl9pPr marL="19751040" indent="0">
              <a:buNone/>
              <a:defRPr sz="10800"/>
            </a:lvl9pPr>
          </a:lstStyle>
          <a:p>
            <a:endParaRPr lang="nb-NO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68561" y="33814229"/>
            <a:ext cx="25923240" cy="5070631"/>
          </a:xfrm>
        </p:spPr>
        <p:txBody>
          <a:bodyPr/>
          <a:lstStyle>
            <a:lvl1pPr marL="0" indent="0">
              <a:buNone/>
              <a:defRPr sz="7600"/>
            </a:lvl1pPr>
            <a:lvl2pPr marL="2468880" indent="0">
              <a:buNone/>
              <a:defRPr sz="6500"/>
            </a:lvl2pPr>
            <a:lvl3pPr marL="4937760" indent="0">
              <a:buNone/>
              <a:defRPr sz="5400"/>
            </a:lvl3pPr>
            <a:lvl4pPr marL="7406640" indent="0">
              <a:buNone/>
              <a:defRPr sz="4900"/>
            </a:lvl4pPr>
            <a:lvl5pPr marL="9875520" indent="0">
              <a:buNone/>
              <a:defRPr sz="4900"/>
            </a:lvl5pPr>
            <a:lvl6pPr marL="12344400" indent="0">
              <a:buNone/>
              <a:defRPr sz="4900"/>
            </a:lvl6pPr>
            <a:lvl7pPr marL="14813280" indent="0">
              <a:buNone/>
              <a:defRPr sz="4900"/>
            </a:lvl7pPr>
            <a:lvl8pPr marL="17282160" indent="0">
              <a:buNone/>
              <a:defRPr sz="4900"/>
            </a:lvl8pPr>
            <a:lvl9pPr marL="19751040" indent="0">
              <a:buNone/>
              <a:defRPr sz="4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766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0270" y="1730219"/>
            <a:ext cx="38884860" cy="7200900"/>
          </a:xfrm>
          <a:prstGeom prst="rect">
            <a:avLst/>
          </a:prstGeom>
        </p:spPr>
        <p:txBody>
          <a:bodyPr vert="horz" lIns="493776" tIns="246888" rIns="493776" bIns="24688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nb-NO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0" y="10081263"/>
            <a:ext cx="38884860" cy="28513567"/>
          </a:xfrm>
          <a:prstGeom prst="rect">
            <a:avLst/>
          </a:prstGeom>
        </p:spPr>
        <p:txBody>
          <a:bodyPr vert="horz" lIns="493776" tIns="246888" rIns="493776" bIns="24688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nb-N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60270" y="40045008"/>
            <a:ext cx="10081260" cy="2300288"/>
          </a:xfrm>
          <a:prstGeom prst="rect">
            <a:avLst/>
          </a:prstGeom>
        </p:spPr>
        <p:txBody>
          <a:bodyPr vert="horz" lIns="493776" tIns="246888" rIns="493776" bIns="246888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DC21-0339-4559-A117-69AF9E0D4B00}" type="datetimeFigureOut">
              <a:rPr lang="nb-NO" smtClean="0"/>
              <a:t>05.07.2019</a:t>
            </a:fld>
            <a:endParaRPr lang="nb-N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61845" y="40045008"/>
            <a:ext cx="13681710" cy="2300288"/>
          </a:xfrm>
          <a:prstGeom prst="rect">
            <a:avLst/>
          </a:prstGeom>
        </p:spPr>
        <p:txBody>
          <a:bodyPr vert="horz" lIns="493776" tIns="246888" rIns="493776" bIns="246888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963870" y="40045008"/>
            <a:ext cx="10081260" cy="2300288"/>
          </a:xfrm>
          <a:prstGeom prst="rect">
            <a:avLst/>
          </a:prstGeom>
        </p:spPr>
        <p:txBody>
          <a:bodyPr vert="horz" lIns="493776" tIns="246888" rIns="493776" bIns="246888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3C623-7470-4895-A943-CF7BDEF67097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855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7760" rtl="0" eaLnBrk="1" latinLnBrk="0" hangingPunct="1">
        <a:spcBef>
          <a:spcPct val="0"/>
        </a:spcBef>
        <a:buNone/>
        <a:defRPr sz="2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660" indent="-1851660" algn="l" defTabSz="4937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3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930" indent="-1543050" algn="l" defTabSz="49377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1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0" indent="-1234440" algn="l" defTabSz="4937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0" indent="-1234440" algn="l" defTabSz="49377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8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9960" indent="-1234440" algn="l" defTabSz="4937760" rtl="0" eaLnBrk="1" latinLnBrk="0" hangingPunct="1">
        <a:spcBef>
          <a:spcPct val="20000"/>
        </a:spcBef>
        <a:buFont typeface="Arial" panose="020B0604020202020204" pitchFamily="34" charset="0"/>
        <a:buChar char="»"/>
        <a:defRPr sz="108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8840" indent="-1234440" algn="l" defTabSz="4937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0" indent="-1234440" algn="l" defTabSz="4937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6600" indent="-1234440" algn="l" defTabSz="4937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5480" indent="-1234440" algn="l" defTabSz="4937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937760" rtl="0" eaLnBrk="1" latinLnBrk="0" hangingPunct="1">
        <a:defRPr sz="97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algn="l" defTabSz="4937760" rtl="0" eaLnBrk="1" latinLnBrk="0" hangingPunct="1">
        <a:defRPr sz="9700" kern="1200">
          <a:solidFill>
            <a:schemeClr val="tx1"/>
          </a:solidFill>
          <a:latin typeface="+mn-lt"/>
          <a:ea typeface="+mn-ea"/>
          <a:cs typeface="+mn-cs"/>
        </a:defRPr>
      </a:lvl2pPr>
      <a:lvl3pPr marL="4937760" algn="l" defTabSz="4937760" rtl="0" eaLnBrk="1" latinLnBrk="0" hangingPunct="1"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0" algn="l" defTabSz="4937760" rtl="0" eaLnBrk="1" latinLnBrk="0" hangingPunct="1"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algn="l" defTabSz="4937760" rtl="0" eaLnBrk="1" latinLnBrk="0" hangingPunct="1"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0" algn="l" defTabSz="4937760" rtl="0" eaLnBrk="1" latinLnBrk="0" hangingPunct="1"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3280" algn="l" defTabSz="4937760" rtl="0" eaLnBrk="1" latinLnBrk="0" hangingPunct="1"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0" algn="l" defTabSz="4937760" rtl="0" eaLnBrk="1" latinLnBrk="0" hangingPunct="1"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9751040" algn="l" defTabSz="4937760" rtl="0" eaLnBrk="1" latinLnBrk="0" hangingPunct="1"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 flipV="1">
            <a:off x="0" y="720000"/>
            <a:ext cx="43200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720000" y="0"/>
            <a:ext cx="0" cy="43200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45253" y="1388587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1200</a:t>
            </a:r>
            <a:endParaRPr lang="nb-NO" sz="3600" b="1" dirty="0">
              <a:solidFill>
                <a:srgbClr val="0000FF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224768" y="73669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1200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0" y="3600000"/>
            <a:ext cx="8694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194572" y="2953669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241,5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34506000" y="3600000"/>
            <a:ext cx="8694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516468" y="2996498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241,5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25" name="Gerade Verbindung 24"/>
          <p:cNvCxnSpPr/>
          <p:nvPr/>
        </p:nvCxnSpPr>
        <p:spPr>
          <a:xfrm flipV="1">
            <a:off x="8694000" y="3600000"/>
            <a:ext cx="25812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878419" y="2895758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717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41400000" y="0"/>
            <a:ext cx="0" cy="8694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1400000" y="5365765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241,5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41400000" y="34506000"/>
            <a:ext cx="0" cy="8694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1400000" y="38529834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241,5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31" name="Gerade Verbindung 30"/>
          <p:cNvCxnSpPr/>
          <p:nvPr/>
        </p:nvCxnSpPr>
        <p:spPr>
          <a:xfrm flipV="1">
            <a:off x="41400000" y="8694000"/>
            <a:ext cx="0" cy="25812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1559684" y="19029561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717</a:t>
            </a:r>
            <a:endParaRPr lang="nb-NO" sz="3600" b="1" dirty="0">
              <a:solidFill>
                <a:srgbClr val="0000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059438" y="36036843"/>
            <a:ext cx="263120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Legende:</a:t>
            </a:r>
          </a:p>
          <a:p>
            <a:r>
              <a:rPr lang="nb-NO" sz="3600" b="1" dirty="0" smtClean="0">
                <a:solidFill>
                  <a:srgbClr val="0000FF"/>
                </a:solidFill>
              </a:rPr>
              <a:t>Alle </a:t>
            </a:r>
            <a:r>
              <a:rPr lang="nb-NO" sz="3600" b="1" dirty="0" err="1" smtClean="0">
                <a:solidFill>
                  <a:srgbClr val="0000FF"/>
                </a:solidFill>
              </a:rPr>
              <a:t>Maße</a:t>
            </a:r>
            <a:r>
              <a:rPr lang="nb-NO" sz="3600" b="1" dirty="0" smtClean="0">
                <a:solidFill>
                  <a:srgbClr val="0000FF"/>
                </a:solidFill>
              </a:rPr>
              <a:t> in mm, </a:t>
            </a:r>
            <a:r>
              <a:rPr lang="nb-NO" sz="3600" b="1" dirty="0" err="1" smtClean="0">
                <a:solidFill>
                  <a:srgbClr val="0000FF"/>
                </a:solidFill>
              </a:rPr>
              <a:t>Maßstab</a:t>
            </a:r>
            <a:r>
              <a:rPr lang="nb-NO" sz="3600" b="1" dirty="0" smtClean="0">
                <a:solidFill>
                  <a:srgbClr val="0000FF"/>
                </a:solidFill>
              </a:rPr>
              <a:t>: 1 </a:t>
            </a:r>
            <a:r>
              <a:rPr lang="nb-NO" sz="3600" b="1" dirty="0" err="1" smtClean="0">
                <a:solidFill>
                  <a:srgbClr val="0000FF"/>
                </a:solidFill>
              </a:rPr>
              <a:t>pixel</a:t>
            </a:r>
            <a:r>
              <a:rPr lang="nb-NO" sz="3600" b="1" dirty="0" smtClean="0">
                <a:solidFill>
                  <a:srgbClr val="0000FF"/>
                </a:solidFill>
              </a:rPr>
              <a:t> = 1 mm</a:t>
            </a:r>
          </a:p>
          <a:p>
            <a:r>
              <a:rPr lang="nb-NO" sz="3600" b="1" dirty="0" smtClean="0">
                <a:solidFill>
                  <a:srgbClr val="0000FF"/>
                </a:solidFill>
              </a:rPr>
              <a:t>297 mm = DINA4-Längsseite</a:t>
            </a:r>
          </a:p>
          <a:p>
            <a:r>
              <a:rPr lang="nb-NO" sz="3600" b="1" dirty="0" smtClean="0">
                <a:solidFill>
                  <a:srgbClr val="0000FF"/>
                </a:solidFill>
              </a:rPr>
              <a:t>210 mm = 297/</a:t>
            </a:r>
            <a:r>
              <a:rPr lang="nb-NO" sz="3600" b="1" dirty="0" err="1" smtClean="0">
                <a:solidFill>
                  <a:srgbClr val="0000FF"/>
                </a:solidFill>
              </a:rPr>
              <a:t>sqrt</a:t>
            </a:r>
            <a:r>
              <a:rPr lang="nb-NO" sz="3600" b="1" dirty="0" smtClean="0">
                <a:solidFill>
                  <a:srgbClr val="0000FF"/>
                </a:solidFill>
              </a:rPr>
              <a:t>(2) = </a:t>
            </a:r>
            <a:r>
              <a:rPr lang="nb-NO" sz="3600" b="1" dirty="0" err="1" smtClean="0">
                <a:solidFill>
                  <a:srgbClr val="0000FF"/>
                </a:solidFill>
              </a:rPr>
              <a:t>Breite</a:t>
            </a:r>
            <a:r>
              <a:rPr lang="nb-NO" sz="3600" b="1" dirty="0" smtClean="0">
                <a:solidFill>
                  <a:srgbClr val="0000FF"/>
                </a:solidFill>
              </a:rPr>
              <a:t> DINA4 = Höhe DINA4  45 grad = </a:t>
            </a:r>
            <a:r>
              <a:rPr lang="nb-NO" sz="3600" b="1" dirty="0" err="1" smtClean="0">
                <a:solidFill>
                  <a:srgbClr val="0000FF"/>
                </a:solidFill>
              </a:rPr>
              <a:t>Länge</a:t>
            </a:r>
            <a:r>
              <a:rPr lang="nb-NO" sz="3600" b="1" dirty="0" smtClean="0">
                <a:solidFill>
                  <a:srgbClr val="0000FF"/>
                </a:solidFill>
              </a:rPr>
              <a:t> DINA5</a:t>
            </a:r>
          </a:p>
          <a:p>
            <a:r>
              <a:rPr lang="nb-NO" sz="3600" b="1" dirty="0" smtClean="0">
                <a:solidFill>
                  <a:srgbClr val="0000FF"/>
                </a:solidFill>
              </a:rPr>
              <a:t>717 mm = </a:t>
            </a:r>
            <a:r>
              <a:rPr lang="nb-NO" sz="3600" b="1" dirty="0" err="1" smtClean="0">
                <a:solidFill>
                  <a:srgbClr val="0000FF"/>
                </a:solidFill>
              </a:rPr>
              <a:t>Äußere</a:t>
            </a:r>
            <a:r>
              <a:rPr lang="nb-NO" sz="3600" b="1" dirty="0" smtClean="0">
                <a:solidFill>
                  <a:srgbClr val="0000FF"/>
                </a:solidFill>
              </a:rPr>
              <a:t> Höhe </a:t>
            </a:r>
            <a:r>
              <a:rPr lang="nb-NO" sz="3600" b="1" dirty="0" err="1" smtClean="0">
                <a:solidFill>
                  <a:srgbClr val="0000FF"/>
                </a:solidFill>
              </a:rPr>
              <a:t>und</a:t>
            </a:r>
            <a:r>
              <a:rPr lang="nb-NO" sz="3600" b="1" dirty="0" smtClean="0">
                <a:solidFill>
                  <a:srgbClr val="0000FF"/>
                </a:solidFill>
              </a:rPr>
              <a:t> </a:t>
            </a:r>
            <a:r>
              <a:rPr lang="nb-NO" sz="3600" b="1" dirty="0" err="1" smtClean="0">
                <a:solidFill>
                  <a:srgbClr val="0000FF"/>
                </a:solidFill>
              </a:rPr>
              <a:t>Breite</a:t>
            </a:r>
            <a:r>
              <a:rPr lang="nb-NO" sz="3600" b="1" dirty="0" smtClean="0">
                <a:solidFill>
                  <a:srgbClr val="0000FF"/>
                </a:solidFill>
              </a:rPr>
              <a:t> Spur-</a:t>
            </a:r>
            <a:r>
              <a:rPr lang="nb-NO" sz="3600" b="1" dirty="0" err="1" smtClean="0">
                <a:solidFill>
                  <a:srgbClr val="0000FF"/>
                </a:solidFill>
              </a:rPr>
              <a:t>Achteck</a:t>
            </a:r>
            <a:endParaRPr lang="nb-NO" sz="3600" b="1" dirty="0" smtClean="0">
              <a:solidFill>
                <a:srgbClr val="0000FF"/>
              </a:solidFill>
            </a:endParaRPr>
          </a:p>
          <a:p>
            <a:r>
              <a:rPr lang="nb-NO" sz="3600" b="1" dirty="0" smtClean="0">
                <a:solidFill>
                  <a:srgbClr val="0000FF"/>
                </a:solidFill>
              </a:rPr>
              <a:t>20 mm = </a:t>
            </a:r>
            <a:r>
              <a:rPr lang="nb-NO" sz="3600" b="1" dirty="0" err="1" smtClean="0">
                <a:solidFill>
                  <a:srgbClr val="0000FF"/>
                </a:solidFill>
              </a:rPr>
              <a:t>Spurbreite</a:t>
            </a:r>
            <a:endParaRPr lang="nb-NO" sz="3600" b="1" dirty="0" smtClean="0">
              <a:solidFill>
                <a:srgbClr val="0000FF"/>
              </a:solidFill>
            </a:endParaRPr>
          </a:p>
          <a:p>
            <a:r>
              <a:rPr lang="nb-NO" sz="3600" b="1" dirty="0" smtClean="0">
                <a:solidFill>
                  <a:srgbClr val="0000FF"/>
                </a:solidFill>
              </a:rPr>
              <a:t>10 mm = </a:t>
            </a:r>
            <a:r>
              <a:rPr lang="nb-NO" sz="3600" b="1" dirty="0" err="1" smtClean="0">
                <a:solidFill>
                  <a:srgbClr val="0000FF"/>
                </a:solidFill>
              </a:rPr>
              <a:t>Spurabstand</a:t>
            </a:r>
            <a:r>
              <a:rPr lang="nb-NO" sz="3600" b="1" dirty="0" smtClean="0">
                <a:solidFill>
                  <a:srgbClr val="0000FF"/>
                </a:solidFill>
              </a:rPr>
              <a:t> an der </a:t>
            </a:r>
            <a:r>
              <a:rPr lang="nb-NO" sz="3600" b="1" dirty="0" err="1" smtClean="0">
                <a:solidFill>
                  <a:srgbClr val="0000FF"/>
                </a:solidFill>
              </a:rPr>
              <a:t>Weiche</a:t>
            </a:r>
            <a:endParaRPr lang="nb-NO" sz="3600" b="1" dirty="0" smtClean="0">
              <a:solidFill>
                <a:srgbClr val="0000FF"/>
              </a:solidFill>
            </a:endParaRPr>
          </a:p>
          <a:p>
            <a:r>
              <a:rPr lang="nb-NO" sz="3600" b="1" dirty="0" smtClean="0">
                <a:solidFill>
                  <a:srgbClr val="0000FF"/>
                </a:solidFill>
              </a:rPr>
              <a:t>150 mm = </a:t>
            </a:r>
            <a:r>
              <a:rPr lang="nb-NO" sz="3600" b="1" dirty="0" err="1" smtClean="0">
                <a:solidFill>
                  <a:srgbClr val="0000FF"/>
                </a:solidFill>
              </a:rPr>
              <a:t>Überlappungsbereich</a:t>
            </a:r>
            <a:r>
              <a:rPr lang="nb-NO" sz="3600" b="1" dirty="0" smtClean="0">
                <a:solidFill>
                  <a:srgbClr val="0000FF"/>
                </a:solidFill>
              </a:rPr>
              <a:t> an der </a:t>
            </a:r>
            <a:r>
              <a:rPr lang="nb-NO" sz="3600" b="1" dirty="0" err="1" smtClean="0">
                <a:solidFill>
                  <a:srgbClr val="0000FF"/>
                </a:solidFill>
              </a:rPr>
              <a:t>Weiche</a:t>
            </a:r>
            <a:endParaRPr lang="nb-NO" sz="3600" b="1" dirty="0" smtClean="0">
              <a:solidFill>
                <a:srgbClr val="0000FF"/>
              </a:solidFill>
            </a:endParaRPr>
          </a:p>
          <a:p>
            <a:r>
              <a:rPr lang="nb-NO" sz="3600" b="1" dirty="0" err="1" smtClean="0">
                <a:solidFill>
                  <a:srgbClr val="0000FF"/>
                </a:solidFill>
              </a:rPr>
              <a:t>Barcodes</a:t>
            </a:r>
            <a:r>
              <a:rPr lang="nb-NO" sz="3600" b="1" dirty="0" smtClean="0">
                <a:solidFill>
                  <a:srgbClr val="0000FF"/>
                </a:solidFill>
              </a:rPr>
              <a:t>: </a:t>
            </a:r>
            <a:r>
              <a:rPr lang="nb-NO" sz="3600" b="1" dirty="0" err="1" smtClean="0">
                <a:solidFill>
                  <a:srgbClr val="0000FF"/>
                </a:solidFill>
              </a:rPr>
              <a:t>Aussenbereich</a:t>
            </a:r>
            <a:r>
              <a:rPr lang="nb-NO" sz="3600" b="1" dirty="0" smtClean="0">
                <a:solidFill>
                  <a:srgbClr val="0000FF"/>
                </a:solidFill>
              </a:rPr>
              <a:t> 61x55, </a:t>
            </a:r>
            <a:r>
              <a:rPr lang="nb-NO" sz="3600" b="1" dirty="0" err="1" smtClean="0">
                <a:solidFill>
                  <a:srgbClr val="0000FF"/>
                </a:solidFill>
              </a:rPr>
              <a:t>Labelbereich</a:t>
            </a:r>
            <a:r>
              <a:rPr lang="nb-NO" sz="3600" b="1" dirty="0" smtClean="0">
                <a:solidFill>
                  <a:srgbClr val="0000FF"/>
                </a:solidFill>
              </a:rPr>
              <a:t> 45x35, </a:t>
            </a:r>
            <a:r>
              <a:rPr lang="nb-NO" sz="3600" b="1" dirty="0" err="1" smtClean="0">
                <a:solidFill>
                  <a:srgbClr val="0000FF"/>
                </a:solidFill>
              </a:rPr>
              <a:t>Abstand</a:t>
            </a:r>
            <a:r>
              <a:rPr lang="nb-NO" sz="3600" b="1" dirty="0" smtClean="0">
                <a:solidFill>
                  <a:srgbClr val="0000FF"/>
                </a:solidFill>
              </a:rPr>
              <a:t> </a:t>
            </a:r>
            <a:r>
              <a:rPr lang="nb-NO" sz="3600" b="1" dirty="0" err="1" smtClean="0">
                <a:solidFill>
                  <a:srgbClr val="0000FF"/>
                </a:solidFill>
              </a:rPr>
              <a:t>Labelbereich</a:t>
            </a:r>
            <a:r>
              <a:rPr lang="nb-NO" sz="3600" b="1" dirty="0" smtClean="0">
                <a:solidFill>
                  <a:srgbClr val="0000FF"/>
                </a:solidFill>
              </a:rPr>
              <a:t>: 3mm </a:t>
            </a:r>
            <a:r>
              <a:rPr lang="nb-NO" sz="3600" b="1" dirty="0" err="1" smtClean="0">
                <a:solidFill>
                  <a:srgbClr val="0000FF"/>
                </a:solidFill>
              </a:rPr>
              <a:t>oben</a:t>
            </a:r>
            <a:r>
              <a:rPr lang="nb-NO" sz="3600" b="1" dirty="0" smtClean="0">
                <a:solidFill>
                  <a:srgbClr val="0000FF"/>
                </a:solidFill>
              </a:rPr>
              <a:t>, 17 mm </a:t>
            </a:r>
            <a:r>
              <a:rPr lang="nb-NO" sz="3600" b="1" dirty="0" err="1" smtClean="0">
                <a:solidFill>
                  <a:srgbClr val="0000FF"/>
                </a:solidFill>
              </a:rPr>
              <a:t>unten</a:t>
            </a:r>
            <a:endParaRPr lang="nb-NO" sz="3600" b="1" dirty="0" smtClean="0">
              <a:solidFill>
                <a:srgbClr val="0000FF"/>
              </a:solidFill>
            </a:endParaRPr>
          </a:p>
          <a:p>
            <a:r>
              <a:rPr lang="nb-NO" sz="3600" b="1" dirty="0" smtClean="0">
                <a:solidFill>
                  <a:srgbClr val="0000FF"/>
                </a:solidFill>
              </a:rPr>
              <a:t>Turlebot3</a:t>
            </a:r>
            <a:r>
              <a:rPr lang="nb-NO" sz="3600" b="1" dirty="0">
                <a:solidFill>
                  <a:srgbClr val="0000FF"/>
                </a:solidFill>
              </a:rPr>
              <a:t>: 281mm × 306mm × </a:t>
            </a:r>
            <a:r>
              <a:rPr lang="nb-NO" sz="3600" b="1" dirty="0" smtClean="0">
                <a:solidFill>
                  <a:srgbClr val="0000FF"/>
                </a:solidFill>
              </a:rPr>
              <a:t>141mm (</a:t>
            </a:r>
            <a:r>
              <a:rPr lang="nb-NO" sz="3600" b="1" dirty="0" err="1" smtClean="0">
                <a:solidFill>
                  <a:srgbClr val="0000FF"/>
                </a:solidFill>
              </a:rPr>
              <a:t>Länge</a:t>
            </a:r>
            <a:r>
              <a:rPr lang="nb-NO" sz="3600" b="1" dirty="0" smtClean="0">
                <a:solidFill>
                  <a:srgbClr val="0000FF"/>
                </a:solidFill>
              </a:rPr>
              <a:t> x </a:t>
            </a:r>
            <a:r>
              <a:rPr lang="nb-NO" sz="3600" b="1" dirty="0" err="1" smtClean="0">
                <a:solidFill>
                  <a:srgbClr val="0000FF"/>
                </a:solidFill>
              </a:rPr>
              <a:t>Breite</a:t>
            </a:r>
            <a:r>
              <a:rPr lang="nb-NO" sz="3600" b="1" dirty="0" smtClean="0">
                <a:solidFill>
                  <a:srgbClr val="0000FF"/>
                </a:solidFill>
              </a:rPr>
              <a:t> x Höhe)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34" name="Gerade Verbindung 33"/>
          <p:cNvCxnSpPr/>
          <p:nvPr/>
        </p:nvCxnSpPr>
        <p:spPr>
          <a:xfrm flipV="1">
            <a:off x="41760000" y="8694000"/>
            <a:ext cx="0" cy="7560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1760000" y="11807230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210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36" name="Gerade Verbindung 35"/>
          <p:cNvCxnSpPr/>
          <p:nvPr/>
        </p:nvCxnSpPr>
        <p:spPr>
          <a:xfrm flipV="1">
            <a:off x="41040000" y="0"/>
            <a:ext cx="0" cy="16254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0119684" y="21276834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297</a:t>
            </a:r>
          </a:p>
        </p:txBody>
      </p:sp>
      <p:cxnSp>
        <p:nvCxnSpPr>
          <p:cNvPr id="38" name="Gerade Verbindung 37"/>
          <p:cNvCxnSpPr/>
          <p:nvPr/>
        </p:nvCxnSpPr>
        <p:spPr>
          <a:xfrm flipV="1">
            <a:off x="41040000" y="26946000"/>
            <a:ext cx="0" cy="16254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39688260" y="30603700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451,5</a:t>
            </a:r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41040000" y="16254000"/>
            <a:ext cx="0" cy="10692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9759684" y="7770745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451,5</a:t>
            </a:r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0" y="8694000"/>
            <a:ext cx="43200000" cy="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V="1">
            <a:off x="0" y="16254000"/>
            <a:ext cx="43200000" cy="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0" y="26946000"/>
            <a:ext cx="43200000" cy="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0" y="34506000"/>
            <a:ext cx="43200000" cy="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0" y="3960000"/>
            <a:ext cx="16254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10878418" y="4023834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451,5</a:t>
            </a:r>
          </a:p>
        </p:txBody>
      </p:sp>
      <p:cxnSp>
        <p:nvCxnSpPr>
          <p:cNvPr id="48" name="Gerade Verbindung 47"/>
          <p:cNvCxnSpPr/>
          <p:nvPr/>
        </p:nvCxnSpPr>
        <p:spPr>
          <a:xfrm flipV="1">
            <a:off x="16254000" y="3960000"/>
            <a:ext cx="10692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9932456" y="3960000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297</a:t>
            </a:r>
          </a:p>
        </p:txBody>
      </p:sp>
      <p:cxnSp>
        <p:nvCxnSpPr>
          <p:cNvPr id="50" name="Gerade Verbindung 49"/>
          <p:cNvCxnSpPr/>
          <p:nvPr/>
        </p:nvCxnSpPr>
        <p:spPr>
          <a:xfrm flipV="1">
            <a:off x="26946000" y="3960000"/>
            <a:ext cx="16254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29681929" y="4064183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451,5</a:t>
            </a:r>
          </a:p>
        </p:txBody>
      </p:sp>
      <p:cxnSp>
        <p:nvCxnSpPr>
          <p:cNvPr id="52" name="Gerade Verbindung 51"/>
          <p:cNvCxnSpPr/>
          <p:nvPr/>
        </p:nvCxnSpPr>
        <p:spPr>
          <a:xfrm flipV="1">
            <a:off x="8694000" y="0"/>
            <a:ext cx="0" cy="4320000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16254000" y="0"/>
            <a:ext cx="0" cy="4320000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V="1">
            <a:off x="26946000" y="0"/>
            <a:ext cx="0" cy="4320000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V="1">
            <a:off x="34506000" y="0"/>
            <a:ext cx="0" cy="4320000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V="1">
            <a:off x="26946000" y="9414000"/>
            <a:ext cx="7560000" cy="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6946000" y="9774000"/>
            <a:ext cx="7560000" cy="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26946000" y="10494000"/>
            <a:ext cx="7560000" cy="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0502087" y="8795258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20</a:t>
            </a:r>
            <a:endParaRPr lang="nb-NO" sz="3600" b="1" dirty="0">
              <a:solidFill>
                <a:srgbClr val="0000FF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0502087" y="9847669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20</a:t>
            </a:r>
            <a:endParaRPr lang="nb-NO" sz="3600" b="1" dirty="0">
              <a:solidFill>
                <a:srgbClr val="0000FF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31611812" y="9201338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>
                <a:solidFill>
                  <a:srgbClr val="0000FF"/>
                </a:solidFill>
              </a:rPr>
              <a:t>1</a:t>
            </a:r>
            <a:r>
              <a:rPr lang="nb-NO" sz="3600" b="1" dirty="0" smtClean="0">
                <a:solidFill>
                  <a:srgbClr val="0000FF"/>
                </a:solidFill>
              </a:rPr>
              <a:t>0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64" name="Gerade Verbindung 63"/>
          <p:cNvCxnSpPr/>
          <p:nvPr/>
        </p:nvCxnSpPr>
        <p:spPr>
          <a:xfrm flipV="1">
            <a:off x="13266000" y="7614000"/>
            <a:ext cx="0" cy="864000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0" y="10080000"/>
            <a:ext cx="13266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V="1">
            <a:off x="8694000" y="10800000"/>
            <a:ext cx="4572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10159842" y="10800000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127</a:t>
            </a:r>
            <a:endParaRPr lang="nb-NO" sz="3600" b="1" dirty="0">
              <a:solidFill>
                <a:srgbClr val="0000FF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0058260" y="9524503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368,5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69" name="Gerade Verbindung 68"/>
          <p:cNvCxnSpPr/>
          <p:nvPr/>
        </p:nvCxnSpPr>
        <p:spPr>
          <a:xfrm flipV="1">
            <a:off x="13266000" y="8280000"/>
            <a:ext cx="6480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3986000" y="7676437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180</a:t>
            </a:r>
          </a:p>
        </p:txBody>
      </p:sp>
      <p:cxnSp>
        <p:nvCxnSpPr>
          <p:cNvPr id="71" name="Gerade Verbindung 70"/>
          <p:cNvCxnSpPr/>
          <p:nvPr/>
        </p:nvCxnSpPr>
        <p:spPr>
          <a:xfrm flipV="1">
            <a:off x="19746000" y="6840000"/>
            <a:ext cx="0" cy="360000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0" y="7380000"/>
            <a:ext cx="19746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13986000" y="6840000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548,5</a:t>
            </a:r>
          </a:p>
        </p:txBody>
      </p:sp>
      <p:cxnSp>
        <p:nvCxnSpPr>
          <p:cNvPr id="74" name="Gerade Verbindung 73"/>
          <p:cNvCxnSpPr/>
          <p:nvPr/>
        </p:nvCxnSpPr>
        <p:spPr>
          <a:xfrm flipV="1">
            <a:off x="19746000" y="8280000"/>
            <a:ext cx="5400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21554480" y="7676437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150</a:t>
            </a:r>
          </a:p>
        </p:txBody>
      </p:sp>
      <p:cxnSp>
        <p:nvCxnSpPr>
          <p:cNvPr id="76" name="Gerade Verbindung 75"/>
          <p:cNvCxnSpPr/>
          <p:nvPr/>
        </p:nvCxnSpPr>
        <p:spPr>
          <a:xfrm flipV="1">
            <a:off x="25146000" y="6840000"/>
            <a:ext cx="0" cy="3600000"/>
          </a:xfrm>
          <a:prstGeom prst="line">
            <a:avLst/>
          </a:prstGeom>
          <a:ln w="50800">
            <a:solidFill>
              <a:srgbClr val="0000FF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25146000" y="8280000"/>
            <a:ext cx="1800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25616338" y="7635338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50</a:t>
            </a:r>
          </a:p>
        </p:txBody>
      </p:sp>
      <p:cxnSp>
        <p:nvCxnSpPr>
          <p:cNvPr id="84" name="Gerade Verbindung 83"/>
          <p:cNvCxnSpPr/>
          <p:nvPr/>
        </p:nvCxnSpPr>
        <p:spPr>
          <a:xfrm flipV="1">
            <a:off x="35280000" y="0"/>
            <a:ext cx="0" cy="20610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5284364" y="17354228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572,5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 flipV="1">
            <a:off x="35244000" y="22590000"/>
            <a:ext cx="7956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7337544" y="21943669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221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89" name="Gerade Verbindung 88"/>
          <p:cNvCxnSpPr/>
          <p:nvPr/>
        </p:nvCxnSpPr>
        <p:spPr>
          <a:xfrm flipV="1">
            <a:off x="12528000" y="0"/>
            <a:ext cx="0" cy="2061000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11088435" y="17354228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572,5</a:t>
            </a:r>
            <a:endParaRPr lang="nb-NO" sz="3600" b="1" dirty="0">
              <a:solidFill>
                <a:srgbClr val="0000FF"/>
              </a:solidFill>
            </a:endParaRPr>
          </a:p>
        </p:txBody>
      </p:sp>
      <p:cxnSp>
        <p:nvCxnSpPr>
          <p:cNvPr id="91" name="Gerade Verbindung 90"/>
          <p:cNvCxnSpPr/>
          <p:nvPr/>
        </p:nvCxnSpPr>
        <p:spPr>
          <a:xfrm flipV="1">
            <a:off x="0" y="22590000"/>
            <a:ext cx="12528000" cy="0"/>
          </a:xfrm>
          <a:prstGeom prst="line">
            <a:avLst/>
          </a:prstGeom>
          <a:ln w="50800">
            <a:solidFill>
              <a:srgbClr val="0000FF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93"/>
          <p:cNvGrpSpPr/>
          <p:nvPr/>
        </p:nvGrpSpPr>
        <p:grpSpPr>
          <a:xfrm>
            <a:off x="30151224" y="22590000"/>
            <a:ext cx="3100904" cy="3600000"/>
            <a:chOff x="30385524" y="19828292"/>
            <a:chExt cx="3100904" cy="3600000"/>
          </a:xfrm>
        </p:grpSpPr>
        <p:cxnSp>
          <p:nvCxnSpPr>
            <p:cNvPr id="96" name="Gerade Verbindung 95"/>
            <p:cNvCxnSpPr/>
            <p:nvPr/>
          </p:nvCxnSpPr>
          <p:spPr>
            <a:xfrm flipV="1">
              <a:off x="32294803" y="19828292"/>
              <a:ext cx="0" cy="3600000"/>
            </a:xfrm>
            <a:prstGeom prst="line">
              <a:avLst/>
            </a:prstGeom>
            <a:ln w="50800">
              <a:solidFill>
                <a:srgbClr val="0000FF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/>
            <p:cNvSpPr txBox="1"/>
            <p:nvPr/>
          </p:nvSpPr>
          <p:spPr>
            <a:xfrm>
              <a:off x="30385524" y="21354957"/>
              <a:ext cx="3100904" cy="646331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nb-NO" sz="3600" b="1" dirty="0" err="1" smtClean="0">
                  <a:solidFill>
                    <a:srgbClr val="0000FF"/>
                  </a:solidFill>
                </a:rPr>
                <a:t>Fahrtrichtung</a:t>
              </a:r>
              <a:endParaRPr lang="nb-NO" sz="36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5953096" y="17371432"/>
            <a:ext cx="3100904" cy="3600000"/>
            <a:chOff x="16761086" y="19382260"/>
            <a:chExt cx="3100904" cy="3600000"/>
          </a:xfrm>
        </p:grpSpPr>
        <p:sp>
          <p:nvSpPr>
            <p:cNvPr id="98" name="Textfeld 97"/>
            <p:cNvSpPr txBox="1"/>
            <p:nvPr/>
          </p:nvSpPr>
          <p:spPr>
            <a:xfrm>
              <a:off x="16761086" y="21031791"/>
              <a:ext cx="3100904" cy="646331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nb-NO" sz="3600" b="1" dirty="0" err="1" smtClean="0">
                  <a:solidFill>
                    <a:srgbClr val="0000FF"/>
                  </a:solidFill>
                </a:rPr>
                <a:t>Fahrtrichtung</a:t>
              </a:r>
              <a:endParaRPr lang="nb-NO" sz="3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9" name="Gerade Verbindung 98"/>
            <p:cNvCxnSpPr/>
            <p:nvPr/>
          </p:nvCxnSpPr>
          <p:spPr>
            <a:xfrm flipV="1">
              <a:off x="17858284" y="19382260"/>
              <a:ext cx="0" cy="3600000"/>
            </a:xfrm>
            <a:prstGeom prst="line">
              <a:avLst/>
            </a:prstGeom>
            <a:ln w="50800">
              <a:solidFill>
                <a:srgbClr val="0000FF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feld 101"/>
          <p:cNvSpPr txBox="1"/>
          <p:nvPr/>
        </p:nvSpPr>
        <p:spPr>
          <a:xfrm>
            <a:off x="4014730" y="21819662"/>
            <a:ext cx="164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 smtClean="0">
                <a:solidFill>
                  <a:srgbClr val="0000FF"/>
                </a:solidFill>
              </a:rPr>
              <a:t>348</a:t>
            </a:r>
            <a:endParaRPr lang="nb-NO" sz="3600" b="1" dirty="0">
              <a:solidFill>
                <a:srgbClr val="0000FF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684" y="32706000"/>
            <a:ext cx="11016000" cy="1011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7382751" y="7361916"/>
            <a:ext cx="28434497" cy="28433324"/>
            <a:chOff x="7382751" y="7361916"/>
            <a:chExt cx="28434497" cy="28433324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7382751" y="7361916"/>
              <a:ext cx="28434497" cy="28433324"/>
              <a:chOff x="7382751" y="7361916"/>
              <a:chExt cx="28434497" cy="28433324"/>
            </a:xfrm>
          </p:grpSpPr>
          <p:sp>
            <p:nvSpPr>
              <p:cNvPr id="6" name="Rechteck 5"/>
              <p:cNvSpPr>
                <a:spLocks noChangeAspect="1"/>
              </p:cNvSpPr>
              <p:nvPr/>
            </p:nvSpPr>
            <p:spPr>
              <a:xfrm>
                <a:off x="16254000" y="8694000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" name="Rechteck 6"/>
              <p:cNvSpPr>
                <a:spLocks noChangeAspect="1"/>
              </p:cNvSpPr>
              <p:nvPr/>
            </p:nvSpPr>
            <p:spPr>
              <a:xfrm>
                <a:off x="16254000" y="33786000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" name="Rechteck 8"/>
              <p:cNvSpPr>
                <a:spLocks noChangeAspect="1"/>
              </p:cNvSpPr>
              <p:nvPr/>
            </p:nvSpPr>
            <p:spPr>
              <a:xfrm>
                <a:off x="33786000" y="16254000"/>
                <a:ext cx="720000" cy="1069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Rechteck 9"/>
              <p:cNvSpPr>
                <a:spLocks noChangeAspect="1"/>
              </p:cNvSpPr>
              <p:nvPr/>
            </p:nvSpPr>
            <p:spPr>
              <a:xfrm>
                <a:off x="8694000" y="16254000"/>
                <a:ext cx="720000" cy="1069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" name="Rechteck 10"/>
              <p:cNvSpPr>
                <a:spLocks noChangeAspect="1"/>
              </p:cNvSpPr>
              <p:nvPr/>
            </p:nvSpPr>
            <p:spPr>
              <a:xfrm rot="2700000">
                <a:off x="25125249" y="12347916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Rechteck 11"/>
              <p:cNvSpPr>
                <a:spLocks noChangeAspect="1"/>
              </p:cNvSpPr>
              <p:nvPr/>
            </p:nvSpPr>
            <p:spPr>
              <a:xfrm rot="-2700000">
                <a:off x="7382751" y="12400679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" name="Rechteck 12"/>
              <p:cNvSpPr>
                <a:spLocks noChangeAspect="1"/>
              </p:cNvSpPr>
              <p:nvPr/>
            </p:nvSpPr>
            <p:spPr>
              <a:xfrm rot="2700000">
                <a:off x="7382750" y="30089240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Rechteck 13"/>
              <p:cNvSpPr>
                <a:spLocks noChangeAspect="1"/>
              </p:cNvSpPr>
              <p:nvPr/>
            </p:nvSpPr>
            <p:spPr>
              <a:xfrm rot="-2700000">
                <a:off x="25125248" y="30089241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63" name="Rechteck 62"/>
            <p:cNvSpPr>
              <a:spLocks noChangeAspect="1"/>
            </p:cNvSpPr>
            <p:nvPr/>
          </p:nvSpPr>
          <p:spPr>
            <a:xfrm>
              <a:off x="13266000" y="16254000"/>
              <a:ext cx="720000" cy="1069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Rechteck 78"/>
            <p:cNvSpPr>
              <a:spLocks/>
            </p:cNvSpPr>
            <p:nvPr/>
          </p:nvSpPr>
          <p:spPr>
            <a:xfrm>
              <a:off x="19746000" y="9774000"/>
              <a:ext cx="540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Rechteck 79"/>
            <p:cNvSpPr>
              <a:spLocks/>
            </p:cNvSpPr>
            <p:nvPr/>
          </p:nvSpPr>
          <p:spPr>
            <a:xfrm rot="-2700000">
              <a:off x="12178287" y="12903023"/>
              <a:ext cx="91656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Rechteck 80"/>
            <p:cNvSpPr>
              <a:spLocks/>
            </p:cNvSpPr>
            <p:nvPr/>
          </p:nvSpPr>
          <p:spPr>
            <a:xfrm>
              <a:off x="19746000" y="32706000"/>
              <a:ext cx="540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Rechteck 81"/>
            <p:cNvSpPr>
              <a:spLocks/>
            </p:cNvSpPr>
            <p:nvPr/>
          </p:nvSpPr>
          <p:spPr>
            <a:xfrm rot="2700000">
              <a:off x="12178286" y="29549576"/>
              <a:ext cx="91656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28001" y="20610000"/>
            <a:ext cx="2195998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000" y="20610000"/>
            <a:ext cx="2196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feld 32"/>
          <p:cNvSpPr txBox="1"/>
          <p:nvPr/>
        </p:nvSpPr>
        <p:spPr>
          <a:xfrm>
            <a:off x="12152955" y="3816724"/>
            <a:ext cx="20522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5400" b="1" dirty="0" err="1" smtClean="0">
                <a:solidFill>
                  <a:srgbClr val="0000FF"/>
                </a:solidFill>
              </a:rPr>
              <a:t>sick_line_guidance</a:t>
            </a:r>
            <a:r>
              <a:rPr lang="nb-NO" sz="5400" b="1" dirty="0" smtClean="0">
                <a:solidFill>
                  <a:srgbClr val="0000FF"/>
                </a:solidFill>
              </a:rPr>
              <a:t>: </a:t>
            </a:r>
            <a:r>
              <a:rPr lang="nb-NO" sz="5400" b="1" dirty="0" err="1" smtClean="0">
                <a:solidFill>
                  <a:srgbClr val="0000FF"/>
                </a:solidFill>
              </a:rPr>
              <a:t>navigation</a:t>
            </a:r>
            <a:r>
              <a:rPr lang="nb-NO" sz="5400" b="1" dirty="0" smtClean="0">
                <a:solidFill>
                  <a:srgbClr val="0000FF"/>
                </a:solidFill>
              </a:rPr>
              <a:t> </a:t>
            </a:r>
            <a:r>
              <a:rPr lang="nb-NO" sz="5400" b="1" dirty="0" err="1" smtClean="0">
                <a:solidFill>
                  <a:srgbClr val="0000FF"/>
                </a:solidFill>
              </a:rPr>
              <a:t>map</a:t>
            </a:r>
            <a:r>
              <a:rPr lang="nb-NO" sz="5400" b="1" dirty="0">
                <a:solidFill>
                  <a:srgbClr val="0000FF"/>
                </a:solidFill>
              </a:rPr>
              <a:t> </a:t>
            </a:r>
            <a:r>
              <a:rPr lang="nb-NO" sz="5400" b="1" dirty="0" smtClean="0">
                <a:solidFill>
                  <a:srgbClr val="0000FF"/>
                </a:solidFill>
              </a:rPr>
              <a:t>(demo)</a:t>
            </a:r>
          </a:p>
          <a:p>
            <a:pPr algn="ctr"/>
            <a:endParaRPr lang="nb-NO" sz="3600" b="1" dirty="0" smtClean="0">
              <a:solidFill>
                <a:srgbClr val="0000FF"/>
              </a:solidFill>
            </a:endParaRPr>
          </a:p>
          <a:p>
            <a:pPr algn="ctr"/>
            <a:r>
              <a:rPr lang="nb-NO" sz="3600" b="1" dirty="0" err="1" smtClean="0">
                <a:solidFill>
                  <a:srgbClr val="0000FF"/>
                </a:solidFill>
              </a:rPr>
              <a:t>Maßstab</a:t>
            </a:r>
            <a:r>
              <a:rPr lang="nb-NO" sz="3600" b="1" dirty="0" smtClean="0">
                <a:solidFill>
                  <a:srgbClr val="0000FF"/>
                </a:solidFill>
              </a:rPr>
              <a:t>: 1 </a:t>
            </a:r>
            <a:r>
              <a:rPr lang="nb-NO" sz="3600" b="1" dirty="0" err="1" smtClean="0">
                <a:solidFill>
                  <a:srgbClr val="0000FF"/>
                </a:solidFill>
              </a:rPr>
              <a:t>pixel</a:t>
            </a:r>
            <a:r>
              <a:rPr lang="nb-NO" sz="3600" b="1" dirty="0" smtClean="0">
                <a:solidFill>
                  <a:srgbClr val="0000FF"/>
                </a:solidFill>
              </a:rPr>
              <a:t> = 1 mm</a:t>
            </a:r>
            <a:endParaRPr lang="nb-NO" sz="3600" b="1" dirty="0">
              <a:solidFill>
                <a:srgbClr val="0000FF"/>
              </a:solidFill>
            </a:endParaRPr>
          </a:p>
        </p:txBody>
      </p:sp>
      <p:grpSp>
        <p:nvGrpSpPr>
          <p:cNvPr id="94" name="Gruppieren 93"/>
          <p:cNvGrpSpPr/>
          <p:nvPr/>
        </p:nvGrpSpPr>
        <p:grpSpPr>
          <a:xfrm>
            <a:off x="28782765" y="19800000"/>
            <a:ext cx="3100904" cy="3600000"/>
            <a:chOff x="30385524" y="19828292"/>
            <a:chExt cx="3100904" cy="3600000"/>
          </a:xfrm>
        </p:grpSpPr>
        <p:cxnSp>
          <p:nvCxnSpPr>
            <p:cNvPr id="96" name="Gerade Verbindung 95"/>
            <p:cNvCxnSpPr/>
            <p:nvPr/>
          </p:nvCxnSpPr>
          <p:spPr>
            <a:xfrm flipV="1">
              <a:off x="32294803" y="19828292"/>
              <a:ext cx="0" cy="3600000"/>
            </a:xfrm>
            <a:prstGeom prst="line">
              <a:avLst/>
            </a:prstGeom>
            <a:ln w="50800">
              <a:solidFill>
                <a:srgbClr val="0000FF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/>
            <p:cNvSpPr txBox="1"/>
            <p:nvPr/>
          </p:nvSpPr>
          <p:spPr>
            <a:xfrm>
              <a:off x="30385524" y="21354957"/>
              <a:ext cx="3100904" cy="646331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nb-NO" sz="3600" b="1" dirty="0" err="1" smtClean="0">
                  <a:solidFill>
                    <a:srgbClr val="0000FF"/>
                  </a:solidFill>
                </a:rPr>
                <a:t>Fahrtrichtung</a:t>
              </a:r>
              <a:endParaRPr lang="nb-NO" sz="36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15897026" y="19601675"/>
            <a:ext cx="3100904" cy="3600000"/>
            <a:chOff x="16761086" y="19382260"/>
            <a:chExt cx="3100904" cy="3600000"/>
          </a:xfrm>
        </p:grpSpPr>
        <p:sp>
          <p:nvSpPr>
            <p:cNvPr id="98" name="Textfeld 97"/>
            <p:cNvSpPr txBox="1"/>
            <p:nvPr/>
          </p:nvSpPr>
          <p:spPr>
            <a:xfrm>
              <a:off x="16761086" y="21031791"/>
              <a:ext cx="3100904" cy="646331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nb-NO" sz="3600" b="1" dirty="0" err="1" smtClean="0">
                  <a:solidFill>
                    <a:srgbClr val="0000FF"/>
                  </a:solidFill>
                </a:rPr>
                <a:t>Fahrtrichtung</a:t>
              </a:r>
              <a:endParaRPr lang="nb-NO" sz="3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9" name="Gerade Verbindung 98"/>
            <p:cNvCxnSpPr/>
            <p:nvPr/>
          </p:nvCxnSpPr>
          <p:spPr>
            <a:xfrm flipV="1">
              <a:off x="17858284" y="19382260"/>
              <a:ext cx="0" cy="3600000"/>
            </a:xfrm>
            <a:prstGeom prst="line">
              <a:avLst/>
            </a:prstGeom>
            <a:ln w="50800">
              <a:solidFill>
                <a:srgbClr val="0000FF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28001" y="20610000"/>
            <a:ext cx="2195998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000" y="20610000"/>
            <a:ext cx="2196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001" y="20611517"/>
            <a:ext cx="737999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561" y="20618764"/>
            <a:ext cx="737999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7382751" y="7361916"/>
            <a:ext cx="28434497" cy="28433324"/>
            <a:chOff x="7382751" y="7361916"/>
            <a:chExt cx="28434497" cy="28433324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7382751" y="7361916"/>
              <a:ext cx="28434497" cy="28433324"/>
              <a:chOff x="7382751" y="7361916"/>
              <a:chExt cx="28434497" cy="28433324"/>
            </a:xfrm>
          </p:grpSpPr>
          <p:sp>
            <p:nvSpPr>
              <p:cNvPr id="6" name="Rechteck 5"/>
              <p:cNvSpPr>
                <a:spLocks noChangeAspect="1"/>
              </p:cNvSpPr>
              <p:nvPr/>
            </p:nvSpPr>
            <p:spPr>
              <a:xfrm>
                <a:off x="16254000" y="8694000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" name="Rechteck 6"/>
              <p:cNvSpPr>
                <a:spLocks noChangeAspect="1"/>
              </p:cNvSpPr>
              <p:nvPr/>
            </p:nvSpPr>
            <p:spPr>
              <a:xfrm>
                <a:off x="16254000" y="33786000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Rechteck 9"/>
              <p:cNvSpPr>
                <a:spLocks noChangeAspect="1"/>
              </p:cNvSpPr>
              <p:nvPr/>
            </p:nvSpPr>
            <p:spPr>
              <a:xfrm>
                <a:off x="8694000" y="16254000"/>
                <a:ext cx="720000" cy="1069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" name="Rechteck 10"/>
              <p:cNvSpPr>
                <a:spLocks noChangeAspect="1"/>
              </p:cNvSpPr>
              <p:nvPr/>
            </p:nvSpPr>
            <p:spPr>
              <a:xfrm rot="2700000">
                <a:off x="25125249" y="12347916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Rechteck 11"/>
              <p:cNvSpPr>
                <a:spLocks noChangeAspect="1"/>
              </p:cNvSpPr>
              <p:nvPr/>
            </p:nvSpPr>
            <p:spPr>
              <a:xfrm rot="-2700000">
                <a:off x="7382751" y="12400679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" name="Rechteck 12"/>
              <p:cNvSpPr>
                <a:spLocks noChangeAspect="1"/>
              </p:cNvSpPr>
              <p:nvPr/>
            </p:nvSpPr>
            <p:spPr>
              <a:xfrm rot="2700000">
                <a:off x="7382750" y="30089240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Rechteck 13"/>
              <p:cNvSpPr>
                <a:spLocks noChangeAspect="1"/>
              </p:cNvSpPr>
              <p:nvPr/>
            </p:nvSpPr>
            <p:spPr>
              <a:xfrm rot="-2700000">
                <a:off x="25125248" y="30089241"/>
                <a:ext cx="10692000" cy="7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" name="Rechteck 8"/>
              <p:cNvSpPr>
                <a:spLocks noChangeAspect="1"/>
              </p:cNvSpPr>
              <p:nvPr/>
            </p:nvSpPr>
            <p:spPr>
              <a:xfrm>
                <a:off x="33786000" y="16254000"/>
                <a:ext cx="720000" cy="1069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63" name="Rechteck 62"/>
            <p:cNvSpPr>
              <a:spLocks noChangeAspect="1"/>
            </p:cNvSpPr>
            <p:nvPr/>
          </p:nvSpPr>
          <p:spPr>
            <a:xfrm>
              <a:off x="13266000" y="16254000"/>
              <a:ext cx="720000" cy="1069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Rechteck 78"/>
            <p:cNvSpPr>
              <a:spLocks/>
            </p:cNvSpPr>
            <p:nvPr/>
          </p:nvSpPr>
          <p:spPr>
            <a:xfrm>
              <a:off x="19746000" y="9774000"/>
              <a:ext cx="540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Rechteck 79"/>
            <p:cNvSpPr>
              <a:spLocks/>
            </p:cNvSpPr>
            <p:nvPr/>
          </p:nvSpPr>
          <p:spPr>
            <a:xfrm rot="-2700000">
              <a:off x="12178287" y="12903023"/>
              <a:ext cx="91656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Rechteck 80"/>
            <p:cNvSpPr>
              <a:spLocks/>
            </p:cNvSpPr>
            <p:nvPr/>
          </p:nvSpPr>
          <p:spPr>
            <a:xfrm>
              <a:off x="19746000" y="32706000"/>
              <a:ext cx="540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Rechteck 81"/>
            <p:cNvSpPr>
              <a:spLocks/>
            </p:cNvSpPr>
            <p:nvPr/>
          </p:nvSpPr>
          <p:spPr>
            <a:xfrm rot="2700000">
              <a:off x="12178286" y="29549576"/>
              <a:ext cx="91656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30" name="Picture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000" y="20610000"/>
            <a:ext cx="738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000" y="20610000"/>
            <a:ext cx="737999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001" y="22013999"/>
            <a:ext cx="2195998" cy="57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001" y="20618764"/>
            <a:ext cx="2205559" cy="14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000" y="22034747"/>
            <a:ext cx="2192126" cy="57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000" y="20610000"/>
            <a:ext cx="2192126" cy="17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4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Benutzerdefiniert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hhoss</dc:creator>
  <cp:lastModifiedBy>hhoss</cp:lastModifiedBy>
  <cp:revision>60</cp:revision>
  <dcterms:created xsi:type="dcterms:W3CDTF">2019-06-18T07:14:54Z</dcterms:created>
  <dcterms:modified xsi:type="dcterms:W3CDTF">2019-07-05T08:47:45Z</dcterms:modified>
</cp:coreProperties>
</file>