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13C6A-AAC8-405D-B062-0B4A00F8F877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2795B-20B5-4121-B334-8194A70D8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72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13C6A-AAC8-405D-B062-0B4A00F8F877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2795B-20B5-4121-B334-8194A70D8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45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13C6A-AAC8-405D-B062-0B4A00F8F877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2795B-20B5-4121-B334-8194A70D8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6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13C6A-AAC8-405D-B062-0B4A00F8F877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2795B-20B5-4121-B334-8194A70D8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00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13C6A-AAC8-405D-B062-0B4A00F8F877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2795B-20B5-4121-B334-8194A70D8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641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13C6A-AAC8-405D-B062-0B4A00F8F877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2795B-20B5-4121-B334-8194A70D8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334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13C6A-AAC8-405D-B062-0B4A00F8F877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2795B-20B5-4121-B334-8194A70D8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76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13C6A-AAC8-405D-B062-0B4A00F8F877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2795B-20B5-4121-B334-8194A70D8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38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13C6A-AAC8-405D-B062-0B4A00F8F877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2795B-20B5-4121-B334-8194A70D8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2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13C6A-AAC8-405D-B062-0B4A00F8F877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2795B-20B5-4121-B334-8194A70D8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069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13C6A-AAC8-405D-B062-0B4A00F8F877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2795B-20B5-4121-B334-8194A70D8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82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13C6A-AAC8-405D-B062-0B4A00F8F877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2795B-20B5-4121-B334-8194A70D8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50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Brief animation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Standard banner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811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440" y="220484"/>
            <a:ext cx="3152775" cy="63912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33257" y="1668280"/>
            <a:ext cx="50365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Sizmek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adapt from 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GDN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nimation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KOL fade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cánh hoa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quanh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-&gt; 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Bô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sưu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…&amp;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 vào; button 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…)   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-&gt;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size 300x600 KH approve animation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adapt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size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617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Brief animation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Brief animation</dc:title>
  <dc:creator>Tra my Huynh</dc:creator>
  <cp:lastModifiedBy>Tra my Huynh</cp:lastModifiedBy>
  <cp:revision>1</cp:revision>
  <dcterms:created xsi:type="dcterms:W3CDTF">2017-10-06T04:43:17Z</dcterms:created>
  <dcterms:modified xsi:type="dcterms:W3CDTF">2017-10-06T04:43:40Z</dcterms:modified>
</cp:coreProperties>
</file>