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8" r:id="rId5"/>
    <p:sldId id="269" r:id="rId6"/>
    <p:sldId id="271" r:id="rId7"/>
    <p:sldId id="273" r:id="rId8"/>
    <p:sldId id="270" r:id="rId9"/>
    <p:sldId id="272" r:id="rId10"/>
    <p:sldId id="275" r:id="rId11"/>
    <p:sldId id="274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5" autoAdjust="0"/>
  </p:normalViewPr>
  <p:slideViewPr>
    <p:cSldViewPr>
      <p:cViewPr varScale="1">
        <p:scale>
          <a:sx n="59" d="100"/>
          <a:sy n="59" d="100"/>
        </p:scale>
        <p:origin x="-14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741A2-BC62-4DA2-863D-040F718102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121ED-CFAA-41CC-A1B6-CFC1A42D0974}">
      <dgm:prSet/>
      <dgm:spPr/>
      <dgm:t>
        <a:bodyPr/>
        <a:lstStyle/>
        <a:p>
          <a:pPr rtl="0"/>
          <a:r>
            <a:rPr lang="en-US" smtClean="0"/>
            <a:t>Tổng quan về Java Native Interface</a:t>
          </a:r>
          <a:endParaRPr lang="en-US"/>
        </a:p>
      </dgm:t>
    </dgm:pt>
    <dgm:pt modelId="{8E726C77-3E07-4E2D-92C9-0D2BB4D80CAD}" type="parTrans" cxnId="{06734705-3BE3-4BA5-B7FC-53C13359F2EE}">
      <dgm:prSet/>
      <dgm:spPr/>
      <dgm:t>
        <a:bodyPr/>
        <a:lstStyle/>
        <a:p>
          <a:endParaRPr lang="en-US"/>
        </a:p>
      </dgm:t>
    </dgm:pt>
    <dgm:pt modelId="{DB6379DA-3096-4E4A-8C46-E1162E342F38}" type="sibTrans" cxnId="{06734705-3BE3-4BA5-B7FC-53C13359F2EE}">
      <dgm:prSet/>
      <dgm:spPr/>
      <dgm:t>
        <a:bodyPr/>
        <a:lstStyle/>
        <a:p>
          <a:endParaRPr lang="en-US"/>
        </a:p>
      </dgm:t>
    </dgm:pt>
    <dgm:pt modelId="{A0A93455-4BFD-4D18-8AC4-CBD7ECB90272}">
      <dgm:prSet/>
      <dgm:spPr/>
      <dgm:t>
        <a:bodyPr/>
        <a:lstStyle/>
        <a:p>
          <a:pPr rtl="0"/>
          <a:r>
            <a:rPr lang="en-US" smtClean="0"/>
            <a:t>Cơ bản lập trình Java Native Interface </a:t>
          </a:r>
          <a:endParaRPr lang="en-US"/>
        </a:p>
      </dgm:t>
    </dgm:pt>
    <dgm:pt modelId="{B9DC0D1F-A104-492A-AFAB-FD82276656DC}" type="parTrans" cxnId="{9ED133D2-27A1-4902-A93D-8DC1BF54B0EE}">
      <dgm:prSet/>
      <dgm:spPr/>
      <dgm:t>
        <a:bodyPr/>
        <a:lstStyle/>
        <a:p>
          <a:endParaRPr lang="en-US"/>
        </a:p>
      </dgm:t>
    </dgm:pt>
    <dgm:pt modelId="{EBB0ED50-707E-443E-8BB5-2E114849814D}" type="sibTrans" cxnId="{9ED133D2-27A1-4902-A93D-8DC1BF54B0EE}">
      <dgm:prSet/>
      <dgm:spPr/>
      <dgm:t>
        <a:bodyPr/>
        <a:lstStyle/>
        <a:p>
          <a:endParaRPr lang="en-US"/>
        </a:p>
      </dgm:t>
    </dgm:pt>
    <dgm:pt modelId="{78214806-87CD-45B3-ABC7-A45209BAF5D2}">
      <dgm:prSet/>
      <dgm:spPr/>
      <dgm:t>
        <a:bodyPr/>
        <a:lstStyle/>
        <a:p>
          <a:pPr rtl="0"/>
          <a:r>
            <a:rPr lang="en-US" smtClean="0"/>
            <a:t>Giới thiệu thư viện Java Native Access</a:t>
          </a:r>
          <a:endParaRPr lang="en-US"/>
        </a:p>
      </dgm:t>
    </dgm:pt>
    <dgm:pt modelId="{58385083-B0DE-4FFC-B65C-41D45C3118C5}" type="parTrans" cxnId="{86E6529B-D6BE-4BC6-A2F1-4396951EE1FE}">
      <dgm:prSet/>
      <dgm:spPr/>
      <dgm:t>
        <a:bodyPr/>
        <a:lstStyle/>
        <a:p>
          <a:endParaRPr lang="en-US"/>
        </a:p>
      </dgm:t>
    </dgm:pt>
    <dgm:pt modelId="{014A2F29-FA67-4BFD-9C60-EF2D56C116F6}" type="sibTrans" cxnId="{86E6529B-D6BE-4BC6-A2F1-4396951EE1FE}">
      <dgm:prSet/>
      <dgm:spPr/>
      <dgm:t>
        <a:bodyPr/>
        <a:lstStyle/>
        <a:p>
          <a:endParaRPr lang="en-US"/>
        </a:p>
      </dgm:t>
    </dgm:pt>
    <dgm:pt modelId="{917B2668-48E4-44F2-85B4-ABCDC8586369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D8993C14-9F55-42BB-BF36-32747193BFD5}" type="parTrans" cxnId="{50C2B007-D07F-4BB9-918D-8EA650F582EE}">
      <dgm:prSet/>
      <dgm:spPr/>
      <dgm:t>
        <a:bodyPr/>
        <a:lstStyle/>
        <a:p>
          <a:endParaRPr lang="en-US"/>
        </a:p>
      </dgm:t>
    </dgm:pt>
    <dgm:pt modelId="{475C733D-2FE4-4B35-B488-36D00965E94C}" type="sibTrans" cxnId="{50C2B007-D07F-4BB9-918D-8EA650F582EE}">
      <dgm:prSet/>
      <dgm:spPr/>
      <dgm:t>
        <a:bodyPr/>
        <a:lstStyle/>
        <a:p>
          <a:endParaRPr lang="en-US"/>
        </a:p>
      </dgm:t>
    </dgm:pt>
    <dgm:pt modelId="{B283D874-631F-4BCE-8728-1CC179C7A6AA}" type="pres">
      <dgm:prSet presAssocID="{E98741A2-BC62-4DA2-863D-040F7181026C}" presName="linear" presStyleCnt="0">
        <dgm:presLayoutVars>
          <dgm:dir/>
          <dgm:animLvl val="lvl"/>
          <dgm:resizeHandles val="exact"/>
        </dgm:presLayoutVars>
      </dgm:prSet>
      <dgm:spPr/>
    </dgm:pt>
    <dgm:pt modelId="{21C92D88-7806-4AFB-A42E-0BB69C25682D}" type="pres">
      <dgm:prSet presAssocID="{DF6121ED-CFAA-41CC-A1B6-CFC1A42D0974}" presName="parentLin" presStyleCnt="0"/>
      <dgm:spPr/>
    </dgm:pt>
    <dgm:pt modelId="{119E06DB-50E7-4704-BABA-3A115E5078EA}" type="pres">
      <dgm:prSet presAssocID="{DF6121ED-CFAA-41CC-A1B6-CFC1A42D0974}" presName="parentLeftMargin" presStyleLbl="node1" presStyleIdx="0" presStyleCnt="4"/>
      <dgm:spPr/>
    </dgm:pt>
    <dgm:pt modelId="{5BA283EF-1834-4C4B-AEBF-FFFB47C78824}" type="pres">
      <dgm:prSet presAssocID="{DF6121ED-CFAA-41CC-A1B6-CFC1A42D0974}" presName="parentText" presStyleLbl="node1" presStyleIdx="0" presStyleCnt="4" custLinFactX="8201" custLinFactNeighborX="100000" custLinFactNeighborY="5921">
        <dgm:presLayoutVars>
          <dgm:chMax val="0"/>
          <dgm:bulletEnabled val="1"/>
        </dgm:presLayoutVars>
      </dgm:prSet>
      <dgm:spPr/>
    </dgm:pt>
    <dgm:pt modelId="{9848F40A-AF8C-4B4C-93EC-43294B93A530}" type="pres">
      <dgm:prSet presAssocID="{DF6121ED-CFAA-41CC-A1B6-CFC1A42D0974}" presName="negativeSpace" presStyleCnt="0"/>
      <dgm:spPr/>
    </dgm:pt>
    <dgm:pt modelId="{58E43A20-E0EE-43F6-BC8A-5FA723880243}" type="pres">
      <dgm:prSet presAssocID="{DF6121ED-CFAA-41CC-A1B6-CFC1A42D0974}" presName="childText" presStyleLbl="conFgAcc1" presStyleIdx="0" presStyleCnt="4" custScaleX="87036" custLinFactNeighborX="2778" custLinFactNeighborY="65224">
        <dgm:presLayoutVars>
          <dgm:bulletEnabled val="1"/>
        </dgm:presLayoutVars>
      </dgm:prSet>
      <dgm:spPr/>
    </dgm:pt>
    <dgm:pt modelId="{B0DCCE94-25DE-4883-B07F-41591A45BDFA}" type="pres">
      <dgm:prSet presAssocID="{DB6379DA-3096-4E4A-8C46-E1162E342F38}" presName="spaceBetweenRectangles" presStyleCnt="0"/>
      <dgm:spPr/>
    </dgm:pt>
    <dgm:pt modelId="{C9D9D646-0B52-4FE8-AE88-6D5FD2684871}" type="pres">
      <dgm:prSet presAssocID="{A0A93455-4BFD-4D18-8AC4-CBD7ECB90272}" presName="parentLin" presStyleCnt="0"/>
      <dgm:spPr/>
    </dgm:pt>
    <dgm:pt modelId="{36931E15-DC03-42F6-8A2E-E9BE2EBB8832}" type="pres">
      <dgm:prSet presAssocID="{A0A93455-4BFD-4D18-8AC4-CBD7ECB90272}" presName="parentLeftMargin" presStyleLbl="node1" presStyleIdx="0" presStyleCnt="4"/>
      <dgm:spPr/>
    </dgm:pt>
    <dgm:pt modelId="{0199131A-F125-4CAA-8401-9163DED35DC9}" type="pres">
      <dgm:prSet presAssocID="{A0A93455-4BFD-4D18-8AC4-CBD7ECB90272}" presName="parentText" presStyleLbl="node1" presStyleIdx="1" presStyleCnt="4" custLinFactX="8730" custLinFactNeighborX="100000" custLinFactNeighborY="12537">
        <dgm:presLayoutVars>
          <dgm:chMax val="0"/>
          <dgm:bulletEnabled val="1"/>
        </dgm:presLayoutVars>
      </dgm:prSet>
      <dgm:spPr/>
    </dgm:pt>
    <dgm:pt modelId="{77F4B3D2-6B4F-4914-A671-19BCD19CDF09}" type="pres">
      <dgm:prSet presAssocID="{A0A93455-4BFD-4D18-8AC4-CBD7ECB90272}" presName="negativeSpace" presStyleCnt="0"/>
      <dgm:spPr/>
    </dgm:pt>
    <dgm:pt modelId="{F086BF94-55E3-48D7-AFDC-3DE538718E36}" type="pres">
      <dgm:prSet presAssocID="{A0A93455-4BFD-4D18-8AC4-CBD7ECB90272}" presName="childText" presStyleLbl="conFgAcc1" presStyleIdx="1" presStyleCnt="4" custScaleX="87036" custLinFactNeighborX="2778" custLinFactNeighborY="65224">
        <dgm:presLayoutVars>
          <dgm:bulletEnabled val="1"/>
        </dgm:presLayoutVars>
      </dgm:prSet>
      <dgm:spPr/>
    </dgm:pt>
    <dgm:pt modelId="{284D572B-015B-4A32-9737-BAE2658ADCD6}" type="pres">
      <dgm:prSet presAssocID="{EBB0ED50-707E-443E-8BB5-2E114849814D}" presName="spaceBetweenRectangles" presStyleCnt="0"/>
      <dgm:spPr/>
    </dgm:pt>
    <dgm:pt modelId="{89E7B0CA-4A22-4D9C-AE44-9E6B443AB6F4}" type="pres">
      <dgm:prSet presAssocID="{78214806-87CD-45B3-ABC7-A45209BAF5D2}" presName="parentLin" presStyleCnt="0"/>
      <dgm:spPr/>
    </dgm:pt>
    <dgm:pt modelId="{594038D7-1103-4498-B0DB-37A36B9B89D2}" type="pres">
      <dgm:prSet presAssocID="{78214806-87CD-45B3-ABC7-A45209BAF5D2}" presName="parentLeftMargin" presStyleLbl="node1" presStyleIdx="1" presStyleCnt="4"/>
      <dgm:spPr/>
    </dgm:pt>
    <dgm:pt modelId="{4C026A57-169F-4C08-AF5F-E9016DCC4B18}" type="pres">
      <dgm:prSet presAssocID="{78214806-87CD-45B3-ABC7-A45209BAF5D2}" presName="parentText" presStyleLbl="node1" presStyleIdx="2" presStyleCnt="4" custLinFactX="8730" custLinFactNeighborX="100000" custLinFactNeighborY="12537">
        <dgm:presLayoutVars>
          <dgm:chMax val="0"/>
          <dgm:bulletEnabled val="1"/>
        </dgm:presLayoutVars>
      </dgm:prSet>
      <dgm:spPr/>
    </dgm:pt>
    <dgm:pt modelId="{89FB10EC-CB91-4B54-B09F-CA4BC5C25AD7}" type="pres">
      <dgm:prSet presAssocID="{78214806-87CD-45B3-ABC7-A45209BAF5D2}" presName="negativeSpace" presStyleCnt="0"/>
      <dgm:spPr/>
    </dgm:pt>
    <dgm:pt modelId="{D74959FD-CA36-4138-94CB-912549709FBA}" type="pres">
      <dgm:prSet presAssocID="{78214806-87CD-45B3-ABC7-A45209BAF5D2}" presName="childText" presStyleLbl="conFgAcc1" presStyleIdx="2" presStyleCnt="4" custScaleX="87036" custLinFactNeighborX="2778" custLinFactNeighborY="65224">
        <dgm:presLayoutVars>
          <dgm:bulletEnabled val="1"/>
        </dgm:presLayoutVars>
      </dgm:prSet>
      <dgm:spPr/>
    </dgm:pt>
    <dgm:pt modelId="{00A59891-EBA1-4B0A-A1BC-5A06CD8A0FF6}" type="pres">
      <dgm:prSet presAssocID="{014A2F29-FA67-4BFD-9C60-EF2D56C116F6}" presName="spaceBetweenRectangles" presStyleCnt="0"/>
      <dgm:spPr/>
    </dgm:pt>
    <dgm:pt modelId="{DF1EB4F7-B0FC-4528-80B8-9AA0D5B0BBC2}" type="pres">
      <dgm:prSet presAssocID="{917B2668-48E4-44F2-85B4-ABCDC8586369}" presName="parentLin" presStyleCnt="0"/>
      <dgm:spPr/>
    </dgm:pt>
    <dgm:pt modelId="{EAAD5F81-E016-4E12-9772-9BF4019A56FE}" type="pres">
      <dgm:prSet presAssocID="{917B2668-48E4-44F2-85B4-ABCDC8586369}" presName="parentLeftMargin" presStyleLbl="node1" presStyleIdx="2" presStyleCnt="4"/>
      <dgm:spPr/>
    </dgm:pt>
    <dgm:pt modelId="{25664418-7924-4C19-B996-6CF261991630}" type="pres">
      <dgm:prSet presAssocID="{917B2668-48E4-44F2-85B4-ABCDC8586369}" presName="parentText" presStyleLbl="node1" presStyleIdx="3" presStyleCnt="4" custLinFactX="8730" custLinFactNeighborX="100000" custLinFactNeighborY="12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EF360-06B1-438F-8A9C-0CC595C85064}" type="pres">
      <dgm:prSet presAssocID="{917B2668-48E4-44F2-85B4-ABCDC8586369}" presName="negativeSpace" presStyleCnt="0"/>
      <dgm:spPr/>
    </dgm:pt>
    <dgm:pt modelId="{DA67A2B4-DF2B-4CFB-ABD7-8157602B85D6}" type="pres">
      <dgm:prSet presAssocID="{917B2668-48E4-44F2-85B4-ABCDC8586369}" presName="childText" presStyleLbl="conFgAcc1" presStyleIdx="3" presStyleCnt="4" custScaleX="87036" custLinFactNeighborX="2778" custLinFactNeighborY="23863">
        <dgm:presLayoutVars>
          <dgm:bulletEnabled val="1"/>
        </dgm:presLayoutVars>
      </dgm:prSet>
      <dgm:spPr/>
    </dgm:pt>
  </dgm:ptLst>
  <dgm:cxnLst>
    <dgm:cxn modelId="{A9E4E47D-CC1F-4533-9DC1-930B594267B4}" type="presOf" srcId="{A0A93455-4BFD-4D18-8AC4-CBD7ECB90272}" destId="{0199131A-F125-4CAA-8401-9163DED35DC9}" srcOrd="1" destOrd="0" presId="urn:microsoft.com/office/officeart/2005/8/layout/list1"/>
    <dgm:cxn modelId="{50C2B007-D07F-4BB9-918D-8EA650F582EE}" srcId="{E98741A2-BC62-4DA2-863D-040F7181026C}" destId="{917B2668-48E4-44F2-85B4-ABCDC8586369}" srcOrd="3" destOrd="0" parTransId="{D8993C14-9F55-42BB-BF36-32747193BFD5}" sibTransId="{475C733D-2FE4-4B35-B488-36D00965E94C}"/>
    <dgm:cxn modelId="{F3835129-25DD-4111-B1BD-6AC681D94105}" type="presOf" srcId="{78214806-87CD-45B3-ABC7-A45209BAF5D2}" destId="{594038D7-1103-4498-B0DB-37A36B9B89D2}" srcOrd="0" destOrd="0" presId="urn:microsoft.com/office/officeart/2005/8/layout/list1"/>
    <dgm:cxn modelId="{FB18CBB1-687A-4BC6-BCDB-2CBCA32F7E81}" type="presOf" srcId="{917B2668-48E4-44F2-85B4-ABCDC8586369}" destId="{EAAD5F81-E016-4E12-9772-9BF4019A56FE}" srcOrd="0" destOrd="0" presId="urn:microsoft.com/office/officeart/2005/8/layout/list1"/>
    <dgm:cxn modelId="{B4A767AB-4D39-40B2-8FAE-33BD2E026B99}" type="presOf" srcId="{E98741A2-BC62-4DA2-863D-040F7181026C}" destId="{B283D874-631F-4BCE-8728-1CC179C7A6AA}" srcOrd="0" destOrd="0" presId="urn:microsoft.com/office/officeart/2005/8/layout/list1"/>
    <dgm:cxn modelId="{86E6529B-D6BE-4BC6-A2F1-4396951EE1FE}" srcId="{E98741A2-BC62-4DA2-863D-040F7181026C}" destId="{78214806-87CD-45B3-ABC7-A45209BAF5D2}" srcOrd="2" destOrd="0" parTransId="{58385083-B0DE-4FFC-B65C-41D45C3118C5}" sibTransId="{014A2F29-FA67-4BFD-9C60-EF2D56C116F6}"/>
    <dgm:cxn modelId="{49C20329-5DEF-454B-B797-3A7827C5DE42}" type="presOf" srcId="{DF6121ED-CFAA-41CC-A1B6-CFC1A42D0974}" destId="{5BA283EF-1834-4C4B-AEBF-FFFB47C78824}" srcOrd="1" destOrd="0" presId="urn:microsoft.com/office/officeart/2005/8/layout/list1"/>
    <dgm:cxn modelId="{D2E5C40A-6C96-47D0-9142-D31B8F23C7D4}" type="presOf" srcId="{A0A93455-4BFD-4D18-8AC4-CBD7ECB90272}" destId="{36931E15-DC03-42F6-8A2E-E9BE2EBB8832}" srcOrd="0" destOrd="0" presId="urn:microsoft.com/office/officeart/2005/8/layout/list1"/>
    <dgm:cxn modelId="{06734705-3BE3-4BA5-B7FC-53C13359F2EE}" srcId="{E98741A2-BC62-4DA2-863D-040F7181026C}" destId="{DF6121ED-CFAA-41CC-A1B6-CFC1A42D0974}" srcOrd="0" destOrd="0" parTransId="{8E726C77-3E07-4E2D-92C9-0D2BB4D80CAD}" sibTransId="{DB6379DA-3096-4E4A-8C46-E1162E342F38}"/>
    <dgm:cxn modelId="{C25CA03C-EFEA-4F32-BCCC-08B8221722EE}" type="presOf" srcId="{78214806-87CD-45B3-ABC7-A45209BAF5D2}" destId="{4C026A57-169F-4C08-AF5F-E9016DCC4B18}" srcOrd="1" destOrd="0" presId="urn:microsoft.com/office/officeart/2005/8/layout/list1"/>
    <dgm:cxn modelId="{398A0949-D778-456A-9887-912FFB3147E5}" type="presOf" srcId="{917B2668-48E4-44F2-85B4-ABCDC8586369}" destId="{25664418-7924-4C19-B996-6CF261991630}" srcOrd="1" destOrd="0" presId="urn:microsoft.com/office/officeart/2005/8/layout/list1"/>
    <dgm:cxn modelId="{9ED133D2-27A1-4902-A93D-8DC1BF54B0EE}" srcId="{E98741A2-BC62-4DA2-863D-040F7181026C}" destId="{A0A93455-4BFD-4D18-8AC4-CBD7ECB90272}" srcOrd="1" destOrd="0" parTransId="{B9DC0D1F-A104-492A-AFAB-FD82276656DC}" sibTransId="{EBB0ED50-707E-443E-8BB5-2E114849814D}"/>
    <dgm:cxn modelId="{B27888B3-66E4-46E5-8B07-981D48BCCF7D}" type="presOf" srcId="{DF6121ED-CFAA-41CC-A1B6-CFC1A42D0974}" destId="{119E06DB-50E7-4704-BABA-3A115E5078EA}" srcOrd="0" destOrd="0" presId="urn:microsoft.com/office/officeart/2005/8/layout/list1"/>
    <dgm:cxn modelId="{2F56D72E-A0A6-4756-91F3-6000E46E25B3}" type="presParOf" srcId="{B283D874-631F-4BCE-8728-1CC179C7A6AA}" destId="{21C92D88-7806-4AFB-A42E-0BB69C25682D}" srcOrd="0" destOrd="0" presId="urn:microsoft.com/office/officeart/2005/8/layout/list1"/>
    <dgm:cxn modelId="{8EEDF371-4212-47F7-87C4-33CCD0353B6B}" type="presParOf" srcId="{21C92D88-7806-4AFB-A42E-0BB69C25682D}" destId="{119E06DB-50E7-4704-BABA-3A115E5078EA}" srcOrd="0" destOrd="0" presId="urn:microsoft.com/office/officeart/2005/8/layout/list1"/>
    <dgm:cxn modelId="{FEA2A1A9-D96F-4F5C-B456-7B807AE50DA6}" type="presParOf" srcId="{21C92D88-7806-4AFB-A42E-0BB69C25682D}" destId="{5BA283EF-1834-4C4B-AEBF-FFFB47C78824}" srcOrd="1" destOrd="0" presId="urn:microsoft.com/office/officeart/2005/8/layout/list1"/>
    <dgm:cxn modelId="{8E16C488-B0F9-4C2A-AD65-8D29A40E8AE3}" type="presParOf" srcId="{B283D874-631F-4BCE-8728-1CC179C7A6AA}" destId="{9848F40A-AF8C-4B4C-93EC-43294B93A530}" srcOrd="1" destOrd="0" presId="urn:microsoft.com/office/officeart/2005/8/layout/list1"/>
    <dgm:cxn modelId="{786C844E-3807-48D3-B511-E8AED5BE7B81}" type="presParOf" srcId="{B283D874-631F-4BCE-8728-1CC179C7A6AA}" destId="{58E43A20-E0EE-43F6-BC8A-5FA723880243}" srcOrd="2" destOrd="0" presId="urn:microsoft.com/office/officeart/2005/8/layout/list1"/>
    <dgm:cxn modelId="{A5F86420-E7E7-46B6-8EF5-E9F7F069744C}" type="presParOf" srcId="{B283D874-631F-4BCE-8728-1CC179C7A6AA}" destId="{B0DCCE94-25DE-4883-B07F-41591A45BDFA}" srcOrd="3" destOrd="0" presId="urn:microsoft.com/office/officeart/2005/8/layout/list1"/>
    <dgm:cxn modelId="{0752F957-5742-47E3-8D9E-12AB54C1859F}" type="presParOf" srcId="{B283D874-631F-4BCE-8728-1CC179C7A6AA}" destId="{C9D9D646-0B52-4FE8-AE88-6D5FD2684871}" srcOrd="4" destOrd="0" presId="urn:microsoft.com/office/officeart/2005/8/layout/list1"/>
    <dgm:cxn modelId="{1E58E850-FA09-4A24-B811-81D6EE41709C}" type="presParOf" srcId="{C9D9D646-0B52-4FE8-AE88-6D5FD2684871}" destId="{36931E15-DC03-42F6-8A2E-E9BE2EBB8832}" srcOrd="0" destOrd="0" presId="urn:microsoft.com/office/officeart/2005/8/layout/list1"/>
    <dgm:cxn modelId="{B1AF4E26-1396-49BD-B4E0-7D5517E135E5}" type="presParOf" srcId="{C9D9D646-0B52-4FE8-AE88-6D5FD2684871}" destId="{0199131A-F125-4CAA-8401-9163DED35DC9}" srcOrd="1" destOrd="0" presId="urn:microsoft.com/office/officeart/2005/8/layout/list1"/>
    <dgm:cxn modelId="{9C18A280-CA01-4D4C-9BCC-5BE93323BF4E}" type="presParOf" srcId="{B283D874-631F-4BCE-8728-1CC179C7A6AA}" destId="{77F4B3D2-6B4F-4914-A671-19BCD19CDF09}" srcOrd="5" destOrd="0" presId="urn:microsoft.com/office/officeart/2005/8/layout/list1"/>
    <dgm:cxn modelId="{0BBA6B97-43C0-43B8-A787-CDCEDFD6F993}" type="presParOf" srcId="{B283D874-631F-4BCE-8728-1CC179C7A6AA}" destId="{F086BF94-55E3-48D7-AFDC-3DE538718E36}" srcOrd="6" destOrd="0" presId="urn:microsoft.com/office/officeart/2005/8/layout/list1"/>
    <dgm:cxn modelId="{E86D0A62-50F5-4613-A4F3-6A26F427FDE2}" type="presParOf" srcId="{B283D874-631F-4BCE-8728-1CC179C7A6AA}" destId="{284D572B-015B-4A32-9737-BAE2658ADCD6}" srcOrd="7" destOrd="0" presId="urn:microsoft.com/office/officeart/2005/8/layout/list1"/>
    <dgm:cxn modelId="{F7225530-0037-4796-9D5A-F1AB7BAAC6A6}" type="presParOf" srcId="{B283D874-631F-4BCE-8728-1CC179C7A6AA}" destId="{89E7B0CA-4A22-4D9C-AE44-9E6B443AB6F4}" srcOrd="8" destOrd="0" presId="urn:microsoft.com/office/officeart/2005/8/layout/list1"/>
    <dgm:cxn modelId="{E3E90659-F994-450E-AF63-D98F7FD1D4A3}" type="presParOf" srcId="{89E7B0CA-4A22-4D9C-AE44-9E6B443AB6F4}" destId="{594038D7-1103-4498-B0DB-37A36B9B89D2}" srcOrd="0" destOrd="0" presId="urn:microsoft.com/office/officeart/2005/8/layout/list1"/>
    <dgm:cxn modelId="{80DF215C-421B-4977-A7D4-BD18ACD3208F}" type="presParOf" srcId="{89E7B0CA-4A22-4D9C-AE44-9E6B443AB6F4}" destId="{4C026A57-169F-4C08-AF5F-E9016DCC4B18}" srcOrd="1" destOrd="0" presId="urn:microsoft.com/office/officeart/2005/8/layout/list1"/>
    <dgm:cxn modelId="{78DEC811-DBAE-485E-9A6E-68A8B7DE286A}" type="presParOf" srcId="{B283D874-631F-4BCE-8728-1CC179C7A6AA}" destId="{89FB10EC-CB91-4B54-B09F-CA4BC5C25AD7}" srcOrd="9" destOrd="0" presId="urn:microsoft.com/office/officeart/2005/8/layout/list1"/>
    <dgm:cxn modelId="{71CBA380-6699-46B4-AD89-8644C4AFF9F1}" type="presParOf" srcId="{B283D874-631F-4BCE-8728-1CC179C7A6AA}" destId="{D74959FD-CA36-4138-94CB-912549709FBA}" srcOrd="10" destOrd="0" presId="urn:microsoft.com/office/officeart/2005/8/layout/list1"/>
    <dgm:cxn modelId="{9977A440-4F26-4C48-B607-773A90F43A6D}" type="presParOf" srcId="{B283D874-631F-4BCE-8728-1CC179C7A6AA}" destId="{00A59891-EBA1-4B0A-A1BC-5A06CD8A0FF6}" srcOrd="11" destOrd="0" presId="urn:microsoft.com/office/officeart/2005/8/layout/list1"/>
    <dgm:cxn modelId="{FE29B9B6-36CA-4DF4-824D-5437978C6E62}" type="presParOf" srcId="{B283D874-631F-4BCE-8728-1CC179C7A6AA}" destId="{DF1EB4F7-B0FC-4528-80B8-9AA0D5B0BBC2}" srcOrd="12" destOrd="0" presId="urn:microsoft.com/office/officeart/2005/8/layout/list1"/>
    <dgm:cxn modelId="{54B19BCC-B5AC-4740-A1DD-ED3A624FF9F7}" type="presParOf" srcId="{DF1EB4F7-B0FC-4528-80B8-9AA0D5B0BBC2}" destId="{EAAD5F81-E016-4E12-9772-9BF4019A56FE}" srcOrd="0" destOrd="0" presId="urn:microsoft.com/office/officeart/2005/8/layout/list1"/>
    <dgm:cxn modelId="{38A03244-4459-4255-86D3-401318E6C949}" type="presParOf" srcId="{DF1EB4F7-B0FC-4528-80B8-9AA0D5B0BBC2}" destId="{25664418-7924-4C19-B996-6CF261991630}" srcOrd="1" destOrd="0" presId="urn:microsoft.com/office/officeart/2005/8/layout/list1"/>
    <dgm:cxn modelId="{904CDE61-B024-48D3-B27D-C15B803E3FCD}" type="presParOf" srcId="{B283D874-631F-4BCE-8728-1CC179C7A6AA}" destId="{C88EF360-06B1-438F-8A9C-0CC595C85064}" srcOrd="13" destOrd="0" presId="urn:microsoft.com/office/officeart/2005/8/layout/list1"/>
    <dgm:cxn modelId="{FB8F41C7-4840-4A4A-9321-0C5BA123D077}" type="presParOf" srcId="{B283D874-631F-4BCE-8728-1CC179C7A6AA}" destId="{DA67A2B4-DF2B-4CFB-ABD7-8157602B85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43A20-E0EE-43F6-BC8A-5FA723880243}">
      <dsp:nvSpPr>
        <dsp:cNvPr id="0" name=""/>
        <dsp:cNvSpPr/>
      </dsp:nvSpPr>
      <dsp:spPr>
        <a:xfrm>
          <a:off x="228618" y="707204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283EF-1834-4C4B-AEBF-FFFB47C78824}">
      <dsp:nvSpPr>
        <dsp:cNvPr id="0" name=""/>
        <dsp:cNvSpPr/>
      </dsp:nvSpPr>
      <dsp:spPr>
        <a:xfrm>
          <a:off x="1295396" y="359985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Tổng quan về Java Native Interface</a:t>
          </a:r>
          <a:endParaRPr lang="en-US" sz="2100" kern="1200"/>
        </a:p>
      </dsp:txBody>
      <dsp:txXfrm>
        <a:off x="1325658" y="390247"/>
        <a:ext cx="5700196" cy="559396"/>
      </dsp:txXfrm>
    </dsp:sp>
    <dsp:sp modelId="{F086BF94-55E3-48D7-AFDC-3DE538718E36}">
      <dsp:nvSpPr>
        <dsp:cNvPr id="0" name=""/>
        <dsp:cNvSpPr/>
      </dsp:nvSpPr>
      <dsp:spPr>
        <a:xfrm>
          <a:off x="228618" y="1659764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131A-F125-4CAA-8401-9163DED35DC9}">
      <dsp:nvSpPr>
        <dsp:cNvPr id="0" name=""/>
        <dsp:cNvSpPr/>
      </dsp:nvSpPr>
      <dsp:spPr>
        <a:xfrm>
          <a:off x="1325870" y="1353559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Cơ bản lập trình Java Native Interface </a:t>
          </a:r>
          <a:endParaRPr lang="en-US" sz="2100" kern="1200"/>
        </a:p>
      </dsp:txBody>
      <dsp:txXfrm>
        <a:off x="1356132" y="1383821"/>
        <a:ext cx="5700196" cy="559396"/>
      </dsp:txXfrm>
    </dsp:sp>
    <dsp:sp modelId="{D74959FD-CA36-4138-94CB-912549709FBA}">
      <dsp:nvSpPr>
        <dsp:cNvPr id="0" name=""/>
        <dsp:cNvSpPr/>
      </dsp:nvSpPr>
      <dsp:spPr>
        <a:xfrm>
          <a:off x="228618" y="2612324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26A57-169F-4C08-AF5F-E9016DCC4B18}">
      <dsp:nvSpPr>
        <dsp:cNvPr id="0" name=""/>
        <dsp:cNvSpPr/>
      </dsp:nvSpPr>
      <dsp:spPr>
        <a:xfrm>
          <a:off x="1325870" y="2306119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Giới thiệu thư viện Java Native Access</a:t>
          </a:r>
          <a:endParaRPr lang="en-US" sz="2100" kern="1200"/>
        </a:p>
      </dsp:txBody>
      <dsp:txXfrm>
        <a:off x="1356132" y="2336381"/>
        <a:ext cx="5700196" cy="559396"/>
      </dsp:txXfrm>
    </dsp:sp>
    <dsp:sp modelId="{DA67A2B4-DF2B-4CFB-ABD7-8157602B85D6}">
      <dsp:nvSpPr>
        <dsp:cNvPr id="0" name=""/>
        <dsp:cNvSpPr/>
      </dsp:nvSpPr>
      <dsp:spPr>
        <a:xfrm>
          <a:off x="228618" y="3564885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64418-7924-4C19-B996-6CF261991630}">
      <dsp:nvSpPr>
        <dsp:cNvPr id="0" name=""/>
        <dsp:cNvSpPr/>
      </dsp:nvSpPr>
      <dsp:spPr>
        <a:xfrm>
          <a:off x="1325870" y="3258679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Demo</a:t>
          </a:r>
          <a:endParaRPr lang="en-US" sz="2100" kern="1200"/>
        </a:p>
      </dsp:txBody>
      <dsp:txXfrm>
        <a:off x="1356132" y="3288941"/>
        <a:ext cx="57001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CB3-32BA-4F93-8D22-6C9723801F78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iuhbui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1CE9B-D4D7-4B18-97EC-4390634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4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B8DD-9B16-466B-B61E-32B315019C1D}" type="datetimeFigureOut">
              <a:rPr lang="en-US" smtClean="0"/>
              <a:t>5/12/2012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iuhbui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834A-7E01-4A1A-82D8-700777F4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5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BEF24384-17AC-4073-AEAB-CD199C4D2AA9}" type="datetime1">
              <a:rPr lang="en-US" smtClean="0"/>
              <a:t>5/13/2012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>
                <a:solidFill>
                  <a:srgbClr val="CC0000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83733-5BFF-4E5A-AC36-16228D7A221E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445AFB-BB33-4545-BD5B-48E57D65D0FE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8F1958A-BB8B-46A4-879E-8565A5C697FE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94CA4-D9F6-4A3E-B2BD-183E8F223AC2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87B3C-084E-4E25-9011-1F430907E9BB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EB9DA-27BC-49B0-AB62-6790F41BCD6D}" type="datetime1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E38426-107B-40C1-83F8-FA25158F9F66}" type="datetime1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D4D9D-56EC-4043-B582-52649227686B}" type="datetime1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DB35D-144E-4565-95C8-F9914A38047B}" type="datetime1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B2508-1081-417C-94E4-D471179B177A}" type="datetime1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36A92C-CFE5-4D8D-A026-E4E28646E34C}" type="datetime1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315F8D6B-2A3B-42AE-8767-876BA4E05AA2}" type="datetime1">
              <a:rPr lang="en-US" smtClean="0"/>
              <a:t>5/13/2012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ingle Corner Rectangle 14"/>
          <p:cNvSpPr/>
          <p:nvPr/>
        </p:nvSpPr>
        <p:spPr>
          <a:xfrm flipH="1">
            <a:off x="4079821" y="4084584"/>
            <a:ext cx="4945621" cy="777702"/>
          </a:xfrm>
          <a:prstGeom prst="round1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/>
              <a:t>Thầy Nguyễn Văn Khiết</a:t>
            </a:r>
            <a:endParaRPr lang="en-US" sz="2400" b="1"/>
          </a:p>
        </p:txBody>
      </p:sp>
      <p:sp>
        <p:nvSpPr>
          <p:cNvPr id="12" name="Round Single Corner Rectangle 11"/>
          <p:cNvSpPr/>
          <p:nvPr/>
        </p:nvSpPr>
        <p:spPr>
          <a:xfrm flipV="1">
            <a:off x="4047167" y="4953000"/>
            <a:ext cx="4978277" cy="146469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526" y="1676400"/>
            <a:ext cx="6596760" cy="1828800"/>
          </a:xfrm>
        </p:spPr>
        <p:txBody>
          <a:bodyPr/>
          <a:lstStyle/>
          <a:p>
            <a:pPr algn="r"/>
            <a:r>
              <a:rPr lang="en-US" sz="4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 Native Interface </a:t>
            </a:r>
            <a:r>
              <a:rPr lang="en-US" sz="4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en-US" sz="4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JNI</a:t>
            </a:r>
            <a:r>
              <a:rPr lang="en-US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1929" y="5029200"/>
            <a:ext cx="5260671" cy="1295400"/>
          </a:xfrm>
        </p:spPr>
        <p:txBody>
          <a:bodyPr>
            <a:noAutofit/>
          </a:bodyPr>
          <a:lstStyle/>
          <a:p>
            <a:pPr algn="l"/>
            <a:r>
              <a:rPr lang="en-US" sz="2400" smtClean="0">
                <a:solidFill>
                  <a:schemeClr val="bg1"/>
                </a:solidFill>
              </a:rPr>
              <a:t>0812223 </a:t>
            </a:r>
            <a:r>
              <a:rPr lang="en-US" sz="2400">
                <a:solidFill>
                  <a:schemeClr val="bg1"/>
                </a:solidFill>
              </a:rPr>
              <a:t>- Trần Minh Khánh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0812333 - Nguyễn Hiếu Nghĩa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0912237 - Trần Duy </a:t>
            </a:r>
            <a:r>
              <a:rPr lang="en-US" sz="2400" smtClean="0">
                <a:solidFill>
                  <a:schemeClr val="bg1"/>
                </a:solidFill>
              </a:rPr>
              <a:t>Khương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3800" y="0"/>
            <a:ext cx="1143000" cy="38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00"/>
            <a:ext cx="1150257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571895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Đại Học Khoa Học Tự Nhiên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Khoa Công Nghệ Thông Tin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2.2 kiểu dữ liệu cơ bản 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pPr algn="l"/>
            <a:r>
              <a:rPr lang="en-US" sz="285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2.3 truy xuất giữa code native &amp; java</a:t>
            </a:r>
            <a:endParaRPr lang="en-US" sz="285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2.4 the invocation api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2.5 demo Helloworld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 Java native access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Java Native Access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Nội dung thuyết trình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35997"/>
              </p:ext>
            </p:extLst>
          </p:nvPr>
        </p:nvGraphicFramePr>
        <p:xfrm>
          <a:off x="533400" y="1620916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Hexagon 25"/>
          <p:cNvSpPr/>
          <p:nvPr/>
        </p:nvSpPr>
        <p:spPr>
          <a:xfrm>
            <a:off x="762000" y="1933575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1</a:t>
            </a:r>
            <a:endParaRPr lang="en-US" sz="2000" b="1"/>
          </a:p>
        </p:txBody>
      </p:sp>
      <p:sp>
        <p:nvSpPr>
          <p:cNvPr id="27" name="Hexagon 26"/>
          <p:cNvSpPr/>
          <p:nvPr/>
        </p:nvSpPr>
        <p:spPr>
          <a:xfrm>
            <a:off x="763814" y="2895600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2</a:t>
            </a:r>
            <a:endParaRPr lang="en-US" sz="2000" b="1"/>
          </a:p>
        </p:txBody>
      </p:sp>
      <p:sp>
        <p:nvSpPr>
          <p:cNvPr id="28" name="Hexagon 27"/>
          <p:cNvSpPr/>
          <p:nvPr/>
        </p:nvSpPr>
        <p:spPr>
          <a:xfrm>
            <a:off x="762000" y="3867150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3</a:t>
            </a:r>
            <a:endParaRPr lang="en-US" sz="2000" b="1"/>
          </a:p>
        </p:txBody>
      </p:sp>
      <p:sp>
        <p:nvSpPr>
          <p:cNvPr id="29" name="Hexagon 28"/>
          <p:cNvSpPr/>
          <p:nvPr/>
        </p:nvSpPr>
        <p:spPr>
          <a:xfrm>
            <a:off x="762000" y="4813300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4</a:t>
            </a:r>
            <a:endParaRPr lang="en-US" sz="2000" b="1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7010400" y="152400"/>
            <a:ext cx="1752600" cy="228600"/>
          </a:xfrm>
        </p:spPr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115117"/>
          </a:xfrm>
        </p:spPr>
        <p:txBody>
          <a:bodyPr/>
          <a:lstStyle/>
          <a:p>
            <a:pPr lvl="0"/>
            <a:r>
              <a:rPr lang="en-US"/>
              <a:t>JNI là </a:t>
            </a:r>
            <a:r>
              <a:rPr lang="en-US" smtClean="0"/>
              <a:t>gì?</a:t>
            </a:r>
            <a:endParaRPr lang="en-US"/>
          </a:p>
          <a:p>
            <a:pPr lvl="0"/>
            <a:r>
              <a:rPr lang="en-US"/>
              <a:t>Mục đích của việc dùng </a:t>
            </a:r>
            <a:r>
              <a:rPr lang="en-US" smtClean="0"/>
              <a:t>JNI</a:t>
            </a:r>
            <a:endParaRPr lang="en-US"/>
          </a:p>
          <a:p>
            <a:pPr lvl="0"/>
            <a:r>
              <a:rPr lang="en-US" smtClean="0"/>
              <a:t>Cơ </a:t>
            </a:r>
            <a:r>
              <a:rPr lang="en-US"/>
              <a:t>chế làm việc trong </a:t>
            </a:r>
            <a:r>
              <a:rPr lang="en-US" smtClean="0"/>
              <a:t>JNI</a:t>
            </a:r>
          </a:p>
          <a:p>
            <a:r>
              <a:rPr lang="en-US"/>
              <a:t>Khó khăn khi làm việc với </a:t>
            </a:r>
            <a:r>
              <a:rPr lang="en-US" smtClean="0"/>
              <a:t>JNI</a:t>
            </a:r>
            <a:endParaRPr lang="en-US"/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 Tổng quan JNI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1.1 JNI là gì ?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1.2 mục đích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1.3 cơ chế làm  việc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1.4 khó khăn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cở bản lập trình jni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JNI Interface Functions and Pointers: Prototype của hàm cài đặt cho JNI</a:t>
            </a:r>
          </a:p>
          <a:p>
            <a:pPr lvl="0"/>
            <a:r>
              <a:rPr lang="en-US" smtClean="0"/>
              <a:t>Các kiểu dữ liệu cơ bản, String, Array</a:t>
            </a:r>
          </a:p>
          <a:p>
            <a:pPr lvl="0"/>
            <a:r>
              <a:rPr lang="en-US" smtClean="0"/>
              <a:t>Truy xuất biến, hàm giữa code native và code java</a:t>
            </a:r>
          </a:p>
          <a:p>
            <a:pPr lvl="0"/>
            <a:r>
              <a:rPr lang="en-US" smtClean="0"/>
              <a:t>Bắt các Exception</a:t>
            </a:r>
          </a:p>
          <a:p>
            <a:pPr lvl="0"/>
            <a:r>
              <a:rPr lang="en-US" smtClean="0"/>
              <a:t>The Invocation API – nhúng việc khởi tạo một JVM trong native code (c/c++)</a:t>
            </a:r>
          </a:p>
          <a:p>
            <a:r>
              <a:rPr lang="en-US" smtClean="0"/>
              <a:t>Demo chương trình HelloWorld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1"/>
            <a:ext cx="8915400" cy="838200"/>
          </a:xfrm>
        </p:spPr>
        <p:txBody>
          <a:bodyPr>
            <a:noAutofit/>
          </a:bodyPr>
          <a:lstStyle/>
          <a:p>
            <a: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2.1 JNI Interface Functions </a:t>
            </a:r>
            <a:b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 Pointers </a:t>
            </a:r>
            <a:endParaRPr lang="en-US" sz="28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cdb2004222l</Template>
  <TotalTime>129</TotalTime>
  <Words>229</Words>
  <Application>Microsoft Office PowerPoint</Application>
  <PresentationFormat>On-screen Show (4:3)</PresentationFormat>
  <Paragraphs>65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01</vt:lpstr>
      <vt:lpstr>Java Native Interface (JNI) </vt:lpstr>
      <vt:lpstr>Nội dung thuyết trình</vt:lpstr>
      <vt:lpstr>1 Tổng quan JNI</vt:lpstr>
      <vt:lpstr>1.1 JNI là gì ?</vt:lpstr>
      <vt:lpstr>1.2 mục đích</vt:lpstr>
      <vt:lpstr>1.3 cơ chế làm  việc</vt:lpstr>
      <vt:lpstr>1.4 khó khăn</vt:lpstr>
      <vt:lpstr>2 cở bản lập trình jni</vt:lpstr>
      <vt:lpstr>2.1 JNI Interface Functions  and Pointers </vt:lpstr>
      <vt:lpstr>2.2 kiểu dữ liệu cơ bản </vt:lpstr>
      <vt:lpstr>2.3 truy xuất giữa code native &amp; java</vt:lpstr>
      <vt:lpstr>2.4 the invocation api</vt:lpstr>
      <vt:lpstr>2.5 demo Helloworld</vt:lpstr>
      <vt:lpstr>3 Java native access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DWater</dc:creator>
  <cp:lastModifiedBy>Mr.DWater</cp:lastModifiedBy>
  <cp:revision>70</cp:revision>
  <dcterms:created xsi:type="dcterms:W3CDTF">2006-08-16T00:00:00Z</dcterms:created>
  <dcterms:modified xsi:type="dcterms:W3CDTF">2012-05-12T17:12:02Z</dcterms:modified>
</cp:coreProperties>
</file>