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72" autoAdjust="0"/>
  </p:normalViewPr>
  <p:slideViewPr>
    <p:cSldViewPr>
      <p:cViewPr varScale="1">
        <p:scale>
          <a:sx n="49" d="100"/>
          <a:sy n="49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DB8DD-9B16-466B-B61E-32B315019C1D}" type="datetimeFigureOut">
              <a:rPr lang="en-US" smtClean="0"/>
              <a:t>5/12/2012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6834A-7E01-4A1A-82D8-700777F4C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4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????</a:t>
            </a:r>
          </a:p>
          <a:p>
            <a:endParaRPr lang="en-US" smtClean="0"/>
          </a:p>
          <a:p>
            <a:r>
              <a:rPr lang="en-US" smtClean="0"/>
              <a:t>Em nghĩ</a:t>
            </a:r>
            <a:r>
              <a:rPr lang="en-US" baseline="0" smtClean="0"/>
              <a:t> tối đa là 40 slide thui, càng ít càn tốt ^_^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6834A-7E01-4A1A-82D8-700777F4C2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7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7F84F3B-131B-4643-9196-212A42751509}" type="datetime1">
              <a:rPr lang="en-US" smtClean="0"/>
              <a:t>5/12/2012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3D4DCD-95F7-44A8-83FE-C42B735E417A}" type="datetime1">
              <a:rPr lang="en-US" smtClean="0"/>
              <a:t>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12C27B-8BFB-4F5C-98B9-288282AC8163}" type="datetime1">
              <a:rPr lang="en-US" smtClean="0"/>
              <a:t>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D244DE-3AF2-425D-818D-F1F674F960BC}" type="datetime1">
              <a:rPr lang="en-US" smtClean="0"/>
              <a:t>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D5BC37A-E5B5-40A8-BA69-330EAB4EC48D}" type="datetime1">
              <a:rPr lang="en-US" smtClean="0"/>
              <a:t>5/12/2012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65353A-F429-4516-AEB4-0C3CCFBE06E3}" type="datetime1">
              <a:rPr lang="en-US" smtClean="0"/>
              <a:t>5/12/2012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080A3C-5C95-4FF4-9F78-EDE855C7A943}" type="datetime1">
              <a:rPr lang="en-US" smtClean="0"/>
              <a:t>5/12/2012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CD3D3A-16FF-4BE9-B4DB-6C8C84ACA4EC}" type="datetime1">
              <a:rPr lang="en-US" smtClean="0"/>
              <a:t>5/12/2012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B8518A-F93B-47E9-A3BE-6ADFD72BE82E}" type="datetime1">
              <a:rPr lang="en-US" smtClean="0"/>
              <a:t>5/12/2012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2C86E7A-01F9-4CE4-96E6-F93F2446D90F}" type="datetime1">
              <a:rPr lang="en-US" smtClean="0"/>
              <a:t>5/12/2012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F61DE1E-4C9B-4811-A28A-5E801C21F853}" type="datetime1">
              <a:rPr lang="en-US" smtClean="0"/>
              <a:t>5/12/2012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6B4610F-23EB-4FDD-BD91-E28AD5416D29}" type="datetime1">
              <a:rPr lang="en-US" smtClean="0"/>
              <a:t>5/12/2012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57200"/>
            <a:ext cx="7010400" cy="1828800"/>
          </a:xfrm>
        </p:spPr>
        <p:txBody>
          <a:bodyPr/>
          <a:lstStyle/>
          <a:p>
            <a:pPr algn="r"/>
            <a:r>
              <a:rPr lang="en-US" sz="4800" b="1"/>
              <a:t>Java Native Interface (JNI</a:t>
            </a:r>
            <a:r>
              <a:rPr lang="en-US" b="1"/>
              <a:t>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7397" y="4191000"/>
            <a:ext cx="4498671" cy="1752600"/>
          </a:xfrm>
        </p:spPr>
        <p:txBody>
          <a:bodyPr>
            <a:noAutofit/>
          </a:bodyPr>
          <a:lstStyle/>
          <a:p>
            <a:pPr algn="ctr"/>
            <a:r>
              <a:rPr lang="en-US" sz="2400" smtClean="0"/>
              <a:t>Nhóm ….</a:t>
            </a:r>
          </a:p>
          <a:p>
            <a:pPr algn="l"/>
            <a:r>
              <a:rPr lang="en-US" sz="2400"/>
              <a:t>0812223 - Trần Minh Khánh</a:t>
            </a:r>
          </a:p>
          <a:p>
            <a:pPr algn="l"/>
            <a:r>
              <a:rPr lang="en-US" sz="2400"/>
              <a:t>0812333 - Nguyễn Hiếu Nghĩa</a:t>
            </a:r>
          </a:p>
          <a:p>
            <a:pPr algn="l"/>
            <a:r>
              <a:rPr lang="en-US" sz="2400"/>
              <a:t>0912237 - Trần Duy Khương</a:t>
            </a:r>
          </a:p>
          <a:p>
            <a:pPr algn="l"/>
            <a:endParaRPr 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62500" lnSpcReduction="20000"/>
          </a:bodyPr>
          <a:lstStyle/>
          <a:p>
            <a:fld id="{B6F15528-21DE-4FAA-801E-634DDDAF4B2B}" type="slidenum">
              <a:rPr lang="en-US" sz="2300" smtClean="0"/>
              <a:pPr/>
              <a:t>1</a:t>
            </a:fld>
            <a:endParaRPr lang="en-US" sz="2300"/>
          </a:p>
        </p:txBody>
      </p:sp>
      <p:sp>
        <p:nvSpPr>
          <p:cNvPr id="6" name="TextBox 5"/>
          <p:cNvSpPr txBox="1"/>
          <p:nvPr/>
        </p:nvSpPr>
        <p:spPr>
          <a:xfrm>
            <a:off x="3505200" y="646533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HCMUS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3581400"/>
            <a:ext cx="3554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Thầy Nguyễn Minh Khiết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635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3. Giới thiệu JNA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//////////// DEMO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8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700" smtClean="0"/>
              <a:t>4. Demo Ứng dụng thao tác Registry</a:t>
            </a:r>
            <a:endParaRPr lang="en-US" sz="37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Nội dung thuyết trình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33599"/>
            <a:ext cx="8229600" cy="4038917"/>
          </a:xfrm>
        </p:spPr>
        <p:txBody>
          <a:bodyPr>
            <a:normAutofit/>
          </a:bodyPr>
          <a:lstStyle/>
          <a:p>
            <a:pPr marL="571500" lvl="1" indent="-57150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800"/>
              <a:t>Tổng quan về Java Native </a:t>
            </a:r>
            <a:r>
              <a:rPr lang="en-US" sz="2800" smtClean="0"/>
              <a:t>Interface</a:t>
            </a:r>
            <a:endParaRPr lang="en-US" sz="2800"/>
          </a:p>
          <a:p>
            <a:pPr marL="571500" lvl="1" indent="-57150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800"/>
              <a:t>Cơ bản lập trình Java Native </a:t>
            </a:r>
            <a:r>
              <a:rPr lang="en-US" sz="2800" smtClean="0"/>
              <a:t>Interface </a:t>
            </a:r>
            <a:endParaRPr lang="en-US" sz="2800"/>
          </a:p>
          <a:p>
            <a:pPr marL="571500" lvl="1" indent="-57150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800"/>
              <a:t>Giới thiệu thư viện Java Native </a:t>
            </a:r>
            <a:r>
              <a:rPr lang="en-US" sz="2800" smtClean="0"/>
              <a:t>Access</a:t>
            </a:r>
          </a:p>
          <a:p>
            <a:pPr marL="571500" lvl="1" indent="-57150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800" smtClean="0"/>
              <a:t>Demo ứng dụng thao tác </a:t>
            </a:r>
            <a:r>
              <a:rPr lang="en-US" sz="2800"/>
              <a:t> </a:t>
            </a:r>
            <a:r>
              <a:rPr lang="en-US" sz="2800" smtClean="0"/>
              <a:t>Registry</a:t>
            </a:r>
            <a:endParaRPr lang="en-US" sz="2800"/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mtClean="0"/>
              <a:t>1. Tổng quan về JNI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115117"/>
          </a:xfrm>
        </p:spPr>
        <p:txBody>
          <a:bodyPr/>
          <a:lstStyle/>
          <a:p>
            <a:pPr lvl="0"/>
            <a:r>
              <a:rPr lang="en-US"/>
              <a:t>JNI là </a:t>
            </a:r>
            <a:r>
              <a:rPr lang="en-US" smtClean="0"/>
              <a:t>gì?</a:t>
            </a:r>
            <a:endParaRPr lang="en-US"/>
          </a:p>
          <a:p>
            <a:pPr lvl="0"/>
            <a:r>
              <a:rPr lang="en-US"/>
              <a:t>Mục đích của việc dùng </a:t>
            </a:r>
            <a:r>
              <a:rPr lang="en-US" smtClean="0"/>
              <a:t>JNI</a:t>
            </a:r>
            <a:endParaRPr lang="en-US"/>
          </a:p>
          <a:p>
            <a:pPr lvl="0"/>
            <a:r>
              <a:rPr lang="en-US" smtClean="0"/>
              <a:t>Cơ </a:t>
            </a:r>
            <a:r>
              <a:rPr lang="en-US"/>
              <a:t>chế làm việc trong </a:t>
            </a:r>
            <a:r>
              <a:rPr lang="en-US" smtClean="0"/>
              <a:t>JNI</a:t>
            </a:r>
          </a:p>
          <a:p>
            <a:r>
              <a:rPr lang="en-US"/>
              <a:t>Khó khăn khi làm việc với </a:t>
            </a:r>
            <a:r>
              <a:rPr lang="en-US" smtClean="0"/>
              <a:t>JNI</a:t>
            </a:r>
            <a:endParaRPr lang="en-US"/>
          </a:p>
          <a:p>
            <a:pPr lvl="0"/>
            <a:endParaRPr lang="en-US"/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1.1 JNI là gì?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mtClean="0"/>
              <a:t>1.2 Mục đích của việc sử dụng JNI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3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1.4 Cơ chế làm việc của JNI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3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mtClean="0"/>
              <a:t>1.3 Khó khăn khi làm việc với JNI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3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2. Cơ  bản lập trình JNI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JNI Interface Functions and Pointers: Prototype của hàm cài đặt cho JNI</a:t>
            </a:r>
          </a:p>
          <a:p>
            <a:pPr lvl="0"/>
            <a:r>
              <a:rPr lang="en-US"/>
              <a:t>Các kiểu dữ liệu cơ bản, String, Array</a:t>
            </a:r>
          </a:p>
          <a:p>
            <a:pPr lvl="0"/>
            <a:r>
              <a:rPr lang="en-US"/>
              <a:t>Truy xuất biến, hàm giữa code native và code java</a:t>
            </a:r>
          </a:p>
          <a:p>
            <a:pPr lvl="0"/>
            <a:r>
              <a:rPr lang="en-US"/>
              <a:t>Bắt các Exception</a:t>
            </a:r>
          </a:p>
          <a:p>
            <a:pPr lvl="0"/>
            <a:r>
              <a:rPr lang="en-US"/>
              <a:t>The Invocation API – nhúng việc khởi tạo một JVM trong native code (c/c++)</a:t>
            </a:r>
          </a:p>
          <a:p>
            <a:r>
              <a:rPr lang="en-US" smtClean="0"/>
              <a:t>Demo chương trình HelloWorld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3. Giới thiệu JNA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54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30</TotalTime>
  <Words>226</Words>
  <Application>Microsoft Office PowerPoint</Application>
  <PresentationFormat>On-screen Show (4:3)</PresentationFormat>
  <Paragraphs>47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Java Native Interface (JNI) </vt:lpstr>
      <vt:lpstr>Nội dung thuyết trình</vt:lpstr>
      <vt:lpstr>1. Tổng quan về JNI</vt:lpstr>
      <vt:lpstr>1.1 JNI là gì?</vt:lpstr>
      <vt:lpstr>1.2 Mục đích của việc sử dụng JNI</vt:lpstr>
      <vt:lpstr>1.4 Cơ chế làm việc của JNI</vt:lpstr>
      <vt:lpstr>1.3 Khó khăn khi làm việc với JNI</vt:lpstr>
      <vt:lpstr>2. Cơ  bản lập trình JNI</vt:lpstr>
      <vt:lpstr>3. Giới thiệu JNA</vt:lpstr>
      <vt:lpstr>3. Giới thiệu JNA</vt:lpstr>
      <vt:lpstr>4. Demo Ứng dụng thao tác Registry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DWater</dc:creator>
  <cp:lastModifiedBy>Mr.DWater</cp:lastModifiedBy>
  <cp:revision>31</cp:revision>
  <dcterms:created xsi:type="dcterms:W3CDTF">2006-08-16T00:00:00Z</dcterms:created>
  <dcterms:modified xsi:type="dcterms:W3CDTF">2012-05-12T04:55:36Z</dcterms:modified>
</cp:coreProperties>
</file>