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59" r:id="rId4"/>
    <p:sldId id="260" r:id="rId5"/>
    <p:sldId id="283" r:id="rId6"/>
    <p:sldId id="284" r:id="rId7"/>
    <p:sldId id="285" r:id="rId8"/>
    <p:sldId id="286" r:id="rId9"/>
    <p:sldId id="265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288" y="66"/>
      </p:cViewPr>
      <p:guideLst>
        <p:guide orient="horz" pos="2160"/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Chuỗi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#,##0\ "₫"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6DD-44BE-AC8F-003E903E0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Chuỗi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6DD-44BE-AC8F-003E903E0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Chuỗi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6DD-44BE-AC8F-003E903E0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47074688"/>
        <c:axId val="47084672"/>
      </c:barChart>
      <c:catAx>
        <c:axId val="4707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84672"/>
        <c:crosses val="autoZero"/>
        <c:auto val="1"/>
        <c:lblAlgn val="ctr"/>
        <c:lblOffset val="100"/>
        <c:noMultiLvlLbl val="0"/>
      </c:catAx>
      <c:valAx>
        <c:axId val="47084672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B2434"/>
              </a:solidFill>
              <a:round/>
            </a:ln>
            <a:effectLst/>
          </c:spPr>
        </c:majorGridlines>
        <c:numFmt formatCode="#,##0\ &quot;₫&quot;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74688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Doanh số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>
            <a:extLst>
              <a:ext uri="{FF2B5EF4-FFF2-40B4-BE49-F238E27FC236}">
                <a16:creationId xmlns=""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33FB15-157B-4EF8-AC37-65F272C5B1D9}" type="datetime1">
              <a:rPr lang="vi-VN" smtClean="0"/>
              <a:t>15/01/2020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33842-A874-4BDC-B69D-64FEA4F36963}" type="datetime1">
              <a:rPr lang="vi-VN" smtClean="0"/>
              <a:pPr/>
              <a:t>15/01/2020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1138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7022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4835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7484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34225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19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2482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0838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90843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29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2528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vi-VN" smtClean="0"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tiêu đề có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vi-VN" noProof="0" dirty="0"/>
              <a:t>BẤM ĐỂ CHỈNH SỬA KIỂU TIÊU ĐỀ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vi-VN" noProof="0" dirty="0"/>
          </a:p>
        </p:txBody>
      </p:sp>
      <p:sp>
        <p:nvSpPr>
          <p:cNvPr id="10" name="Chỗ dành sẵn cho Hình ảnh 9">
            <a:extLst>
              <a:ext uri="{FF2B5EF4-FFF2-40B4-BE49-F238E27FC236}">
                <a16:creationId xmlns=""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37928" y="2253996"/>
            <a:ext cx="4894443" cy="100584"/>
            <a:chOff x="3650355" y="2253996"/>
            <a:chExt cx="4894443" cy="100584"/>
          </a:xfrm>
        </p:grpSpPr>
        <p:sp>
          <p:nvSpPr>
            <p:cNvPr id="11" name="Hình bầu dục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50355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703875" y="2307679"/>
              <a:ext cx="4750653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4421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847736" y="5305363"/>
            <a:ext cx="4513536" cy="100584"/>
            <a:chOff x="2229761" y="2253996"/>
            <a:chExt cx="7861942" cy="100584"/>
          </a:xfrm>
        </p:grpSpPr>
        <p:sp>
          <p:nvSpPr>
            <p:cNvPr id="17" name="Hình bầu dục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2229761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8" name="Đường nối Thẳng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2305232" y="2307679"/>
              <a:ext cx="767573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ình bầu dục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9916124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 con s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dirty="0" smtClean="0"/>
              <a:t>12.345 </a:t>
            </a:r>
            <a:r>
              <a:rPr lang="vi-VN" sz="7200" dirty="0" smtClean="0"/>
              <a:t>₫</a:t>
            </a:r>
          </a:p>
          <a:p>
            <a:pPr lvl="0" rtl="0"/>
            <a:endParaRPr lang="vi-VN" noProof="0" dirty="0"/>
          </a:p>
        </p:txBody>
      </p:sp>
      <p:sp>
        <p:nvSpPr>
          <p:cNvPr id="34" name="Chỗ dành sẵn cho Văn bản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6" name="Chỗ dành sẵn cho Văn bản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6" name="Chỗ dành sẵn cho Văn bản 15">
            <a:extLst>
              <a:ext uri="{FF2B5EF4-FFF2-40B4-BE49-F238E27FC236}">
                <a16:creationId xmlns=""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dirty="0" smtClean="0"/>
              <a:t>6.789 </a:t>
            </a:r>
            <a:r>
              <a:rPr lang="vi-VN" sz="7200" dirty="0" smtClean="0"/>
              <a:t>₫</a:t>
            </a:r>
          </a:p>
          <a:p>
            <a:pPr lvl="0" rtl="0"/>
            <a:endParaRPr lang="vi-VN" noProof="0" dirty="0"/>
          </a:p>
        </p:txBody>
      </p:sp>
      <p:sp>
        <p:nvSpPr>
          <p:cNvPr id="27" name="Chỗ dành sẵn cho Văn bản 2">
            <a:extLst>
              <a:ext uri="{FF2B5EF4-FFF2-40B4-BE49-F238E27FC236}">
                <a16:creationId xmlns=""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8" name="Chỗ dành sẵn cho Văn bản 2">
            <a:extLst>
              <a:ext uri="{FF2B5EF4-FFF2-40B4-BE49-F238E27FC236}">
                <a16:creationId xmlns=""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với các vòng trò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327217" cy="100800"/>
            <a:chOff x="-1228304" y="3240138"/>
            <a:chExt cx="3327217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26479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99811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6" name="Chỗ dành sẵn cho Văn bản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ình bầu dục 8">
            <a:extLst>
              <a:ext uri="{FF2B5EF4-FFF2-40B4-BE49-F238E27FC236}">
                <a16:creationId xmlns=""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1" name="Hình bầu dục 20">
            <a:extLst>
              <a:ext uri="{FF2B5EF4-FFF2-40B4-BE49-F238E27FC236}">
                <a16:creationId xmlns=""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2" name="Hình bầu dục 21">
            <a:extLst>
              <a:ext uri="{FF2B5EF4-FFF2-40B4-BE49-F238E27FC236}">
                <a16:creationId xmlns=""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7" name="Chỗ dành sẵn cho Văn bản 15">
            <a:extLst>
              <a:ext uri="{FF2B5EF4-FFF2-40B4-BE49-F238E27FC236}">
                <a16:creationId xmlns=""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dirty="0" smtClean="0"/>
              <a:t>25</a:t>
            </a:r>
            <a:r>
              <a:rPr lang="vi-VN" sz="7200" dirty="0" smtClean="0"/>
              <a:t>₫</a:t>
            </a:r>
          </a:p>
          <a:p>
            <a:pPr lvl="0" rtl="0"/>
            <a:endParaRPr lang="vi-VN" noProof="0" dirty="0"/>
          </a:p>
        </p:txBody>
      </p:sp>
      <p:sp>
        <p:nvSpPr>
          <p:cNvPr id="28" name="Chỗ dành sẵn cho Văn bản 2">
            <a:extLst>
              <a:ext uri="{FF2B5EF4-FFF2-40B4-BE49-F238E27FC236}">
                <a16:creationId xmlns=""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Mục</a:t>
            </a:r>
            <a:r>
              <a:rPr lang="vi-VN" noProof="0" dirty="0"/>
              <a:t> 1</a:t>
            </a:r>
            <a:br>
              <a:rPr lang="vi-VN" noProof="0" dirty="0"/>
            </a:br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29" name="Chỗ dành sẵn cho Văn bản 2">
            <a:extLst>
              <a:ext uri="{FF2B5EF4-FFF2-40B4-BE49-F238E27FC236}">
                <a16:creationId xmlns=""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TỶ</a:t>
            </a:r>
            <a:endParaRPr lang="vi-VN" noProof="0" dirty="0"/>
          </a:p>
        </p:txBody>
      </p:sp>
      <p:sp>
        <p:nvSpPr>
          <p:cNvPr id="30" name="Chỗ dành sẵn cho Văn bản 15">
            <a:extLst>
              <a:ext uri="{FF2B5EF4-FFF2-40B4-BE49-F238E27FC236}">
                <a16:creationId xmlns=""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dirty="0" smtClean="0"/>
              <a:t>50</a:t>
            </a:r>
            <a:r>
              <a:rPr lang="vi-VN" sz="7200" dirty="0" smtClean="0"/>
              <a:t>₫</a:t>
            </a:r>
          </a:p>
          <a:p>
            <a:pPr lvl="0" rtl="0"/>
            <a:endParaRPr lang="vi-VN" noProof="0" dirty="0"/>
          </a:p>
        </p:txBody>
      </p:sp>
      <p:sp>
        <p:nvSpPr>
          <p:cNvPr id="31" name="Chỗ dành sẵn cho Văn bản 2">
            <a:extLst>
              <a:ext uri="{FF2B5EF4-FFF2-40B4-BE49-F238E27FC236}">
                <a16:creationId xmlns=""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Mục</a:t>
            </a:r>
            <a:r>
              <a:rPr lang="vi-VN" noProof="0" dirty="0"/>
              <a:t> 1</a:t>
            </a:r>
            <a:br>
              <a:rPr lang="vi-VN" noProof="0" dirty="0"/>
            </a:br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32" name="Chỗ dành sẵn cho Văn bản 2">
            <a:extLst>
              <a:ext uri="{FF2B5EF4-FFF2-40B4-BE49-F238E27FC236}">
                <a16:creationId xmlns=""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TỶ</a:t>
            </a:r>
            <a:endParaRPr lang="vi-VN" noProof="0" dirty="0"/>
          </a:p>
        </p:txBody>
      </p:sp>
      <p:sp>
        <p:nvSpPr>
          <p:cNvPr id="33" name="Chỗ dành sẵn cho Văn bản 15">
            <a:extLst>
              <a:ext uri="{FF2B5EF4-FFF2-40B4-BE49-F238E27FC236}">
                <a16:creationId xmlns=""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vi-VN" noProof="0" dirty="0" smtClean="0"/>
              <a:t>100</a:t>
            </a:r>
            <a:r>
              <a:rPr lang="vi-VN" sz="7200" dirty="0" smtClean="0"/>
              <a:t>₫</a:t>
            </a:r>
          </a:p>
          <a:p>
            <a:pPr lvl="0" rtl="0"/>
            <a:endParaRPr lang="vi-VN" noProof="0" dirty="0"/>
          </a:p>
        </p:txBody>
      </p:sp>
      <p:sp>
        <p:nvSpPr>
          <p:cNvPr id="34" name="Chỗ dành sẵn cho Văn bản 2">
            <a:extLst>
              <a:ext uri="{FF2B5EF4-FFF2-40B4-BE49-F238E27FC236}">
                <a16:creationId xmlns=""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Mục</a:t>
            </a:r>
            <a:r>
              <a:rPr lang="vi-VN" noProof="0" dirty="0"/>
              <a:t> 1</a:t>
            </a:r>
            <a:br>
              <a:rPr lang="vi-VN" noProof="0" dirty="0"/>
            </a:br>
            <a:r>
              <a:rPr lang="vi-VN" noProof="0" dirty="0"/>
              <a:t>Tiêu </a:t>
            </a:r>
            <a:r>
              <a:rPr lang="vi-VN" noProof="0" dirty="0" err="1"/>
              <a:t>đề</a:t>
            </a:r>
            <a:endParaRPr lang="vi-VN" noProof="0" dirty="0"/>
          </a:p>
        </p:txBody>
      </p:sp>
      <p:sp>
        <p:nvSpPr>
          <p:cNvPr id="35" name="Chỗ dành sẵn cho Văn bản 2">
            <a:extLst>
              <a:ext uri="{FF2B5EF4-FFF2-40B4-BE49-F238E27FC236}">
                <a16:creationId xmlns=""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TỶ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ội dung có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vi-VN" noProof="0" dirty="0"/>
              <a:t>BẤM ĐỂ CHỈNH SỬA TIÊU ĐỀ</a:t>
            </a:r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4" name="Chỗ dành sẵn cho Văn bản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6" name="Chỗ dành sẵn cho Văn bản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3" name="Chỗ dành sẵn cho Văn bản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4" name="Chỗ dành sẵn cho Văn bản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3416287" cy="100800"/>
            <a:chOff x="646012" y="3239179"/>
            <a:chExt cx="1741631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71036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33625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1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2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2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1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5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3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6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4</a:t>
            </a:r>
          </a:p>
          <a:p>
            <a:pPr rtl="0"/>
            <a:r>
              <a:rPr lang="vi-VN" noProof="0" dirty="0" err="1" smtClean="0"/>
              <a:t>Logo</a:t>
            </a:r>
            <a:endParaRPr lang="vi-VN" noProof="0" dirty="0"/>
          </a:p>
        </p:txBody>
      </p:sp>
      <p:sp>
        <p:nvSpPr>
          <p:cNvPr id="27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5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8" name="Chỗ dành sẵn cho Hình ảnh 11" descr="Phần tư logo đối thủ cạnh tranh">
            <a:extLst>
              <a:ext uri="{FF2B5EF4-FFF2-40B4-BE49-F238E27FC236}">
                <a16:creationId xmlns=""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vi-VN" noProof="0" dirty="0" err="1"/>
              <a:t>Đối</a:t>
            </a:r>
            <a:r>
              <a:rPr lang="vi-VN" noProof="0" dirty="0"/>
              <a:t> </a:t>
            </a:r>
            <a:r>
              <a:rPr lang="vi-VN" noProof="0" dirty="0" err="1"/>
              <a:t>thủ</a:t>
            </a:r>
            <a:r>
              <a:rPr lang="vi-VN" noProof="0" dirty="0"/>
              <a:t> </a:t>
            </a:r>
            <a:r>
              <a:rPr lang="vi-VN" noProof="0" dirty="0" err="1"/>
              <a:t>cạnh</a:t>
            </a:r>
            <a:r>
              <a:rPr lang="vi-VN" noProof="0" dirty="0"/>
              <a:t> tranh 6</a:t>
            </a:r>
          </a:p>
          <a:p>
            <a:pPr rtl="0"/>
            <a:r>
              <a:rPr lang="vi-VN" noProof="0" dirty="0" err="1"/>
              <a:t>Logo</a:t>
            </a:r>
            <a:endParaRPr lang="vi-VN" noProof="0" dirty="0"/>
          </a:p>
        </p:txBody>
      </p:sp>
      <p:sp>
        <p:nvSpPr>
          <p:cNvPr id="29" name="Chỗ dành sẵn cho Văn bản 7">
            <a:extLst>
              <a:ext uri="{FF2B5EF4-FFF2-40B4-BE49-F238E27FC236}">
                <a16:creationId xmlns=""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vi-VN" noProof="0" dirty="0" err="1" smtClean="0"/>
              <a:t>Đắt</a:t>
            </a:r>
            <a:r>
              <a:rPr lang="vi-VN" noProof="0" dirty="0" smtClean="0"/>
              <a:t> hơn</a:t>
            </a:r>
            <a:endParaRPr lang="vi-VN" noProof="0" dirty="0"/>
          </a:p>
        </p:txBody>
      </p:sp>
      <p:sp>
        <p:nvSpPr>
          <p:cNvPr id="30" name="Chỗ dành sẵn cho Văn bản 7">
            <a:extLst>
              <a:ext uri="{FF2B5EF4-FFF2-40B4-BE49-F238E27FC236}">
                <a16:creationId xmlns=""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vi-VN" noProof="0" dirty="0" err="1" smtClean="0"/>
              <a:t>Ít</a:t>
            </a:r>
            <a:r>
              <a:rPr lang="vi-VN" noProof="0" dirty="0" smtClean="0"/>
              <a:t> </a:t>
            </a:r>
            <a:r>
              <a:rPr lang="vi-VN" noProof="0" dirty="0" err="1" smtClean="0"/>
              <a:t>thuận</a:t>
            </a:r>
            <a:r>
              <a:rPr lang="vi-VN" noProof="0" dirty="0" smtClean="0"/>
              <a:t> </a:t>
            </a:r>
            <a:r>
              <a:rPr lang="vi-VN" noProof="0" dirty="0" err="1" smtClean="0"/>
              <a:t>tiện</a:t>
            </a:r>
            <a:r>
              <a:rPr lang="vi-VN" noProof="0" dirty="0" smtClean="0"/>
              <a:t> hơn</a:t>
            </a:r>
            <a:endParaRPr lang="vi-VN" noProof="0" dirty="0"/>
          </a:p>
        </p:txBody>
      </p:sp>
      <p:sp>
        <p:nvSpPr>
          <p:cNvPr id="31" name="Chỗ dành sẵn cho Văn bản 7">
            <a:extLst>
              <a:ext uri="{FF2B5EF4-FFF2-40B4-BE49-F238E27FC236}">
                <a16:creationId xmlns=""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vi-VN" noProof="0" dirty="0" err="1" smtClean="0"/>
              <a:t>Thuận</a:t>
            </a:r>
            <a:r>
              <a:rPr lang="vi-VN" noProof="0" dirty="0" smtClean="0"/>
              <a:t> </a:t>
            </a:r>
            <a:r>
              <a:rPr lang="vi-VN" noProof="0" dirty="0" err="1" smtClean="0"/>
              <a:t>tiện</a:t>
            </a:r>
            <a:r>
              <a:rPr lang="vi-VN" noProof="0" dirty="0" smtClean="0"/>
              <a:t> hơn</a:t>
            </a:r>
            <a:endParaRPr lang="vi-VN" noProof="0" dirty="0"/>
          </a:p>
        </p:txBody>
      </p:sp>
      <p:sp>
        <p:nvSpPr>
          <p:cNvPr id="32" name="Chỗ dành sẵn cho Hình ảnh 13">
            <a:extLst>
              <a:ext uri="{FF2B5EF4-FFF2-40B4-BE49-F238E27FC236}">
                <a16:creationId xmlns=""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33" name="Chỗ dành sẵn cho Văn bản 7">
            <a:extLst>
              <a:ext uri="{FF2B5EF4-FFF2-40B4-BE49-F238E27FC236}">
                <a16:creationId xmlns=""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vi-VN" noProof="0" dirty="0" err="1" smtClean="0"/>
              <a:t>Rẻ</a:t>
            </a:r>
            <a:r>
              <a:rPr lang="vi-VN" noProof="0" dirty="0" smtClean="0"/>
              <a:t> hơn</a:t>
            </a:r>
            <a:endParaRPr lang="vi-VN" noProof="0" dirty="0"/>
          </a:p>
        </p:txBody>
      </p:sp>
      <p:grpSp>
        <p:nvGrpSpPr>
          <p:cNvPr id="4" name="Nhóm 3">
            <a:extLst>
              <a:ext uri="{FF2B5EF4-FFF2-40B4-BE49-F238E27FC236}">
                <a16:creationId xmlns=""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Đường nối Thẳng 2">
              <a:extLst>
                <a:ext uri="{FF2B5EF4-FFF2-40B4-BE49-F238E27FC236}">
                  <a16:creationId xmlns=""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ình bầu dục 34">
              <a:extLst>
                <a:ext uri="{FF2B5EF4-FFF2-40B4-BE49-F238E27FC236}">
                  <a16:creationId xmlns=""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=""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Đường nối Thẳng 37">
              <a:extLst>
                <a:ext uri="{FF2B5EF4-FFF2-40B4-BE49-F238E27FC236}">
                  <a16:creationId xmlns=""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Hình bầu dục 38">
              <a:extLst>
                <a:ext uri="{FF2B5EF4-FFF2-40B4-BE49-F238E27FC236}">
                  <a16:creationId xmlns=""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của b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193301" cy="100800"/>
            <a:chOff x="0" y="3240138"/>
            <a:chExt cx="3193301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15126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9250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Văn bản 15">
            <a:extLst>
              <a:ext uri="{FF2B5EF4-FFF2-40B4-BE49-F238E27FC236}">
                <a16:creationId xmlns=""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1</a:t>
            </a:r>
          </a:p>
        </p:txBody>
      </p:sp>
      <p:sp>
        <p:nvSpPr>
          <p:cNvPr id="22" name="Chỗ dành sẵn cho Văn bản 15">
            <a:extLst>
              <a:ext uri="{FF2B5EF4-FFF2-40B4-BE49-F238E27FC236}">
                <a16:creationId xmlns=""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</a:t>
            </a:r>
          </a:p>
        </p:txBody>
      </p:sp>
      <p:sp>
        <p:nvSpPr>
          <p:cNvPr id="23" name="Chỗ dành sẵn cho Văn bản 15">
            <a:extLst>
              <a:ext uri="{FF2B5EF4-FFF2-40B4-BE49-F238E27FC236}">
                <a16:creationId xmlns=""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3</a:t>
            </a:r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=""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ờng nối thẳng 24">
            <a:extLst>
              <a:ext uri="{FF2B5EF4-FFF2-40B4-BE49-F238E27FC236}">
                <a16:creationId xmlns=""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ờng nối Thẳng 25">
            <a:extLst>
              <a:ext uri="{FF2B5EF4-FFF2-40B4-BE49-F238E27FC236}">
                <a16:creationId xmlns=""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nối Thẳng 26">
            <a:extLst>
              <a:ext uri="{FF2B5EF4-FFF2-40B4-BE49-F238E27FC236}">
                <a16:creationId xmlns=""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ỗ dành sẵn cho Văn bản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0" name="Chỗ dành sẵn cho Văn bản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1" name="Chỗ dành sẵn cho Văn bản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43" name="Chỗ dành sẵn cho Văn bản 2">
            <a:extLst>
              <a:ext uri="{FF2B5EF4-FFF2-40B4-BE49-F238E27FC236}">
                <a16:creationId xmlns=""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4" name="Chỗ dành sẵn cho Văn bản 2">
            <a:extLst>
              <a:ext uri="{FF2B5EF4-FFF2-40B4-BE49-F238E27FC236}">
                <a16:creationId xmlns=""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5" name="Chỗ dành sẵn cho Văn bản 2">
            <a:extLst>
              <a:ext uri="{FF2B5EF4-FFF2-40B4-BE49-F238E27FC236}">
                <a16:creationId xmlns=""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46" name="Chỗ dành sẵn cho Văn bản 2">
            <a:extLst>
              <a:ext uri="{FF2B5EF4-FFF2-40B4-BE49-F238E27FC236}">
                <a16:creationId xmlns=""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7" name="Chỗ dành sẵn cho Văn bản 2">
            <a:extLst>
              <a:ext uri="{FF2B5EF4-FFF2-40B4-BE49-F238E27FC236}">
                <a16:creationId xmlns=""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8" name="Chỗ dành sẵn cho Văn bản 2">
            <a:extLst>
              <a:ext uri="{FF2B5EF4-FFF2-40B4-BE49-F238E27FC236}">
                <a16:creationId xmlns=""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bảng và biểu đ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vi-VN" noProof="0" dirty="0"/>
              <a:t>BẤM ĐỂ CHỈNH SỬA TIÊU ĐỀ</a:t>
            </a:r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6" name="Chỗ dành sẵn cho Văn bản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4" name="Chỗ dành sẵn cho Văn bản 2">
            <a:extLst>
              <a:ext uri="{FF2B5EF4-FFF2-40B4-BE49-F238E27FC236}">
                <a16:creationId xmlns=""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  <p:sp>
        <p:nvSpPr>
          <p:cNvPr id="22" name="Chỗ dành sẵn cho Nội dung 2">
            <a:extLst>
              <a:ext uri="{FF2B5EF4-FFF2-40B4-BE49-F238E27FC236}">
                <a16:creationId xmlns=""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dòng thời 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vi-VN" noProof="0" dirty="0"/>
              <a:t>DÒNG THỜI GIAN</a:t>
            </a:r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412291" y="1375202"/>
            <a:ext cx="2779711" cy="100800"/>
            <a:chOff x="2729178" y="3240138"/>
            <a:chExt cx="1417093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78" y="3290538"/>
              <a:ext cx="141361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094883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20XX</a:t>
            </a:r>
          </a:p>
        </p:txBody>
      </p:sp>
      <p:sp>
        <p:nvSpPr>
          <p:cNvPr id="34" name="Chỗ dành sẵn cho Văn bản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6" name="Chỗ dành sẵn cho Văn bản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=""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ình bầu dục 20">
            <a:extLst>
              <a:ext uri="{FF2B5EF4-FFF2-40B4-BE49-F238E27FC236}">
                <a16:creationId xmlns=""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9" name="Hình bầu dục 28">
            <a:extLst>
              <a:ext uri="{FF2B5EF4-FFF2-40B4-BE49-F238E27FC236}">
                <a16:creationId xmlns=""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0" name="Hình bầu dục 29">
            <a:extLst>
              <a:ext uri="{FF2B5EF4-FFF2-40B4-BE49-F238E27FC236}">
                <a16:creationId xmlns=""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1" name="Hình bầu dục 30">
            <a:extLst>
              <a:ext uri="{FF2B5EF4-FFF2-40B4-BE49-F238E27FC236}">
                <a16:creationId xmlns=""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2" name="Chỗ dành sẵn cho Văn bản 2">
            <a:extLst>
              <a:ext uri="{FF2B5EF4-FFF2-40B4-BE49-F238E27FC236}">
                <a16:creationId xmlns=""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3" name="Chỗ dành sẵn cho Văn bản 2">
            <a:extLst>
              <a:ext uri="{FF2B5EF4-FFF2-40B4-BE49-F238E27FC236}">
                <a16:creationId xmlns=""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5" name="Chỗ dành sẵn cho Văn bản 2">
            <a:extLst>
              <a:ext uri="{FF2B5EF4-FFF2-40B4-BE49-F238E27FC236}">
                <a16:creationId xmlns=""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7" name="Chỗ dành sẵn cho Văn bản 2">
            <a:extLst>
              <a:ext uri="{FF2B5EF4-FFF2-40B4-BE49-F238E27FC236}">
                <a16:creationId xmlns=""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8" name="Chỗ dành sẵn cho Văn bản 2">
            <a:extLst>
              <a:ext uri="{FF2B5EF4-FFF2-40B4-BE49-F238E27FC236}">
                <a16:creationId xmlns=""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9" name="Chỗ dành sẵn cho Văn bản 2">
            <a:extLst>
              <a:ext uri="{FF2B5EF4-FFF2-40B4-BE49-F238E27FC236}">
                <a16:creationId xmlns=""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0" name="Chỗ dành sẵn cho Văn bản 15">
            <a:extLst>
              <a:ext uri="{FF2B5EF4-FFF2-40B4-BE49-F238E27FC236}">
                <a16:creationId xmlns=""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20XX</a:t>
            </a:r>
          </a:p>
        </p:txBody>
      </p:sp>
      <p:sp>
        <p:nvSpPr>
          <p:cNvPr id="41" name="Chỗ dành sẵn cho Văn bản 15">
            <a:extLst>
              <a:ext uri="{FF2B5EF4-FFF2-40B4-BE49-F238E27FC236}">
                <a16:creationId xmlns=""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20XX</a:t>
            </a:r>
          </a:p>
        </p:txBody>
      </p:sp>
      <p:sp>
        <p:nvSpPr>
          <p:cNvPr id="42" name="Chỗ dành sẵn cho Văn bản 15">
            <a:extLst>
              <a:ext uri="{FF2B5EF4-FFF2-40B4-BE49-F238E27FC236}">
                <a16:creationId xmlns=""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chữ nhậ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2785108" cy="100800"/>
            <a:chOff x="-1228304" y="3240138"/>
            <a:chExt cx="2785108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1083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45600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ỗ dành sẵn cho Bảng 9">
            <a:extLst>
              <a:ext uri="{FF2B5EF4-FFF2-40B4-BE49-F238E27FC236}">
                <a16:creationId xmlns=""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 smtClean="0"/>
              <a:t>Click icon to add table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về Nhó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93228" cy="100800"/>
            <a:chOff x="0" y="3240138"/>
            <a:chExt cx="3593228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0035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9242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ỗ dành sẵn cho Văn bản 2">
            <a:extLst>
              <a:ext uri="{FF2B5EF4-FFF2-40B4-BE49-F238E27FC236}">
                <a16:creationId xmlns=""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0" name="Chỗ dành sẵn cho Văn bản 2">
            <a:extLst>
              <a:ext uri="{FF2B5EF4-FFF2-40B4-BE49-F238E27FC236}">
                <a16:creationId xmlns=""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1" name="Chỗ dành sẵn cho Văn bản 2">
            <a:extLst>
              <a:ext uri="{FF2B5EF4-FFF2-40B4-BE49-F238E27FC236}">
                <a16:creationId xmlns=""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9" name="Chỗ dành sẵn cho Hình ảnh 8">
            <a:extLst>
              <a:ext uri="{FF2B5EF4-FFF2-40B4-BE49-F238E27FC236}">
                <a16:creationId xmlns=""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35" name="Chỗ dành sẵn cho Hình ảnh 8">
            <a:extLst>
              <a:ext uri="{FF2B5EF4-FFF2-40B4-BE49-F238E27FC236}">
                <a16:creationId xmlns=""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36" name="Chỗ dành sẵn cho Hình ảnh 8">
            <a:extLst>
              <a:ext uri="{FF2B5EF4-FFF2-40B4-BE49-F238E27FC236}">
                <a16:creationId xmlns=""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37" name="Chỗ dành sẵn cho Văn bản 2">
            <a:extLst>
              <a:ext uri="{FF2B5EF4-FFF2-40B4-BE49-F238E27FC236}">
                <a16:creationId xmlns=""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8" name="Chỗ dành sẵn cho Văn bản 2">
            <a:extLst>
              <a:ext uri="{FF2B5EF4-FFF2-40B4-BE49-F238E27FC236}">
                <a16:creationId xmlns=""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9" name="Chỗ dành sẵn cho Văn bản 2">
            <a:extLst>
              <a:ext uri="{FF2B5EF4-FFF2-40B4-BE49-F238E27FC236}">
                <a16:creationId xmlns=""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41" name="Chỗ dành sẵn cho Văn bản 2">
            <a:extLst>
              <a:ext uri="{FF2B5EF4-FFF2-40B4-BE49-F238E27FC236}">
                <a16:creationId xmlns=""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2" name="Chỗ dành sẵn cho Văn bản 2">
            <a:extLst>
              <a:ext uri="{FF2B5EF4-FFF2-40B4-BE49-F238E27FC236}">
                <a16:creationId xmlns=""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9" name="Chỗ dành sẵn cho Văn bản 2">
            <a:extLst>
              <a:ext uri="{FF2B5EF4-FFF2-40B4-BE49-F238E27FC236}">
                <a16:creationId xmlns=""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=""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=""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bố trí nội dung nhó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426508" y="1375202"/>
            <a:ext cx="7765496" cy="100800"/>
            <a:chOff x="439492" y="3240138"/>
            <a:chExt cx="4848502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2" y="3290538"/>
              <a:ext cx="482293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5222270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4" name="Chỗ dành sẵn cho Văn bản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2" name="Chỗ dành sẵn cho Văn bản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=""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cxnSp>
        <p:nvCxnSpPr>
          <p:cNvPr id="23" name="Đường nối Thẳng 22">
            <a:extLst>
              <a:ext uri="{FF2B5EF4-FFF2-40B4-BE49-F238E27FC236}">
                <a16:creationId xmlns=""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hỗ dành sẵn cho Văn bản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1" name="Chỗ dành sẵn cho Văn bản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42" name="Chỗ dành sẵn cho Hình ảnh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hỗ dành sẵn cho Văn bản 2">
            <a:extLst>
              <a:ext uri="{FF2B5EF4-FFF2-40B4-BE49-F238E27FC236}">
                <a16:creationId xmlns=""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5" name="Chỗ dành sẵn cho Văn bản 2">
            <a:extLst>
              <a:ext uri="{FF2B5EF4-FFF2-40B4-BE49-F238E27FC236}">
                <a16:creationId xmlns=""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47" name="Chỗ dành sẵn cho Văn bản 2">
            <a:extLst>
              <a:ext uri="{FF2B5EF4-FFF2-40B4-BE49-F238E27FC236}">
                <a16:creationId xmlns=""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48" name="Chỗ dành sẵn cho Văn bản 2">
            <a:extLst>
              <a:ext uri="{FF2B5EF4-FFF2-40B4-BE49-F238E27FC236}">
                <a16:creationId xmlns=""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50" name="Chỗ dành sẵn cho Văn bản 2">
            <a:extLst>
              <a:ext uri="{FF2B5EF4-FFF2-40B4-BE49-F238E27FC236}">
                <a16:creationId xmlns=""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51" name="Chỗ dành sẵn cho Văn bản 2">
            <a:extLst>
              <a:ext uri="{FF2B5EF4-FFF2-40B4-BE49-F238E27FC236}">
                <a16:creationId xmlns=""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sp>
        <p:nvSpPr>
          <p:cNvPr id="53" name="Chỗ dành sẵn cho Văn bản 2">
            <a:extLst>
              <a:ext uri="{FF2B5EF4-FFF2-40B4-BE49-F238E27FC236}">
                <a16:creationId xmlns=""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54" name="Chỗ dành sẵn cho Văn bản 2">
            <a:extLst>
              <a:ext uri="{FF2B5EF4-FFF2-40B4-BE49-F238E27FC236}">
                <a16:creationId xmlns=""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tổng</a:t>
            </a:r>
            <a:r>
              <a:rPr lang="vi-VN" noProof="0" dirty="0" smtClean="0"/>
              <a:t> </a:t>
            </a:r>
            <a:r>
              <a:rPr lang="vi-VN" noProof="0" dirty="0" err="1" smtClean="0"/>
              <a:t>thể</a:t>
            </a:r>
            <a:endParaRPr lang="vi-VN" noProof="0" dirty="0"/>
          </a:p>
        </p:txBody>
      </p:sp>
      <p:cxnSp>
        <p:nvCxnSpPr>
          <p:cNvPr id="56" name="Đường nối Thẳng 55">
            <a:extLst>
              <a:ext uri="{FF2B5EF4-FFF2-40B4-BE49-F238E27FC236}">
                <a16:creationId xmlns=""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=""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hỗ dành sẵn cho Hình ảnh 2">
            <a:extLst>
              <a:ext uri="{FF2B5EF4-FFF2-40B4-BE49-F238E27FC236}">
                <a16:creationId xmlns=""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55" name="Chỗ dành sẵn cho Hình ảnh 2">
            <a:extLst>
              <a:ext uri="{FF2B5EF4-FFF2-40B4-BE49-F238E27FC236}">
                <a16:creationId xmlns=""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46" name="Chỗ dành sẵn cho Hình ảnh 2">
            <a:extLst>
              <a:ext uri="{FF2B5EF4-FFF2-40B4-BE49-F238E27FC236}">
                <a16:creationId xmlns=""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52" name="Chỗ dành sẵn cho Hình ảnh 2">
            <a:extLst>
              <a:ext uri="{FF2B5EF4-FFF2-40B4-BE49-F238E27FC236}">
                <a16:creationId xmlns=""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mục có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ỗ dành sẵn cho Hình ảnh 7">
            <a:extLst>
              <a:ext uri="{FF2B5EF4-FFF2-40B4-BE49-F238E27FC236}">
                <a16:creationId xmlns=""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vi-VN" noProof="0" dirty="0"/>
              <a:t>KẾ HOẠCH</a:t>
            </a:r>
            <a:r>
              <a:rPr lang="vi-VN" noProof="0" dirty="0" smtClean="0"/>
              <a:t/>
            </a:r>
            <a:br>
              <a:rPr lang="vi-VN" noProof="0" dirty="0" smtClean="0"/>
            </a:br>
            <a:r>
              <a:rPr lang="vi-VN" noProof="0" dirty="0"/>
              <a:t>BẢN</a:t>
            </a:r>
            <a:r>
              <a:rPr lang="vi-VN" noProof="0" dirty="0" smtClean="0"/>
              <a:t/>
            </a:r>
            <a:br>
              <a:rPr lang="vi-VN" noProof="0" dirty="0" smtClean="0"/>
            </a:br>
            <a:r>
              <a:rPr lang="vi-VN" noProof="0" dirty="0"/>
              <a:t>TIÊU ĐỀ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grpSp>
        <p:nvGrpSpPr>
          <p:cNvPr id="9" name="Nhóm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3350685" cy="102440"/>
            <a:chOff x="3631690" y="2252140"/>
            <a:chExt cx="5836409" cy="102440"/>
          </a:xfrm>
        </p:grpSpPr>
        <p:sp>
          <p:nvSpPr>
            <p:cNvPr id="10" name="Hình bầu dục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1" name="Đường nối Thẳng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560563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Hình bầu dục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9292520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3383467" cy="100584"/>
            <a:chOff x="3631690" y="2253996"/>
            <a:chExt cx="5893511" cy="100584"/>
          </a:xfrm>
        </p:grpSpPr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5" name="Đường nối Thẳng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>
              <a:endCxn id="16" idx="2"/>
            </p:cNvCxnSpPr>
            <p:nvPr userDrawn="1"/>
          </p:nvCxnSpPr>
          <p:spPr>
            <a:xfrm flipV="1">
              <a:off x="3681984" y="2304288"/>
              <a:ext cx="5667638" cy="339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Hình bầu dục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934962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Tiêu đề phụ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vi-VN" noProof="0" dirty="0"/>
          </a:p>
        </p:txBody>
      </p:sp>
      <p:sp>
        <p:nvSpPr>
          <p:cNvPr id="18" name="Chỗ dành sẵn cho Hình ảnh 9">
            <a:extLst>
              <a:ext uri="{FF2B5EF4-FFF2-40B4-BE49-F238E27FC236}">
                <a16:creationId xmlns=""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biểu đồ hình trò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2364228" cy="100800"/>
            <a:chOff x="-1228304" y="3250524"/>
            <a:chExt cx="2364228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32241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035124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ỗ dành sẵn cho Văn bản 2">
            <a:extLst>
              <a:ext uri="{FF2B5EF4-FFF2-40B4-BE49-F238E27FC236}">
                <a16:creationId xmlns=""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₫</a:t>
            </a:r>
            <a:endParaRPr lang="vi-VN" noProof="0" dirty="0"/>
          </a:p>
        </p:txBody>
      </p:sp>
      <p:sp>
        <p:nvSpPr>
          <p:cNvPr id="37" name="Chỗ dành sẵn cho Văn bản 2">
            <a:extLst>
              <a:ext uri="{FF2B5EF4-FFF2-40B4-BE49-F238E27FC236}">
                <a16:creationId xmlns=""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Tiêu </a:t>
            </a:r>
            <a:r>
              <a:rPr lang="vi-VN" noProof="0" dirty="0" err="1" smtClean="0"/>
              <a:t>đề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mục</a:t>
            </a:r>
            <a:endParaRPr lang="vi-VN" noProof="0" dirty="0"/>
          </a:p>
        </p:txBody>
      </p:sp>
      <p:sp>
        <p:nvSpPr>
          <p:cNvPr id="39" name="Chỗ dành sẵn cho Văn bản 2">
            <a:extLst>
              <a:ext uri="{FF2B5EF4-FFF2-40B4-BE49-F238E27FC236}">
                <a16:creationId xmlns=""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₫</a:t>
            </a:r>
            <a:endParaRPr lang="vi-VN" noProof="0" dirty="0"/>
          </a:p>
        </p:txBody>
      </p:sp>
      <p:sp>
        <p:nvSpPr>
          <p:cNvPr id="40" name="Chỗ dành sẵn cho Văn bản 2">
            <a:extLst>
              <a:ext uri="{FF2B5EF4-FFF2-40B4-BE49-F238E27FC236}">
                <a16:creationId xmlns=""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Tiêu </a:t>
            </a:r>
            <a:r>
              <a:rPr lang="vi-VN" noProof="0" dirty="0" err="1" smtClean="0"/>
              <a:t>đề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mục</a:t>
            </a:r>
            <a:endParaRPr lang="vi-VN" noProof="0" dirty="0"/>
          </a:p>
        </p:txBody>
      </p:sp>
      <p:sp>
        <p:nvSpPr>
          <p:cNvPr id="42" name="Chỗ dành sẵn cho Văn bản 2">
            <a:extLst>
              <a:ext uri="{FF2B5EF4-FFF2-40B4-BE49-F238E27FC236}">
                <a16:creationId xmlns=""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₫</a:t>
            </a:r>
            <a:endParaRPr lang="vi-VN" noProof="0" dirty="0"/>
          </a:p>
        </p:txBody>
      </p:sp>
      <p:sp>
        <p:nvSpPr>
          <p:cNvPr id="43" name="Chỗ dành sẵn cho Văn bản 2">
            <a:extLst>
              <a:ext uri="{FF2B5EF4-FFF2-40B4-BE49-F238E27FC236}">
                <a16:creationId xmlns=""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Tiêu </a:t>
            </a:r>
            <a:r>
              <a:rPr lang="vi-VN" noProof="0" dirty="0" err="1" smtClean="0"/>
              <a:t>đề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mục</a:t>
            </a:r>
            <a:endParaRPr lang="vi-VN" noProof="0" dirty="0"/>
          </a:p>
        </p:txBody>
      </p:sp>
      <p:sp>
        <p:nvSpPr>
          <p:cNvPr id="45" name="Chỗ dành sẵn cho Văn bản 2">
            <a:extLst>
              <a:ext uri="{FF2B5EF4-FFF2-40B4-BE49-F238E27FC236}">
                <a16:creationId xmlns=""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₫</a:t>
            </a:r>
            <a:endParaRPr lang="vi-VN" noProof="0" dirty="0"/>
          </a:p>
        </p:txBody>
      </p:sp>
      <p:sp>
        <p:nvSpPr>
          <p:cNvPr id="46" name="Chỗ dành sẵn cho Văn bản 2">
            <a:extLst>
              <a:ext uri="{FF2B5EF4-FFF2-40B4-BE49-F238E27FC236}">
                <a16:creationId xmlns=""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Tiêu </a:t>
            </a:r>
            <a:r>
              <a:rPr lang="vi-VN" noProof="0" dirty="0" err="1" smtClean="0"/>
              <a:t>đề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mục</a:t>
            </a:r>
            <a:endParaRPr lang="vi-VN" noProof="0" dirty="0"/>
          </a:p>
        </p:txBody>
      </p:sp>
      <p:sp>
        <p:nvSpPr>
          <p:cNvPr id="48" name="Chỗ dành sẵn cho Văn bản 2">
            <a:extLst>
              <a:ext uri="{FF2B5EF4-FFF2-40B4-BE49-F238E27FC236}">
                <a16:creationId xmlns=""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₫</a:t>
            </a:r>
            <a:endParaRPr lang="vi-VN" noProof="0" dirty="0"/>
          </a:p>
        </p:txBody>
      </p:sp>
      <p:sp>
        <p:nvSpPr>
          <p:cNvPr id="49" name="Chỗ dành sẵn cho Văn bản 2">
            <a:extLst>
              <a:ext uri="{FF2B5EF4-FFF2-40B4-BE49-F238E27FC236}">
                <a16:creationId xmlns=""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Tiêu </a:t>
            </a:r>
            <a:r>
              <a:rPr lang="vi-VN" noProof="0" dirty="0" err="1" smtClean="0"/>
              <a:t>đề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mục</a:t>
            </a:r>
            <a:endParaRPr lang="vi-VN" noProof="0" dirty="0"/>
          </a:p>
        </p:txBody>
      </p:sp>
      <p:sp>
        <p:nvSpPr>
          <p:cNvPr id="51" name="Chỗ dành sẵn cho Văn bản 2">
            <a:extLst>
              <a:ext uri="{FF2B5EF4-FFF2-40B4-BE49-F238E27FC236}">
                <a16:creationId xmlns=""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₫</a:t>
            </a:r>
            <a:endParaRPr lang="vi-VN" noProof="0" dirty="0"/>
          </a:p>
        </p:txBody>
      </p:sp>
      <p:sp>
        <p:nvSpPr>
          <p:cNvPr id="52" name="Chỗ dành sẵn cho Văn bản 2">
            <a:extLst>
              <a:ext uri="{FF2B5EF4-FFF2-40B4-BE49-F238E27FC236}">
                <a16:creationId xmlns=""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 dirty="0" smtClean="0"/>
              <a:t>Tiêu </a:t>
            </a:r>
            <a:r>
              <a:rPr lang="vi-VN" noProof="0" dirty="0" err="1" smtClean="0"/>
              <a:t>đề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mục</a:t>
            </a:r>
            <a:endParaRPr lang="vi-VN" noProof="0" dirty="0"/>
          </a:p>
        </p:txBody>
      </p:sp>
      <p:sp>
        <p:nvSpPr>
          <p:cNvPr id="8" name="Hình bầu dục 7">
            <a:extLst>
              <a:ext uri="{FF2B5EF4-FFF2-40B4-BE49-F238E27FC236}">
                <a16:creationId xmlns=""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54" name="Hình bầu dục 53">
            <a:extLst>
              <a:ext uri="{FF2B5EF4-FFF2-40B4-BE49-F238E27FC236}">
                <a16:creationId xmlns=""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55" name="Hình bầu dục 54">
            <a:extLst>
              <a:ext uri="{FF2B5EF4-FFF2-40B4-BE49-F238E27FC236}">
                <a16:creationId xmlns=""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56" name="Hình bầu dục 55">
            <a:extLst>
              <a:ext uri="{FF2B5EF4-FFF2-40B4-BE49-F238E27FC236}">
                <a16:creationId xmlns=""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57" name="Hình bầu dục 56">
            <a:extLst>
              <a:ext uri="{FF2B5EF4-FFF2-40B4-BE49-F238E27FC236}">
                <a16:creationId xmlns=""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58" name="Hình bầu dục 57">
            <a:extLst>
              <a:ext uri="{FF2B5EF4-FFF2-40B4-BE49-F238E27FC236}">
                <a16:creationId xmlns=""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12" name="Chỗ dành sẵn cho Biểu đồ 11">
            <a:extLst>
              <a:ext uri="{FF2B5EF4-FFF2-40B4-BE49-F238E27FC236}">
                <a16:creationId xmlns=""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chart</a:t>
            </a:r>
            <a:endParaRPr lang="vi-VN" noProof="0" dirty="0"/>
          </a:p>
        </p:txBody>
      </p:sp>
      <p:sp>
        <p:nvSpPr>
          <p:cNvPr id="35" name="Hình bầu dục 34">
            <a:extLst>
              <a:ext uri="{FF2B5EF4-FFF2-40B4-BE49-F238E27FC236}">
                <a16:creationId xmlns=""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38" name="Hình bầu dục 37">
            <a:extLst>
              <a:ext uri="{FF2B5EF4-FFF2-40B4-BE49-F238E27FC236}">
                <a16:creationId xmlns=""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cxnSp>
        <p:nvCxnSpPr>
          <p:cNvPr id="41" name="Đường nối Thẳng 40">
            <a:extLst>
              <a:ext uri="{FF2B5EF4-FFF2-40B4-BE49-F238E27FC236}">
                <a16:creationId xmlns=""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Hình ảnh và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4" name="Chỗ dành sẵn cho Văn bản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2" name="Chỗ dành sẵn cho Hình ảnh 7">
            <a:extLst>
              <a:ext uri="{FF2B5EF4-FFF2-40B4-BE49-F238E27FC236}">
                <a16:creationId xmlns=""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cảm ơ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=""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1" name="Tiêu đề 1">
            <a:extLst>
              <a:ext uri="{FF2B5EF4-FFF2-40B4-BE49-F238E27FC236}">
                <a16:creationId xmlns=""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vi-VN" noProof="0" dirty="0"/>
              <a:t>CẢM ƠN BẠN!</a:t>
            </a:r>
          </a:p>
        </p:txBody>
      </p:sp>
      <p:sp>
        <p:nvSpPr>
          <p:cNvPr id="22" name="Chỗ dành sẵn cho Văn bản 3">
            <a:extLst>
              <a:ext uri="{FF2B5EF4-FFF2-40B4-BE49-F238E27FC236}">
                <a16:creationId xmlns=""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vi-VN" noProof="0" dirty="0" err="1"/>
              <a:t>August</a:t>
            </a:r>
            <a:r>
              <a:rPr lang="vi-VN" noProof="0" dirty="0"/>
              <a:t> </a:t>
            </a:r>
            <a:r>
              <a:rPr lang="vi-VN" noProof="0" dirty="0" err="1"/>
              <a:t>Bergqvist</a:t>
            </a:r>
            <a:endParaRPr lang="vi-VN" noProof="0" dirty="0"/>
          </a:p>
        </p:txBody>
      </p:sp>
      <p:sp>
        <p:nvSpPr>
          <p:cNvPr id="23" name="Chỗ dành sẵn cho Văn bản 3">
            <a:extLst>
              <a:ext uri="{FF2B5EF4-FFF2-40B4-BE49-F238E27FC236}">
                <a16:creationId xmlns=""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vi-VN" noProof="0" dirty="0" err="1"/>
              <a:t>Điện</a:t>
            </a:r>
            <a:r>
              <a:rPr lang="vi-VN" noProof="0" dirty="0"/>
              <a:t> </a:t>
            </a:r>
            <a:r>
              <a:rPr lang="vi-VN" noProof="0" dirty="0" err="1"/>
              <a:t>thoại</a:t>
            </a:r>
            <a:r>
              <a:rPr lang="vi-VN" noProof="0" dirty="0"/>
              <a:t>:</a:t>
            </a:r>
          </a:p>
        </p:txBody>
      </p:sp>
      <p:sp>
        <p:nvSpPr>
          <p:cNvPr id="24" name="Chỗ dành sẵn cho Văn bản 3">
            <a:extLst>
              <a:ext uri="{FF2B5EF4-FFF2-40B4-BE49-F238E27FC236}">
                <a16:creationId xmlns=""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vi-VN" noProof="0" dirty="0"/>
              <a:t>+7 888 999-000-11</a:t>
            </a:r>
          </a:p>
        </p:txBody>
      </p:sp>
      <p:sp>
        <p:nvSpPr>
          <p:cNvPr id="25" name="Chỗ dành sẵn cho Văn bản 3">
            <a:extLst>
              <a:ext uri="{FF2B5EF4-FFF2-40B4-BE49-F238E27FC236}">
                <a16:creationId xmlns=""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vi-VN" noProof="0" dirty="0" err="1"/>
              <a:t>Email</a:t>
            </a:r>
            <a:r>
              <a:rPr lang="vi-VN" noProof="0" dirty="0"/>
              <a:t>:</a:t>
            </a:r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=""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vi-VN" noProof="0" dirty="0"/>
              <a:t>Bergqvist@vanarsdelltd.com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=""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vi-VN" noProof="0" dirty="0"/>
              <a:t>Trang </a:t>
            </a:r>
            <a:r>
              <a:rPr lang="vi-VN" noProof="0" dirty="0" err="1"/>
              <a:t>web</a:t>
            </a:r>
            <a:r>
              <a:rPr lang="vi-VN" noProof="0" dirty="0"/>
              <a:t>:</a:t>
            </a:r>
          </a:p>
        </p:txBody>
      </p:sp>
      <p:sp>
        <p:nvSpPr>
          <p:cNvPr id="28" name="Chỗ dành sẵn cho Văn bản 3">
            <a:extLst>
              <a:ext uri="{FF2B5EF4-FFF2-40B4-BE49-F238E27FC236}">
                <a16:creationId xmlns=""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vi-VN" noProof="0" dirty="0"/>
              <a:t>www.vanarsdelltd.com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=""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262399" cy="100800"/>
            <a:chOff x="808548" y="2750589"/>
            <a:chExt cx="4262399" cy="100800"/>
          </a:xfrm>
        </p:grpSpPr>
        <p:grpSp>
          <p:nvGrpSpPr>
            <p:cNvPr id="11" name="Nhóm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166967" cy="100800"/>
              <a:chOff x="717457" y="3240138"/>
              <a:chExt cx="2716943" cy="100800"/>
            </a:xfrm>
          </p:grpSpPr>
          <p:cxnSp>
            <p:nvCxnSpPr>
              <p:cNvPr id="12" name="Đường nối Thẳng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717457" y="3285674"/>
                <a:ext cx="266654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Hình bầu dục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vi-VN" noProof="0" dirty="0"/>
              </a:p>
            </p:txBody>
          </p:sp>
        </p:grpSp>
        <p:sp>
          <p:nvSpPr>
            <p:cNvPr id="29" name="Hình bầu dục 28">
              <a:extLst>
                <a:ext uri="{FF2B5EF4-FFF2-40B4-BE49-F238E27FC236}">
                  <a16:creationId xmlns=""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970146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=""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259829" cy="105664"/>
            <a:chOff x="808548" y="2745725"/>
            <a:chExt cx="4259829" cy="105664"/>
          </a:xfrm>
        </p:grpSpPr>
        <p:grpSp>
          <p:nvGrpSpPr>
            <p:cNvPr id="33" name="Nhóm 32">
              <a:extLst>
                <a:ext uri="{FF2B5EF4-FFF2-40B4-BE49-F238E27FC236}">
                  <a16:creationId xmlns=""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166967" cy="100800"/>
              <a:chOff x="717457" y="3240138"/>
              <a:chExt cx="2716943" cy="100800"/>
            </a:xfrm>
          </p:grpSpPr>
          <p:cxnSp>
            <p:nvCxnSpPr>
              <p:cNvPr id="35" name="Đường nối Thẳng 34">
                <a:extLst>
                  <a:ext uri="{FF2B5EF4-FFF2-40B4-BE49-F238E27FC236}">
                    <a16:creationId xmlns=""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717457" y="3285674"/>
                <a:ext cx="266654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Hình bầu dục 35">
                <a:extLst>
                  <a:ext uri="{FF2B5EF4-FFF2-40B4-BE49-F238E27FC236}">
                    <a16:creationId xmlns=""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vi-VN" noProof="0" dirty="0"/>
              </a:p>
            </p:txBody>
          </p:sp>
        </p:grpSp>
        <p:sp>
          <p:nvSpPr>
            <p:cNvPr id="34" name="Hình bầu dục 33">
              <a:extLst>
                <a:ext uri="{FF2B5EF4-FFF2-40B4-BE49-F238E27FC236}">
                  <a16:creationId xmlns=""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96757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phụ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=""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vi-VN" noProof="0" dirty="0"/>
              <a:t>PHỤ LỤC</a:t>
            </a:r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grpSp>
        <p:nvGrpSpPr>
          <p:cNvPr id="4" name="Nhóm 3">
            <a:extLst>
              <a:ext uri="{FF2B5EF4-FFF2-40B4-BE49-F238E27FC236}">
                <a16:creationId xmlns=""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5205501" y="1509426"/>
            <a:ext cx="1813379" cy="100800"/>
            <a:chOff x="5201571" y="1509426"/>
            <a:chExt cx="1813379" cy="100800"/>
          </a:xfrm>
        </p:grpSpPr>
        <p:grpSp>
          <p:nvGrpSpPr>
            <p:cNvPr id="11" name="Nhóm 10">
              <a:extLst>
                <a:ext uri="{FF2B5EF4-FFF2-40B4-BE49-F238E27FC236}">
                  <a16:creationId xmlns=""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5201571" y="1509426"/>
              <a:ext cx="1721281" cy="100800"/>
              <a:chOff x="2006070" y="3240138"/>
              <a:chExt cx="1122310" cy="100800"/>
            </a:xfrm>
          </p:grpSpPr>
          <p:cxnSp>
            <p:nvCxnSpPr>
              <p:cNvPr id="12" name="Đường nối Thẳng 11">
                <a:extLst>
                  <a:ext uri="{FF2B5EF4-FFF2-40B4-BE49-F238E27FC236}">
                    <a16:creationId xmlns=""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006070" y="3290538"/>
                <a:ext cx="107633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Hình bầu dục 12">
                <a:extLst>
                  <a:ext uri="{FF2B5EF4-FFF2-40B4-BE49-F238E27FC236}">
                    <a16:creationId xmlns=""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06265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vi-VN" noProof="0" dirty="0"/>
              </a:p>
            </p:txBody>
          </p:sp>
        </p:grpSp>
        <p:sp>
          <p:nvSpPr>
            <p:cNvPr id="21" name="Hình bầu dục 20">
              <a:extLst>
                <a:ext uri="{FF2B5EF4-FFF2-40B4-BE49-F238E27FC236}">
                  <a16:creationId xmlns=""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914149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chứng thự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vi-VN" noProof="0" dirty="0"/>
              <a:t>CHỨNG NHẬN</a:t>
            </a:r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614830" y="1375202"/>
            <a:ext cx="3577173" cy="100800"/>
            <a:chOff x="675501" y="3240138"/>
            <a:chExt cx="2233461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1" y="3290538"/>
              <a:ext cx="218600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84323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40" name="Chỗ dành sẵn cho Văn bản 2">
            <a:extLst>
              <a:ext uri="{FF2B5EF4-FFF2-40B4-BE49-F238E27FC236}">
                <a16:creationId xmlns=""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Chức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của</a:t>
            </a:r>
            <a:r>
              <a:rPr lang="vi-VN" noProof="0" dirty="0" smtClean="0"/>
              <a:t> </a:t>
            </a:r>
            <a:r>
              <a:rPr lang="vi-VN" noProof="0" dirty="0" err="1" smtClean="0"/>
              <a:t>khách</a:t>
            </a:r>
            <a:r>
              <a:rPr lang="vi-VN" noProof="0" dirty="0" smtClean="0"/>
              <a:t> </a:t>
            </a:r>
            <a:r>
              <a:rPr lang="vi-VN" noProof="0" dirty="0" err="1" smtClean="0"/>
              <a:t>hàng</a:t>
            </a:r>
            <a:endParaRPr lang="vi-VN" noProof="0" dirty="0"/>
          </a:p>
        </p:txBody>
      </p:sp>
      <p:sp>
        <p:nvSpPr>
          <p:cNvPr id="41" name="Chỗ dành sẵn cho Văn bản 2">
            <a:extLst>
              <a:ext uri="{FF2B5EF4-FFF2-40B4-BE49-F238E27FC236}">
                <a16:creationId xmlns=""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tổng</a:t>
            </a:r>
            <a:r>
              <a:rPr lang="vi-VN" noProof="0" dirty="0"/>
              <a:t> </a:t>
            </a:r>
            <a:r>
              <a:rPr lang="vi-VN" noProof="0" dirty="0" err="1"/>
              <a:t>thể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/>
              <a:t>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42" name="Chỗ dành sẵn cho Hình ảnh 2">
            <a:extLst>
              <a:ext uri="{FF2B5EF4-FFF2-40B4-BE49-F238E27FC236}">
                <a16:creationId xmlns=""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=""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ỗ dành sẵn cho Văn bản 3">
            <a:extLst>
              <a:ext uri="{FF2B5EF4-FFF2-40B4-BE49-F238E27FC236}">
                <a16:creationId xmlns=""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24" name="Hình bầu dục 23">
            <a:extLst>
              <a:ext uri="{FF2B5EF4-FFF2-40B4-BE49-F238E27FC236}">
                <a16:creationId xmlns=""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58" name="Chỗ dành sẵn cho Văn bản 2">
            <a:extLst>
              <a:ext uri="{FF2B5EF4-FFF2-40B4-BE49-F238E27FC236}">
                <a16:creationId xmlns=""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Chức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của</a:t>
            </a:r>
            <a:r>
              <a:rPr lang="vi-VN" noProof="0" dirty="0" smtClean="0"/>
              <a:t> </a:t>
            </a:r>
            <a:r>
              <a:rPr lang="vi-VN" noProof="0" dirty="0" err="1" smtClean="0"/>
              <a:t>khách</a:t>
            </a:r>
            <a:r>
              <a:rPr lang="vi-VN" noProof="0" dirty="0" smtClean="0"/>
              <a:t> </a:t>
            </a:r>
            <a:r>
              <a:rPr lang="vi-VN" noProof="0" dirty="0" err="1" smtClean="0"/>
              <a:t>hàng</a:t>
            </a:r>
            <a:endParaRPr lang="vi-VN" noProof="0" dirty="0"/>
          </a:p>
        </p:txBody>
      </p:sp>
      <p:sp>
        <p:nvSpPr>
          <p:cNvPr id="59" name="Chỗ dành sẵn cho Văn bản 2">
            <a:extLst>
              <a:ext uri="{FF2B5EF4-FFF2-40B4-BE49-F238E27FC236}">
                <a16:creationId xmlns=""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tổng</a:t>
            </a:r>
            <a:r>
              <a:rPr lang="vi-VN" noProof="0" dirty="0"/>
              <a:t> </a:t>
            </a:r>
            <a:r>
              <a:rPr lang="vi-VN" noProof="0" dirty="0" err="1"/>
              <a:t>thể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/>
              <a:t>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60" name="Chỗ dành sẵn cho Hình ảnh 2">
            <a:extLst>
              <a:ext uri="{FF2B5EF4-FFF2-40B4-BE49-F238E27FC236}">
                <a16:creationId xmlns=""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cxnSp>
        <p:nvCxnSpPr>
          <p:cNvPr id="61" name="Đường nối Thẳng 60">
            <a:extLst>
              <a:ext uri="{FF2B5EF4-FFF2-40B4-BE49-F238E27FC236}">
                <a16:creationId xmlns=""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hỗ dành sẵn cho Văn bản 3">
            <a:extLst>
              <a:ext uri="{FF2B5EF4-FFF2-40B4-BE49-F238E27FC236}">
                <a16:creationId xmlns=""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3" name="Hình bầu dục 62">
            <a:extLst>
              <a:ext uri="{FF2B5EF4-FFF2-40B4-BE49-F238E27FC236}">
                <a16:creationId xmlns=""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64" name="Chỗ dành sẵn cho Văn bản 2">
            <a:extLst>
              <a:ext uri="{FF2B5EF4-FFF2-40B4-BE49-F238E27FC236}">
                <a16:creationId xmlns=""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Chức</a:t>
            </a:r>
            <a:r>
              <a:rPr lang="vi-VN" noProof="0" dirty="0" smtClean="0"/>
              <a:t> danh </a:t>
            </a:r>
            <a:r>
              <a:rPr lang="vi-VN" noProof="0" dirty="0" err="1" smtClean="0"/>
              <a:t>của</a:t>
            </a:r>
            <a:r>
              <a:rPr lang="vi-VN" noProof="0" dirty="0" smtClean="0"/>
              <a:t> </a:t>
            </a:r>
            <a:r>
              <a:rPr lang="vi-VN" noProof="0" dirty="0" err="1" smtClean="0"/>
              <a:t>khách</a:t>
            </a:r>
            <a:r>
              <a:rPr lang="vi-VN" noProof="0" dirty="0" smtClean="0"/>
              <a:t> </a:t>
            </a:r>
            <a:r>
              <a:rPr lang="vi-VN" noProof="0" dirty="0" err="1" smtClean="0"/>
              <a:t>hàng</a:t>
            </a:r>
            <a:endParaRPr lang="vi-VN" noProof="0" dirty="0"/>
          </a:p>
        </p:txBody>
      </p:sp>
      <p:sp>
        <p:nvSpPr>
          <p:cNvPr id="65" name="Chỗ dành sẵn cho Văn bản 2">
            <a:extLst>
              <a:ext uri="{FF2B5EF4-FFF2-40B4-BE49-F238E27FC236}">
                <a16:creationId xmlns=""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tổng</a:t>
            </a:r>
            <a:r>
              <a:rPr lang="vi-VN" noProof="0" dirty="0"/>
              <a:t> </a:t>
            </a:r>
            <a:r>
              <a:rPr lang="vi-VN" noProof="0" dirty="0" err="1"/>
              <a:t>thể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/>
              <a:t>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66" name="Chỗ dành sẵn cho Hình ảnh 2">
            <a:extLst>
              <a:ext uri="{FF2B5EF4-FFF2-40B4-BE49-F238E27FC236}">
                <a16:creationId xmlns=""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cxnSp>
        <p:nvCxnSpPr>
          <p:cNvPr id="67" name="Đường nối Thẳng 66">
            <a:extLst>
              <a:ext uri="{FF2B5EF4-FFF2-40B4-BE49-F238E27FC236}">
                <a16:creationId xmlns=""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hỗ dành sẵn cho Văn bản 3">
            <a:extLst>
              <a:ext uri="{FF2B5EF4-FFF2-40B4-BE49-F238E27FC236}">
                <a16:creationId xmlns=""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69" name="Hình bầu dục 68">
            <a:extLst>
              <a:ext uri="{FF2B5EF4-FFF2-40B4-BE49-F238E27FC236}">
                <a16:creationId xmlns=""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ố trí nội dung nghiên cứu tình hu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NGHIÊN CỨU TÌNH HUỐNG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4343828" cy="100800"/>
            <a:chOff x="-1228304" y="3240138"/>
            <a:chExt cx="4343828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3733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1472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hỗ dành sẵn cho Văn bản 2">
            <a:extLst>
              <a:ext uri="{FF2B5EF4-FFF2-40B4-BE49-F238E27FC236}">
                <a16:creationId xmlns=""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8" name="Chỗ dành sẵn cho Văn bản 2">
            <a:extLst>
              <a:ext uri="{FF2B5EF4-FFF2-40B4-BE49-F238E27FC236}">
                <a16:creationId xmlns=""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và điện thoại di độ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vi-VN" noProof="0" dirty="0"/>
              <a:t>BẤM ĐỂ CHỈNH SỬA TIÊU ĐỀ</a:t>
            </a:r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3" name="Chỗ dành sẵn cho Văn bản 2">
            <a:extLst>
              <a:ext uri="{FF2B5EF4-FFF2-40B4-BE49-F238E27FC236}">
                <a16:creationId xmlns=""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" name="Hình chữ nhật 2">
            <a:extLst>
              <a:ext uri="{FF2B5EF4-FFF2-40B4-BE49-F238E27FC236}">
                <a16:creationId xmlns=""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1" name="Chỗ dành sẵn cho Hình ảnh 2">
            <a:extLst>
              <a:ext uri="{FF2B5EF4-FFF2-40B4-BE49-F238E27FC236}">
                <a16:creationId xmlns=""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2" name="Chỗ dành sẵn cho Hình ảnh 2">
            <a:extLst>
              <a:ext uri="{FF2B5EF4-FFF2-40B4-BE49-F238E27FC236}">
                <a16:creationId xmlns=""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̉ cô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ình chữ nhật 34">
            <a:extLst>
              <a:ext uri="{FF2B5EF4-FFF2-40B4-BE49-F238E27FC236}">
                <a16:creationId xmlns=""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vi-VN" noProof="0" dirty="0" smtClean="0"/>
              <a:t>a</a:t>
            </a:r>
            <a:endParaRPr lang="vi-VN" noProof="0" dirty="0"/>
          </a:p>
        </p:txBody>
      </p:sp>
      <p:sp>
        <p:nvSpPr>
          <p:cNvPr id="21" name="Chỗ dành sẵn cho Văn bản 3">
            <a:extLst>
              <a:ext uri="{FF2B5EF4-FFF2-40B4-BE49-F238E27FC236}">
                <a16:creationId xmlns=""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hỗ dành sẵn cho Văn bản 3">
            <a:extLst>
              <a:ext uri="{FF2B5EF4-FFF2-40B4-BE49-F238E27FC236}">
                <a16:creationId xmlns=""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tổng</a:t>
            </a:r>
            <a:r>
              <a:rPr lang="vi-VN" noProof="0" dirty="0"/>
              <a:t> </a:t>
            </a:r>
            <a:r>
              <a:rPr lang="vi-VN" noProof="0" dirty="0" err="1"/>
              <a:t>thể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 err="1"/>
              <a:t>kiểu</a:t>
            </a:r>
            <a:endParaRPr lang="vi-VN" noProof="0" dirty="0"/>
          </a:p>
        </p:txBody>
      </p:sp>
      <p:sp>
        <p:nvSpPr>
          <p:cNvPr id="23" name="Chỗ dành sẵn cho Văn bản 3">
            <a:extLst>
              <a:ext uri="{FF2B5EF4-FFF2-40B4-BE49-F238E27FC236}">
                <a16:creationId xmlns=""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4" name="Chỗ dành sẵn cho Hình ảnh 12">
            <a:extLst>
              <a:ext uri="{FF2B5EF4-FFF2-40B4-BE49-F238E27FC236}">
                <a16:creationId xmlns=""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5" name="Chỗ dành sẵn cho Hình ảnh 12">
            <a:extLst>
              <a:ext uri="{FF2B5EF4-FFF2-40B4-BE49-F238E27FC236}">
                <a16:creationId xmlns=""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6" name="Chỗ dành sẵn cho Văn bản 3">
            <a:extLst>
              <a:ext uri="{FF2B5EF4-FFF2-40B4-BE49-F238E27FC236}">
                <a16:creationId xmlns=""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7" name="Chỗ dành sẵn cho Văn bản 3">
            <a:extLst>
              <a:ext uri="{FF2B5EF4-FFF2-40B4-BE49-F238E27FC236}">
                <a16:creationId xmlns=""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tổng</a:t>
            </a:r>
            <a:r>
              <a:rPr lang="vi-VN" noProof="0" dirty="0"/>
              <a:t> </a:t>
            </a:r>
            <a:r>
              <a:rPr lang="vi-VN" noProof="0" dirty="0" err="1"/>
              <a:t>thể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 err="1"/>
              <a:t>kiểu</a:t>
            </a:r>
            <a:endParaRPr lang="vi-VN" noProof="0" dirty="0"/>
          </a:p>
        </p:txBody>
      </p:sp>
      <p:sp>
        <p:nvSpPr>
          <p:cNvPr id="28" name="Chỗ dành sẵn cho Hình ảnh 12">
            <a:extLst>
              <a:ext uri="{FF2B5EF4-FFF2-40B4-BE49-F238E27FC236}">
                <a16:creationId xmlns=""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9" name="Chỗ dành sẵn cho Văn bản 3">
            <a:extLst>
              <a:ext uri="{FF2B5EF4-FFF2-40B4-BE49-F238E27FC236}">
                <a16:creationId xmlns=""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0" name="Chỗ dành sẵn cho Văn bản 3">
            <a:extLst>
              <a:ext uri="{FF2B5EF4-FFF2-40B4-BE49-F238E27FC236}">
                <a16:creationId xmlns=""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 dirty="0"/>
              <a:t>Văn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tổng</a:t>
            </a:r>
            <a:r>
              <a:rPr lang="vi-VN" noProof="0" dirty="0"/>
              <a:t> </a:t>
            </a:r>
            <a:r>
              <a:rPr lang="vi-VN" noProof="0" dirty="0" err="1"/>
              <a:t>thể</a:t>
            </a:r>
            <a:r>
              <a:rPr lang="vi-VN" noProof="0" dirty="0"/>
              <a:t/>
            </a:r>
            <a:br>
              <a:rPr lang="vi-VN" noProof="0" dirty="0"/>
            </a:br>
            <a:r>
              <a:rPr lang="vi-VN" noProof="0" dirty="0" err="1"/>
              <a:t>kiểu</a:t>
            </a:r>
            <a:endParaRPr lang="vi-VN" noProof="0" dirty="0"/>
          </a:p>
        </p:txBody>
      </p:sp>
      <p:sp>
        <p:nvSpPr>
          <p:cNvPr id="32" name="Chỗ dành sẵn cho Văn bản 3">
            <a:extLst>
              <a:ext uri="{FF2B5EF4-FFF2-40B4-BE49-F238E27FC236}">
                <a16:creationId xmlns=""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3" name="Chỗ dành sẵn cho Văn bản 3">
            <a:extLst>
              <a:ext uri="{FF2B5EF4-FFF2-40B4-BE49-F238E27FC236}">
                <a16:creationId xmlns=""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34" name="Chỗ dành sẵn cho Văn bản 7">
            <a:extLst>
              <a:ext uri="{FF2B5EF4-FFF2-40B4-BE49-F238E27FC236}">
                <a16:creationId xmlns=""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vi-VN" noProof="0" dirty="0" smtClean="0"/>
              <a:t>1</a:t>
            </a:r>
            <a:endParaRPr lang="vi-VN" noProof="0" dirty="0"/>
          </a:p>
        </p:txBody>
      </p:sp>
      <p:sp>
        <p:nvSpPr>
          <p:cNvPr id="36" name="Chỗ dành sẵn cho Văn bản 7">
            <a:extLst>
              <a:ext uri="{FF2B5EF4-FFF2-40B4-BE49-F238E27FC236}">
                <a16:creationId xmlns=""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vi-VN" noProof="0" dirty="0"/>
              <a:t>1</a:t>
            </a:r>
          </a:p>
        </p:txBody>
      </p:sp>
      <p:sp>
        <p:nvSpPr>
          <p:cNvPr id="37" name="Chỗ dành sẵn cho Văn bản 7">
            <a:extLst>
              <a:ext uri="{FF2B5EF4-FFF2-40B4-BE49-F238E27FC236}">
                <a16:creationId xmlns=""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vi-VN" noProof="0" dirty="0"/>
              <a:t>1</a:t>
            </a:r>
          </a:p>
        </p:txBody>
      </p:sp>
      <p:sp>
        <p:nvSpPr>
          <p:cNvPr id="40" name="Chỗ dành sẵn cho Văn bản 3">
            <a:extLst>
              <a:ext uri="{FF2B5EF4-FFF2-40B4-BE49-F238E27FC236}">
                <a16:creationId xmlns=""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38" name="Tiêu đề 1">
            <a:extLst>
              <a:ext uri="{FF2B5EF4-FFF2-40B4-BE49-F238E27FC236}">
                <a16:creationId xmlns=""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vi-VN" noProof="0" dirty="0"/>
              <a:t>CÁCH SỬ DỤNG MẪU NÀY</a:t>
            </a:r>
          </a:p>
        </p:txBody>
      </p:sp>
      <p:sp>
        <p:nvSpPr>
          <p:cNvPr id="41" name="Chỗ dành sẵn cho Hình ảnh 9">
            <a:extLst>
              <a:ext uri="{FF2B5EF4-FFF2-40B4-BE49-F238E27FC236}">
                <a16:creationId xmlns=""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31" name="Nhóm 30">
            <a:extLst>
              <a:ext uri="{FF2B5EF4-FFF2-40B4-BE49-F238E27FC236}">
                <a16:creationId xmlns=""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Đường nối Thẳng 38">
              <a:extLst>
                <a:ext uri="{FF2B5EF4-FFF2-40B4-BE49-F238E27FC236}">
                  <a16:creationId xmlns=""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Hình bầu dục 41">
              <a:extLst>
                <a:ext uri="{FF2B5EF4-FFF2-40B4-BE49-F238E27FC236}">
                  <a16:creationId xmlns=""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=""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vi-VN" noProof="0" dirty="0"/>
              <a:t>BẤM ĐỂ CHỈNH SỬA KIỂU TIÊU ĐỀ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Hình bầu dục 10">
              <a:extLst>
                <a:ext uri="{FF2B5EF4-FFF2-40B4-BE49-F238E27FC236}">
                  <a16:creationId xmlns=""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=""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Hình bầu dục 16">
              <a:extLst>
                <a:ext uri="{FF2B5EF4-FFF2-40B4-BE49-F238E27FC236}">
                  <a16:creationId xmlns=""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8" name="Đường nối Thẳng 17">
              <a:extLst>
                <a:ext uri="{FF2B5EF4-FFF2-40B4-BE49-F238E27FC236}">
                  <a16:creationId xmlns=""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ình bầu dục 18">
              <a:extLst>
                <a:ext uri="{FF2B5EF4-FFF2-40B4-BE49-F238E27FC236}">
                  <a16:creationId xmlns=""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vi-VN" noProof="0" dirty="0"/>
              <a:t>KẾ HOẠCH</a:t>
            </a:r>
            <a:r>
              <a:rPr lang="vi-VN" noProof="0" dirty="0" smtClean="0"/>
              <a:t/>
            </a:r>
            <a:br>
              <a:rPr lang="vi-VN" noProof="0" dirty="0" smtClean="0"/>
            </a:br>
            <a:r>
              <a:rPr lang="vi-VN" noProof="0" dirty="0"/>
              <a:t>BẢN</a:t>
            </a:r>
            <a:r>
              <a:rPr lang="vi-VN" noProof="0" dirty="0" smtClean="0"/>
              <a:t/>
            </a:r>
            <a:br>
              <a:rPr lang="vi-VN" noProof="0" dirty="0" smtClean="0"/>
            </a:br>
            <a:r>
              <a:rPr lang="vi-VN" noProof="0" dirty="0"/>
              <a:t>TIÊU ĐỀ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grpSp>
        <p:nvGrpSpPr>
          <p:cNvPr id="9" name="Nhóm 8">
            <a:extLst>
              <a:ext uri="{FF2B5EF4-FFF2-40B4-BE49-F238E27FC236}">
                <a16:creationId xmlns=""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Hình bầu dục 9">
              <a:extLst>
                <a:ext uri="{FF2B5EF4-FFF2-40B4-BE49-F238E27FC236}">
                  <a16:creationId xmlns=""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1" name="Đường nối Thẳng 10">
              <a:extLst>
                <a:ext uri="{FF2B5EF4-FFF2-40B4-BE49-F238E27FC236}">
                  <a16:creationId xmlns=""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Hình bầu dục 11">
              <a:extLst>
                <a:ext uri="{FF2B5EF4-FFF2-40B4-BE49-F238E27FC236}">
                  <a16:creationId xmlns=""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=""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  <p:cxnSp>
          <p:nvCxnSpPr>
            <p:cNvPr id="15" name="Đường nối Thẳng 14">
              <a:extLst>
                <a:ext uri="{FF2B5EF4-FFF2-40B4-BE49-F238E27FC236}">
                  <a16:creationId xmlns=""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Hình bầu dục 15">
              <a:extLst>
                <a:ext uri="{FF2B5EF4-FFF2-40B4-BE49-F238E27FC236}">
                  <a16:creationId xmlns=""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Tiêu đề phụ 2">
            <a:extLst>
              <a:ext uri="{FF2B5EF4-FFF2-40B4-BE49-F238E27FC236}">
                <a16:creationId xmlns=""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 smtClean="0"/>
              <a:t>Click to edit Master subtitle style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có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5823486" cy="100800"/>
            <a:chOff x="0" y="3240138"/>
            <a:chExt cx="5823486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5739973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572268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6" name="Chỗ dành sẵn cho Văn bản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hỗ dành sẵn cho Hình ảnh 7">
            <a:extLst>
              <a:ext uri="{FF2B5EF4-FFF2-40B4-BE49-F238E27FC236}">
                <a16:creationId xmlns=""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=""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=""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=""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  <p:sp>
        <p:nvSpPr>
          <p:cNvPr id="8" name="Chỗ dành sẵn cho Nội dung 3">
            <a:extLst>
              <a:ext uri="{FF2B5EF4-FFF2-40B4-BE49-F238E27FC236}">
                <a16:creationId xmlns=""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=""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=""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hỗ dành sẵn cho nội dung 3">
            <a:extLst>
              <a:ext uri="{FF2B5EF4-FFF2-40B4-BE49-F238E27FC236}">
                <a16:creationId xmlns=""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  <p:sp>
        <p:nvSpPr>
          <p:cNvPr id="9" name="Chỗ dành sẵn cho văn bản 4">
            <a:extLst>
              <a:ext uri="{FF2B5EF4-FFF2-40B4-BE49-F238E27FC236}">
                <a16:creationId xmlns=""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hỗ dành sẵn cho Nội dung 5">
            <a:extLst>
              <a:ext uri="{FF2B5EF4-FFF2-40B4-BE49-F238E27FC236}">
                <a16:creationId xmlns=""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9" name="Chỗ dành sẵn cho Văn bản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=""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9" name="Chỗ dành sẵn cho Văn bản 3">
            <a:extLst>
              <a:ext uri="{FF2B5EF4-FFF2-40B4-BE49-F238E27FC236}">
                <a16:creationId xmlns=""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hỗ dành sẵn cho Ảnh 2">
            <a:extLst>
              <a:ext uri="{FF2B5EF4-FFF2-40B4-BE49-F238E27FC236}">
                <a16:creationId xmlns=""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=""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tiêu đề, hình ảnh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4" name="Chỗ dành sẵn cho Văn bản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2" name="Chỗ dành sẵn cho Hình ảnh 7">
            <a:extLst>
              <a:ext uri="{FF2B5EF4-FFF2-40B4-BE49-F238E27FC236}">
                <a16:creationId xmlns=""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Tiêu đề và Nội dung phiên bả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842812" cy="100800"/>
            <a:chOff x="0" y="3240138"/>
            <a:chExt cx="2842812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6625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4201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ỗ dành sẵn cho Văn bản 2">
            <a:extLst>
              <a:ext uri="{FF2B5EF4-FFF2-40B4-BE49-F238E27FC236}">
                <a16:creationId xmlns=""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3" name="Chỗ dành sẵn cho Hình ảnh 7">
            <a:extLst>
              <a:ext uri="{FF2B5EF4-FFF2-40B4-BE49-F238E27FC236}">
                <a16:creationId xmlns=""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Nội dung biểu tươ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368930" y="1375202"/>
            <a:ext cx="5823072" cy="100800"/>
            <a:chOff x="-322277" y="3240138"/>
            <a:chExt cx="3796757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2"/>
            </p:cNvCxnSpPr>
            <p:nvPr userDrawn="1"/>
          </p:nvCxnSpPr>
          <p:spPr>
            <a:xfrm>
              <a:off x="-322277" y="3290538"/>
              <a:ext cx="373103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40875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4" name="Chỗ dành sẵn cho Văn bản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4" name="Chỗ dành sẵn cho Hình ảnh 3">
            <a:extLst>
              <a:ext uri="{FF2B5EF4-FFF2-40B4-BE49-F238E27FC236}">
                <a16:creationId xmlns=""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2" name="Chỗ dành sẵn cho Văn bản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endParaRPr lang="vi-VN" noProof="0" dirty="0"/>
          </a:p>
        </p:txBody>
      </p:sp>
      <p:sp>
        <p:nvSpPr>
          <p:cNvPr id="23" name="Chỗ dành sẵn cho Văn bản 2">
            <a:extLst>
              <a:ext uri="{FF2B5EF4-FFF2-40B4-BE49-F238E27FC236}">
                <a16:creationId xmlns=""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4" name="Chỗ dành sẵn cho Hình ảnh 3">
            <a:extLst>
              <a:ext uri="{FF2B5EF4-FFF2-40B4-BE49-F238E27FC236}">
                <a16:creationId xmlns=""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5" name="Chỗ dành sẵn cho Văn bản 2">
            <a:extLst>
              <a:ext uri="{FF2B5EF4-FFF2-40B4-BE49-F238E27FC236}">
                <a16:creationId xmlns=""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</a:t>
            </a:r>
            <a:r>
              <a:rPr lang="vi-VN" noProof="0" dirty="0" err="1" smtClean="0"/>
              <a:t>sửa</a:t>
            </a:r>
            <a:r>
              <a:rPr lang="vi-VN" noProof="0" dirty="0" smtClean="0"/>
              <a:t>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</a:t>
            </a:r>
            <a:r>
              <a:rPr lang="vi-VN" noProof="0" dirty="0" err="1" smtClean="0"/>
              <a:t>bản</a:t>
            </a:r>
            <a:endParaRPr lang="vi-VN" noProof="0" dirty="0"/>
          </a:p>
        </p:txBody>
      </p:sp>
      <p:sp>
        <p:nvSpPr>
          <p:cNvPr id="26" name="Chỗ dành sẵn cho Văn bản 2">
            <a:extLst>
              <a:ext uri="{FF2B5EF4-FFF2-40B4-BE49-F238E27FC236}">
                <a16:creationId xmlns=""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27" name="Chỗ dành sẵn cho Hình ảnh 3">
            <a:extLst>
              <a:ext uri="{FF2B5EF4-FFF2-40B4-BE49-F238E27FC236}">
                <a16:creationId xmlns=""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28" name="Chỗ dành sẵn cho Văn bản 2">
            <a:extLst>
              <a:ext uri="{FF2B5EF4-FFF2-40B4-BE49-F238E27FC236}">
                <a16:creationId xmlns=""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  <p:sp>
        <p:nvSpPr>
          <p:cNvPr id="29" name="Chỗ dành sẵn cho Văn bản 2">
            <a:extLst>
              <a:ext uri="{FF2B5EF4-FFF2-40B4-BE49-F238E27FC236}">
                <a16:creationId xmlns=""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0" name="Chỗ dành sẵn cho Hình ảnh 3">
            <a:extLst>
              <a:ext uri="{FF2B5EF4-FFF2-40B4-BE49-F238E27FC236}">
                <a16:creationId xmlns=""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31" name="Chỗ dành sẵn cho Văn bản 2">
            <a:extLst>
              <a:ext uri="{FF2B5EF4-FFF2-40B4-BE49-F238E27FC236}">
                <a16:creationId xmlns=""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</a:t>
            </a:r>
            <a:r>
              <a:rPr lang="vi-VN" noProof="0" dirty="0" err="1"/>
              <a:t>bản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Tiêu đề và Màn hì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Hình chữ nhật 7">
            <a:extLst>
              <a:ext uri="{FF2B5EF4-FFF2-40B4-BE49-F238E27FC236}">
                <a16:creationId xmlns=""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5" name="Nhóm 14">
            <a:extLst>
              <a:ext uri="{FF2B5EF4-FFF2-40B4-BE49-F238E27FC236}">
                <a16:creationId xmlns=""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53770" cy="100800"/>
            <a:chOff x="0" y="3240138"/>
            <a:chExt cx="2953770" cy="100800"/>
          </a:xfrm>
        </p:grpSpPr>
        <p:cxnSp>
          <p:nvCxnSpPr>
            <p:cNvPr id="13" name="Đường nối Thẳng 12">
              <a:extLst>
                <a:ext uri="{FF2B5EF4-FFF2-40B4-BE49-F238E27FC236}">
                  <a16:creationId xmlns=""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0418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Hình bầu dục 13">
              <a:extLst>
                <a:ext uri="{FF2B5EF4-FFF2-40B4-BE49-F238E27FC236}">
                  <a16:creationId xmlns=""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5297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6" name="Chỗ dành sẵn cho Văn bản 2">
            <a:extLst>
              <a:ext uri="{FF2B5EF4-FFF2-40B4-BE49-F238E27FC236}">
                <a16:creationId xmlns=""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ỗ dành sẵn cho Hình ảnh 9">
            <a:extLst>
              <a:ext uri="{FF2B5EF4-FFF2-40B4-BE49-F238E27FC236}">
                <a16:creationId xmlns=""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ố trí nội dung Tiêu đề và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hỗ dành sẵn cho Hình ảnh 7">
            <a:extLst>
              <a:ext uri="{FF2B5EF4-FFF2-40B4-BE49-F238E27FC236}">
                <a16:creationId xmlns=""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=""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vi-VN" noProof="0" dirty="0"/>
              <a:t>BẤM ĐỂ CHỈNH SỬA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=""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sp>
        <p:nvSpPr>
          <p:cNvPr id="17" name="Hình bầu dục 16">
            <a:extLst>
              <a:ext uri="{FF2B5EF4-FFF2-40B4-BE49-F238E27FC236}">
                <a16:creationId xmlns=""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=""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bầu dục 18">
            <a:extLst>
              <a:ext uri="{FF2B5EF4-FFF2-40B4-BE49-F238E27FC236}">
                <a16:creationId xmlns=""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20" name="Đường nối Thẳng 19">
            <a:extLst>
              <a:ext uri="{FF2B5EF4-FFF2-40B4-BE49-F238E27FC236}">
                <a16:creationId xmlns=""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Nhóm 8">
            <a:extLst>
              <a:ext uri="{FF2B5EF4-FFF2-40B4-BE49-F238E27FC236}">
                <a16:creationId xmlns=""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816807" y="1373283"/>
            <a:ext cx="2574825" cy="100800"/>
            <a:chOff x="2841889" y="1373283"/>
            <a:chExt cx="2574825" cy="100800"/>
          </a:xfrm>
        </p:grpSpPr>
        <p:grpSp>
          <p:nvGrpSpPr>
            <p:cNvPr id="15" name="Nhóm 14">
              <a:extLst>
                <a:ext uri="{FF2B5EF4-FFF2-40B4-BE49-F238E27FC236}">
                  <a16:creationId xmlns=""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2925493" y="1373283"/>
              <a:ext cx="2491221" cy="100800"/>
              <a:chOff x="-223985" y="3237441"/>
              <a:chExt cx="2491221" cy="100800"/>
            </a:xfrm>
          </p:grpSpPr>
          <p:cxnSp>
            <p:nvCxnSpPr>
              <p:cNvPr id="13" name="Đường nối Thẳng 12">
                <a:extLst>
                  <a:ext uri="{FF2B5EF4-FFF2-40B4-BE49-F238E27FC236}">
                    <a16:creationId xmlns=""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-223985" y="3290538"/>
                <a:ext cx="238903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Hình bầu dục 13">
                <a:extLst>
                  <a:ext uri="{FF2B5EF4-FFF2-40B4-BE49-F238E27FC236}">
                    <a16:creationId xmlns=""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2166436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vi-VN" noProof="0" dirty="0"/>
              </a:p>
            </p:txBody>
          </p:sp>
        </p:grpSp>
        <p:sp>
          <p:nvSpPr>
            <p:cNvPr id="21" name="Hình bầu dục 20">
              <a:extLst>
                <a:ext uri="{FF2B5EF4-FFF2-40B4-BE49-F238E27FC236}">
                  <a16:creationId xmlns=""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2841889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ố trí Ba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ình chữ nhật 14">
            <a:extLst>
              <a:ext uri="{FF2B5EF4-FFF2-40B4-BE49-F238E27FC236}">
                <a16:creationId xmlns=""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vi-VN" noProof="0" dirty="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noProof="0" smtClean="0"/>
              <a:t>‹#›</a:t>
            </a:fld>
            <a:endParaRPr lang="vi-VN" noProof="0" dirty="0"/>
          </a:p>
        </p:txBody>
      </p:sp>
      <p:sp>
        <p:nvSpPr>
          <p:cNvPr id="8" name="Tiêu đề 1">
            <a:extLst>
              <a:ext uri="{FF2B5EF4-FFF2-40B4-BE49-F238E27FC236}">
                <a16:creationId xmlns=""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vi-VN" noProof="0" dirty="0"/>
          </a:p>
        </p:txBody>
      </p:sp>
      <p:sp>
        <p:nvSpPr>
          <p:cNvPr id="9" name="Chỗ dành sẵn cho Văn bản 2">
            <a:extLst>
              <a:ext uri="{FF2B5EF4-FFF2-40B4-BE49-F238E27FC236}">
                <a16:creationId xmlns=""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smtClean="0"/>
              <a:t>CHỈNH SỬA KIỂU VĂN BẢN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CÁI</a:t>
            </a:r>
            <a:endParaRPr lang="vi-VN" noProof="0" dirty="0"/>
          </a:p>
        </p:txBody>
      </p:sp>
      <p:sp>
        <p:nvSpPr>
          <p:cNvPr id="10" name="Chỗ dành sẵn cho Hình ảnh 10">
            <a:extLst>
              <a:ext uri="{FF2B5EF4-FFF2-40B4-BE49-F238E27FC236}">
                <a16:creationId xmlns=""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en-US" noProof="0" smtClean="0"/>
              <a:t>Click icon to add picture</a:t>
            </a:r>
            <a:endParaRPr lang="vi-VN" noProof="0" dirty="0"/>
          </a:p>
        </p:txBody>
      </p:sp>
      <p:grpSp>
        <p:nvGrpSpPr>
          <p:cNvPr id="11" name="Nhóm 10">
            <a:extLst>
              <a:ext uri="{FF2B5EF4-FFF2-40B4-BE49-F238E27FC236}">
                <a16:creationId xmlns=""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04952" y="1375202"/>
            <a:ext cx="5287048" cy="100800"/>
            <a:chOff x="304632" y="3240138"/>
            <a:chExt cx="3301052" cy="100800"/>
          </a:xfrm>
        </p:grpSpPr>
        <p:cxnSp>
          <p:nvCxnSpPr>
            <p:cNvPr id="12" name="Đường nối Thẳng 11">
              <a:extLst>
                <a:ext uri="{FF2B5EF4-FFF2-40B4-BE49-F238E27FC236}">
                  <a16:creationId xmlns=""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27150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ình bầu dục 12">
              <a:extLst>
                <a:ext uri="{FF2B5EF4-FFF2-40B4-BE49-F238E27FC236}">
                  <a16:creationId xmlns=""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539960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vi-VN" noProof="0" dirty="0"/>
            </a:p>
          </p:txBody>
        </p:sp>
      </p:grpSp>
      <p:sp>
        <p:nvSpPr>
          <p:cNvPr id="14" name="Chỗ dành sẵn cho Văn bản 2">
            <a:extLst>
              <a:ext uri="{FF2B5EF4-FFF2-40B4-BE49-F238E27FC236}">
                <a16:creationId xmlns=""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cxnSp>
        <p:nvCxnSpPr>
          <p:cNvPr id="17" name="Đường nối Thẳng 16">
            <a:extLst>
              <a:ext uri="{FF2B5EF4-FFF2-40B4-BE49-F238E27FC236}">
                <a16:creationId xmlns=""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bầu dục 17">
            <a:extLst>
              <a:ext uri="{FF2B5EF4-FFF2-40B4-BE49-F238E27FC236}">
                <a16:creationId xmlns=""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9" name="Đường nối Thẳng 18">
            <a:extLst>
              <a:ext uri="{FF2B5EF4-FFF2-40B4-BE49-F238E27FC236}">
                <a16:creationId xmlns=""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bầu dục 19">
            <a:extLst>
              <a:ext uri="{FF2B5EF4-FFF2-40B4-BE49-F238E27FC236}">
                <a16:creationId xmlns=""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sp>
        <p:nvSpPr>
          <p:cNvPr id="22" name="Chỗ dành sẵn cho Văn bản 2">
            <a:extLst>
              <a:ext uri="{FF2B5EF4-FFF2-40B4-BE49-F238E27FC236}">
                <a16:creationId xmlns=""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1</a:t>
            </a:r>
          </a:p>
        </p:txBody>
      </p:sp>
      <p:sp>
        <p:nvSpPr>
          <p:cNvPr id="34" name="Chỗ dành sẵn cho Văn bản 2">
            <a:extLst>
              <a:ext uri="{FF2B5EF4-FFF2-40B4-BE49-F238E27FC236}">
                <a16:creationId xmlns=""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5" name="Chỗ dành sẵn cho Văn bản 15">
            <a:extLst>
              <a:ext uri="{FF2B5EF4-FFF2-40B4-BE49-F238E27FC236}">
                <a16:creationId xmlns=""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2</a:t>
            </a:r>
          </a:p>
        </p:txBody>
      </p:sp>
      <p:sp>
        <p:nvSpPr>
          <p:cNvPr id="36" name="Chỗ dành sẵn cho Văn bản 2">
            <a:extLst>
              <a:ext uri="{FF2B5EF4-FFF2-40B4-BE49-F238E27FC236}">
                <a16:creationId xmlns=""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7" name="Chỗ dành sẵn cho Văn bản 2">
            <a:extLst>
              <a:ext uri="{FF2B5EF4-FFF2-40B4-BE49-F238E27FC236}">
                <a16:creationId xmlns=""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sp>
        <p:nvSpPr>
          <p:cNvPr id="38" name="Chỗ dành sẵn cho Văn bản 15">
            <a:extLst>
              <a:ext uri="{FF2B5EF4-FFF2-40B4-BE49-F238E27FC236}">
                <a16:creationId xmlns=""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vi-VN" noProof="0" dirty="0"/>
              <a:t>3</a:t>
            </a:r>
          </a:p>
        </p:txBody>
      </p:sp>
      <p:sp>
        <p:nvSpPr>
          <p:cNvPr id="39" name="Chỗ dành sẵn cho Văn bản 2">
            <a:extLst>
              <a:ext uri="{FF2B5EF4-FFF2-40B4-BE49-F238E27FC236}">
                <a16:creationId xmlns=""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 dirty="0" err="1" smtClean="0"/>
              <a:t>Chỉnh</a:t>
            </a:r>
            <a:r>
              <a:rPr lang="vi-VN" noProof="0" dirty="0" smtClean="0"/>
              <a:t> sửa </a:t>
            </a:r>
            <a:r>
              <a:rPr lang="vi-VN" noProof="0" dirty="0" err="1" smtClean="0"/>
              <a:t>kiểu</a:t>
            </a:r>
            <a:r>
              <a:rPr lang="vi-VN" noProof="0" dirty="0" smtClean="0"/>
              <a:t> văn bản </a:t>
            </a:r>
            <a:r>
              <a:rPr lang="vi-VN" noProof="0" dirty="0" err="1" smtClean="0"/>
              <a:t>Bản</a:t>
            </a:r>
            <a:r>
              <a:rPr lang="vi-VN" noProof="0" dirty="0" smtClean="0"/>
              <a:t> </a:t>
            </a:r>
            <a:r>
              <a:rPr lang="vi-VN" noProof="0" dirty="0" err="1" smtClean="0"/>
              <a:t>cái</a:t>
            </a:r>
            <a:endParaRPr lang="vi-VN" noProof="0" dirty="0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=""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=""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=""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TT.NN.20XX</a:t>
            </a: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sp>
        <p:nvSpPr>
          <p:cNvPr id="7" name="Hình bầu dục 6">
            <a:extLst>
              <a:ext uri="{FF2B5EF4-FFF2-40B4-BE49-F238E27FC236}">
                <a16:creationId xmlns="" xmlns:a16="http://schemas.microsoft.com/office/drawing/2014/main" id="{7FEF1588-F385-48F3-800A-554A9423E77A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="" xmlns:a16="http://schemas.microsoft.com/office/drawing/2014/main" id="{440B0943-F568-4674-8FA4-B435B1E466AF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ình bầu dục 10">
            <a:extLst>
              <a:ext uri="{FF2B5EF4-FFF2-40B4-BE49-F238E27FC236}">
                <a16:creationId xmlns="" xmlns:a16="http://schemas.microsoft.com/office/drawing/2014/main" id="{62DE7FD5-7941-43A1-8663-42AE40546A4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/>
          </a:p>
        </p:txBody>
      </p:sp>
      <p:cxnSp>
        <p:nvCxnSpPr>
          <p:cNvPr id="13" name="Đường nối Thẳng 12">
            <a:extLst>
              <a:ext uri="{FF2B5EF4-FFF2-40B4-BE49-F238E27FC236}">
                <a16:creationId xmlns="" xmlns:a16="http://schemas.microsoft.com/office/drawing/2014/main" id="{97791EE5-EF06-4BF8-84C6-EC24114E73F5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jpe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jpg"/><Relationship Id="rId5" Type="http://schemas.openxmlformats.org/officeDocument/2006/relationships/image" Target="../media/image17.jp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8.jpe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jpe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jpe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g"/><Relationship Id="rId5" Type="http://schemas.openxmlformats.org/officeDocument/2006/relationships/image" Target="../media/image17.jp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hỗ dành sẵn cho Hình ảnh 2">
            <a:extLst>
              <a:ext uri="{FF2B5EF4-FFF2-40B4-BE49-F238E27FC236}">
                <a16:creationId xmlns="" xmlns:a16="http://schemas.microsoft.com/office/drawing/2014/main" id="{84CC5CF5-A00B-4AE5-95EE-6E6AA7F24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24" y="1172982"/>
            <a:ext cx="758952" cy="758952"/>
          </a:xfrm>
        </p:spPr>
      </p:pic>
      <p:sp>
        <p:nvSpPr>
          <p:cNvPr id="4" name="Tiêu đề 3">
            <a:extLst>
              <a:ext uri="{FF2B5EF4-FFF2-40B4-BE49-F238E27FC236}">
                <a16:creationId xmlns=""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vi-VN" dirty="0"/>
          </a:p>
        </p:txBody>
      </p:sp>
      <p:sp>
        <p:nvSpPr>
          <p:cNvPr id="5" name="Tiêu đề phụ 4">
            <a:extLst>
              <a:ext uri="{FF2B5EF4-FFF2-40B4-BE49-F238E27FC236}">
                <a16:creationId xmlns=""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VÌ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Lai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Hình ảnh 8" descr="Logo công ty">
            <a:extLst>
              <a:ext uri="{FF2B5EF4-FFF2-40B4-BE49-F238E27FC236}">
                <a16:creationId xmlns=""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THANH CHIA</a:t>
            </a:r>
          </a:p>
        </p:txBody>
      </p:sp>
      <p:pic>
        <p:nvPicPr>
          <p:cNvPr id="22" name="Chỗ dành sẵn cho Hình ảnh 21" descr="Nền trừu tượng">
            <a:extLst>
              <a:ext uri="{FF2B5EF4-FFF2-40B4-BE49-F238E27FC236}">
                <a16:creationId xmlns=""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/>
              <a:t>LOREM IPSUM DOLOR SIT AMET, CONSECTETUER ADIPISCING ELIT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10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hỗ dành sẵn cho Hình ảnh 16" descr="Logo công ty">
            <a:extLst>
              <a:ext uri="{FF2B5EF4-FFF2-40B4-BE49-F238E27FC236}">
                <a16:creationId xmlns=""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MÔ HÌNH KINH DOANH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/>
              <a:t>LOREM IPSUM DOLOR SIT AMET, CONSECTETUER ADIPISCING ELIT. MAECENAS PORTTITOR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vi-VN" dirty="0"/>
              <a:t>1</a:t>
            </a:r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1</a:t>
            </a:r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endParaRPr lang="vi-VN" dirty="0"/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vi-VN" dirty="0"/>
              <a:t>2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2</a:t>
            </a:r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endParaRPr lang="vi-VN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vi-VN" dirty="0"/>
              <a:t>3</a:t>
            </a:r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3</a:t>
            </a:r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11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hỗ dành sẵn cho Hình ảnh 14" descr="Logo công ty">
            <a:extLst>
              <a:ext uri="{FF2B5EF4-FFF2-40B4-BE49-F238E27FC236}">
                <a16:creationId xmlns="" xmlns:a16="http://schemas.microsoft.com/office/drawing/2014/main" id="{D109D7E8-1657-415E-9652-1926119422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CƠ HỘI THỊ TRƯỜNG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smtClean="0"/>
              <a:t>LOREM IPSUM DOLOR SIT AMET, CONSECTETUER ADIPISCING ELIT. MAECENAS PORTTITOR CONGUE MASSA. FUSCE POSUERE, MAGNA SED PULVINAR ULTRICIES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2B53FD6B-8708-4F80-AB59-4CDC512BB41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r>
              <a:rPr lang="vi-VN" sz="6800" dirty="0" smtClean="0"/>
              <a:t>12.345 </a:t>
            </a:r>
            <a:r>
              <a:rPr lang="vi-VN" sz="6800" dirty="0"/>
              <a:t>₫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FE943C05-E8A8-4207-AB61-8217865756B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vi-VN" dirty="0" err="1"/>
              <a:t>Mục</a:t>
            </a:r>
            <a:r>
              <a:rPr lang="vi-VN" dirty="0"/>
              <a:t> 1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Tiêu </a:t>
            </a:r>
            <a:r>
              <a:rPr lang="vi-VN" dirty="0" err="1"/>
              <a:t>đề</a:t>
            </a:r>
            <a:endParaRPr lang="vi-VN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3BD6AF2B-2B9F-4A90-84C1-72B44208817D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endParaRPr lang="vi-VN" dirty="0" smtClean="0"/>
          </a:p>
          <a:p>
            <a:pPr rtl="0"/>
            <a:endParaRPr lang="vi-VN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409465A6-8E64-4808-BB8C-231EDE4891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/>
          <a:p>
            <a:r>
              <a:rPr lang="vi-VN" sz="6800" dirty="0" smtClean="0"/>
              <a:t>6.789 </a:t>
            </a:r>
            <a:r>
              <a:rPr lang="vi-VN" sz="6800" dirty="0"/>
              <a:t>₫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30B38FE9-8092-4507-832E-F26E6C7B971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vi-VN" dirty="0" err="1"/>
              <a:t>Mục</a:t>
            </a:r>
            <a:r>
              <a:rPr lang="vi-VN" dirty="0"/>
              <a:t> 2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Tiêu </a:t>
            </a:r>
            <a:r>
              <a:rPr lang="vi-VN" dirty="0" err="1"/>
              <a:t>đề</a:t>
            </a:r>
            <a:endParaRPr lang="vi-VN" dirty="0"/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3D9668B5-C557-4960-A190-E6D7AB94F51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12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hỗ dành sẵn cho Hình ảnh 18" descr="Logo công ty">
            <a:extLst>
              <a:ext uri="{FF2B5EF4-FFF2-40B4-BE49-F238E27FC236}">
                <a16:creationId xmlns="" xmlns:a16="http://schemas.microsoft.com/office/drawing/2014/main" id="{DD69023F-CCBF-4CBE-A068-92CD818A53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71" r="171"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E0FF0FC-A1A4-4520-9C7C-04BD49F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THỊ TRƯỜNG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CƠ HỘI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E8BF566D-7DFE-4CDA-BB58-BBDDD953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 smtClean="0"/>
              <a:t>LOREM IPSUM DOLOR SIT AMET, CONSECTETUER ADIPISCING ELIT</a:t>
            </a:r>
            <a:endParaRPr lang="vi-VN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E8BB8737-6A2D-4222-BE20-4DDD0181AC66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vi-VN" dirty="0"/>
              <a:t>TỶ</a:t>
            </a:r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5E9BDBFC-200B-4A3D-BB1D-543A9FC88E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lIns="0" rIns="72000" rtlCol="0"/>
          <a:lstStyle/>
          <a:p>
            <a:r>
              <a:rPr lang="vi-VN" sz="6000" dirty="0" smtClean="0"/>
              <a:t>25 </a:t>
            </a:r>
            <a:r>
              <a:rPr lang="vi-VN" sz="6000" dirty="0"/>
              <a:t>₫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EC70FB9E-DFF7-4E1D-A198-C9B698542CCD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vi-VN" dirty="0" err="1"/>
              <a:t>Mục</a:t>
            </a:r>
            <a:r>
              <a:rPr lang="vi-VN" dirty="0"/>
              <a:t> 1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Tiêu </a:t>
            </a:r>
            <a:r>
              <a:rPr lang="vi-VN" dirty="0" err="1"/>
              <a:t>đề</a:t>
            </a:r>
            <a:endParaRPr lang="vi-VN" dirty="0"/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5B8B8BFB-8E95-4C40-9D61-7270E95BEABA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vi-VN" dirty="0"/>
              <a:t>TỶ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548C04BB-E114-40C7-9F39-61419E2CA1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Ins="72000" rtlCol="0"/>
          <a:lstStyle/>
          <a:p>
            <a:r>
              <a:rPr lang="vi-VN" sz="6000" dirty="0" smtClean="0"/>
              <a:t>50 </a:t>
            </a:r>
            <a:r>
              <a:rPr lang="vi-VN" sz="6000" dirty="0"/>
              <a:t>₫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BD155BA7-00C9-475D-B9E5-CE1970F653BB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vi-VN" dirty="0" err="1"/>
              <a:t>Mục</a:t>
            </a:r>
            <a:r>
              <a:rPr lang="vi-VN" dirty="0"/>
              <a:t> 2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Tiêu </a:t>
            </a:r>
            <a:r>
              <a:rPr lang="vi-VN" dirty="0" err="1"/>
              <a:t>đề</a:t>
            </a:r>
            <a:endParaRPr lang="vi-VN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="" xmlns:a16="http://schemas.microsoft.com/office/drawing/2014/main" id="{45A17AFB-1B86-41C2-BFD8-CF2FD1C8D7A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vi-VN" dirty="0"/>
              <a:t>TỶ</a:t>
            </a:r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D27A80BA-ED11-4DB1-A332-B2453F7207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r>
              <a:rPr lang="vi-VN" sz="6000" dirty="0" smtClean="0"/>
              <a:t>100 </a:t>
            </a:r>
            <a:r>
              <a:rPr lang="vi-VN" sz="6000" dirty="0"/>
              <a:t>₫</a:t>
            </a:r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F0FAB1D6-8588-427D-8AEA-CCD92CBBBBF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vi-VN" dirty="0" err="1"/>
              <a:t>Mục</a:t>
            </a:r>
            <a:r>
              <a:rPr lang="vi-VN" dirty="0"/>
              <a:t> 3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Tiêu </a:t>
            </a:r>
            <a:r>
              <a:rPr lang="vi-VN" dirty="0" err="1"/>
              <a:t>đề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5927B2D4-FF66-4F53-9CB5-9DB268DE0B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 </a:t>
            </a:r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7E4E42B5-9DB2-4F76-8565-788CC77B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13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8330D5A9-F67D-4AB4-A7F9-1F9950C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152F5544-AE99-49B4-B21E-2F2EF642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105947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hỗ dành sẵn cho Hình ảnh 12" descr="Logo công ty">
            <a:extLst>
              <a:ext uri="{FF2B5EF4-FFF2-40B4-BE49-F238E27FC236}">
                <a16:creationId xmlns="" xmlns:a16="http://schemas.microsoft.com/office/drawing/2014/main" id="{1A654F13-CD3F-4BDD-83D3-F9485654A4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vi-VN" dirty="0"/>
              <a:t>TRANG CHIẾU ĐỐI THỦ CẠNH TRANH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smtClean="0"/>
              <a:t>LOREM IPSUM DOLOR SIT AMET, CONSECTETUER ADIPISCING ELIT. MAECENAS PORTTITOR CONGUE MASSA. FUSCE POSUERE, MAGNA SED PULVINAR</a:t>
            </a:r>
            <a:endParaRPr lang="vi-VN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1</a:t>
            </a:r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 </a:t>
            </a: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</a:t>
            </a:r>
          </a:p>
          <a:p>
            <a:pPr marL="0" indent="0" rtl="0">
              <a:buNone/>
            </a:pPr>
            <a:endParaRPr lang="vi-VN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2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</a:t>
            </a:r>
          </a:p>
          <a:p>
            <a:pPr marL="0" indent="0" rtl="0">
              <a:buNone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14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EE5466E9-AFFB-436C-9D79-5B54F409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CẠNH TRANH</a:t>
            </a:r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C86011A2-BC96-44FB-8A92-659975A8FA5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 hơn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E74B9E7B-91A3-4653-9D11-EAC841812EC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 hơn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68652C60-0E06-4F27-8EBF-99ED4922DB1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vi-VN" dirty="0" err="1"/>
              <a:t>Đắt</a:t>
            </a:r>
            <a:r>
              <a:rPr lang="vi-VN" dirty="0"/>
              <a:t> hơn</a:t>
            </a:r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6714EE8D-6591-4E64-A28D-275EB74081C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/>
          <a:lstStyle/>
          <a:p>
            <a:pPr rtl="0"/>
            <a:r>
              <a:rPr lang="vi-VN" dirty="0" err="1"/>
              <a:t>Rẻ</a:t>
            </a:r>
            <a:r>
              <a:rPr lang="vi-VN" dirty="0"/>
              <a:t> hơn</a:t>
            </a:r>
          </a:p>
        </p:txBody>
      </p:sp>
      <p:sp>
        <p:nvSpPr>
          <p:cNvPr id="7" name="Chỗ dành sẵn cho Hình ảnh 6" descr="Logo công ty">
            <a:extLst>
              <a:ext uri="{FF2B5EF4-FFF2-40B4-BE49-F238E27FC236}">
                <a16:creationId xmlns="" xmlns:a16="http://schemas.microsoft.com/office/drawing/2014/main" id="{956D8A29-D3FE-4914-9B35-D6262F24BE1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6" name="Chỗ dành sẵn cho Hình ảnh 5" descr="Logo công ty">
            <a:extLst>
              <a:ext uri="{FF2B5EF4-FFF2-40B4-BE49-F238E27FC236}">
                <a16:creationId xmlns="" xmlns:a16="http://schemas.microsoft.com/office/drawing/2014/main" id="{7A0E87DB-04F5-4877-B62F-1AA19455033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" name="Chỗ dành sẵn cho Hình ảnh 7" descr="Logo công ty">
            <a:extLst>
              <a:ext uri="{FF2B5EF4-FFF2-40B4-BE49-F238E27FC236}">
                <a16:creationId xmlns="" xmlns:a16="http://schemas.microsoft.com/office/drawing/2014/main" id="{C26DAEDC-A364-498F-A14A-8BB14CA3ECB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9" name="Chỗ dành sẵn cho Hình ảnh 8" descr="Logo công ty">
            <a:extLst>
              <a:ext uri="{FF2B5EF4-FFF2-40B4-BE49-F238E27FC236}">
                <a16:creationId xmlns="" xmlns:a16="http://schemas.microsoft.com/office/drawing/2014/main" id="{4E801804-0B72-4C1B-821A-7B07D1E1A0C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Chỗ dành sẵn cho Hình ảnh 9" descr="Logo công ty">
            <a:extLst>
              <a:ext uri="{FF2B5EF4-FFF2-40B4-BE49-F238E27FC236}">
                <a16:creationId xmlns="" xmlns:a16="http://schemas.microsoft.com/office/drawing/2014/main" id="{3ED00665-2DB8-4219-BAE1-AF3300DC81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1" name="Chỗ dành sẵn cho Hình ảnh 10" descr="Logo công ty">
            <a:extLst>
              <a:ext uri="{FF2B5EF4-FFF2-40B4-BE49-F238E27FC236}">
                <a16:creationId xmlns="" xmlns:a16="http://schemas.microsoft.com/office/drawing/2014/main" id="{4FCD5336-88B4-4116-8C2E-0CA8DB55CD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pic>
        <p:nvPicPr>
          <p:cNvPr id="18" name="Chỗ dành sẵn cho Hình ảnh 17" descr="Logo công ty">
            <a:extLst>
              <a:ext uri="{FF2B5EF4-FFF2-40B4-BE49-F238E27FC236}">
                <a16:creationId xmlns="" xmlns:a16="http://schemas.microsoft.com/office/drawing/2014/main" id="{E4521B55-33FF-47D9-B2D9-238890D9B6B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E1E2CA95-5F9E-4EDF-9631-539839EA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15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7B200280-71A9-4094-B8C4-8BC3C41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C30193BA-1489-40A2-9D5D-0490BDFB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7356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hỗ dành sẵn cho Hình ảnh 19" descr="Logo công ty">
            <a:extLst>
              <a:ext uri="{FF2B5EF4-FFF2-40B4-BE49-F238E27FC236}">
                <a16:creationId xmlns=""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/>
              <a:t>PHÁT TRIỂN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CHIẾN LƯỢC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 smtClean="0"/>
              <a:t>LOREM IPSUM DOLOR SIT AMET, CONSECTETUER ADIPISCING ELIT. MAECENAS PORTTITOR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vi-VN" dirty="0"/>
              <a:t>1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1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1</a:t>
            </a:r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endParaRPr lang="vi-VN" dirty="0"/>
          </a:p>
          <a:p>
            <a:pPr rtl="0"/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endParaRPr lang="vi-VN" dirty="0"/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 </a:t>
            </a:r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vi-VN" dirty="0"/>
              <a:t>2</a:t>
            </a:r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2</a:t>
            </a:r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2</a:t>
            </a:r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endParaRPr lang="vi-VN" dirty="0"/>
          </a:p>
          <a:p>
            <a:pPr rtl="0"/>
            <a:r>
              <a:rPr lang="vi-VN" dirty="0" err="1" smtClean="0"/>
              <a:t>Maecenas</a:t>
            </a:r>
            <a:r>
              <a:rPr lang="vi-VN" dirty="0" smtClean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endParaRPr lang="vi-VN" dirty="0"/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</a:p>
          <a:p>
            <a:pPr rtl="0"/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endParaRPr lang="vi-VN" dirty="0"/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vi-VN" dirty="0"/>
              <a:t>3</a:t>
            </a:r>
          </a:p>
        </p:txBody>
      </p:sp>
      <p:sp>
        <p:nvSpPr>
          <p:cNvPr id="19" name="Chỗ dành sẵn cho Văn bản 18">
            <a:extLst>
              <a:ext uri="{FF2B5EF4-FFF2-40B4-BE49-F238E27FC236}">
                <a16:creationId xmlns=""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3</a:t>
            </a:r>
          </a:p>
        </p:txBody>
      </p:sp>
      <p:sp>
        <p:nvSpPr>
          <p:cNvPr id="18" name="Chỗ dành sẵn cho Văn bản 17">
            <a:extLst>
              <a:ext uri="{FF2B5EF4-FFF2-40B4-BE49-F238E27FC236}">
                <a16:creationId xmlns=""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3</a:t>
            </a:r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=""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endParaRPr lang="vi-VN" dirty="0"/>
          </a:p>
          <a:p>
            <a:pPr rtl="0"/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16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hỗ dành sẵn cho Hình ảnh 9" descr="Logo công ty">
            <a:extLst>
              <a:ext uri="{FF2B5EF4-FFF2-40B4-BE49-F238E27FC236}">
                <a16:creationId xmlns="" xmlns:a16="http://schemas.microsoft.com/office/drawing/2014/main" id="{87237991-F1A6-42D4-A447-8E5D8E3EBA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C27242FD-4B84-40F8-B4E6-626D0577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ĐIỂM THU HÚT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="" xmlns:a16="http://schemas.microsoft.com/office/drawing/2014/main" id="{45F63788-D675-4474-98AF-5CA7F8F0538A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chính</a:t>
            </a:r>
            <a:endParaRPr lang="vi-VN" dirty="0"/>
          </a:p>
        </p:txBody>
      </p:sp>
      <p:graphicFrame>
        <p:nvGraphicFramePr>
          <p:cNvPr id="11" name="Chỗ dành sẵn cho Nội dung 10">
            <a:extLst>
              <a:ext uri="{FF2B5EF4-FFF2-40B4-BE49-F238E27FC236}">
                <a16:creationId xmlns="" xmlns:a16="http://schemas.microsoft.com/office/drawing/2014/main" id="{8047F0F1-B9F9-4B27-9B70-023763377B5C}"/>
              </a:ext>
            </a:extLst>
          </p:cNvPr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548463893"/>
              </p:ext>
            </p:extLst>
          </p:nvPr>
        </p:nvGraphicFramePr>
        <p:xfrm>
          <a:off x="803275" y="2524124"/>
          <a:ext cx="5328000" cy="24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794970310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900429650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1667819922"/>
                    </a:ext>
                  </a:extLst>
                </a:gridCol>
                <a:gridCol w="1404000">
                  <a:extLst>
                    <a:ext uri="{9D8B030D-6E8A-4147-A177-3AD203B41FA5}">
                      <a16:colId xmlns="" xmlns:a16="http://schemas.microsoft.com/office/drawing/2014/main" val="262162511"/>
                    </a:ext>
                  </a:extLst>
                </a:gridCol>
                <a:gridCol w="1296000">
                  <a:extLst>
                    <a:ext uri="{9D8B030D-6E8A-4147-A177-3AD203B41FA5}">
                      <a16:colId xmlns="" xmlns:a16="http://schemas.microsoft.com/office/drawing/2014/main" val="814727653"/>
                    </a:ext>
                  </a:extLst>
                </a:gridCol>
              </a:tblGrid>
              <a:tr h="482613">
                <a:tc>
                  <a:txBody>
                    <a:bodyPr/>
                    <a:lstStyle/>
                    <a:p>
                      <a:pPr algn="ctr" rtl="0"/>
                      <a:endParaRPr lang="en-US" sz="1900" noProof="0" dirty="0"/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KHÁCH HÀNG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ĐƠN HÀNG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TỔNG DOANH THU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kern="1200" noProof="0" dirty="0">
                          <a:solidFill>
                            <a:srgbClr val="0F1722"/>
                          </a:solidFill>
                          <a:latin typeface="+mn-lt"/>
                          <a:ea typeface="+mn-ea"/>
                          <a:cs typeface="+mn-cs"/>
                        </a:rPr>
                        <a:t>DOANH THU RÒNG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6524205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noProof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7.000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0024462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noProof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20.000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16.000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8800428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noProof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25.000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6656611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noProof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30.000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88958"/>
                  </a:ext>
                </a:extLst>
              </a:tr>
              <a:tr h="387030">
                <a:tc>
                  <a:txBody>
                    <a:bodyPr/>
                    <a:lstStyle/>
                    <a:p>
                      <a:pPr algn="ctr" rtl="0"/>
                      <a:r>
                        <a:rPr lang="vi" sz="1200" b="1" noProof="0">
                          <a:solidFill>
                            <a:srgbClr val="0F1722"/>
                          </a:solidFill>
                          <a:latin typeface="+mn-lt"/>
                        </a:rPr>
                        <a:t>20XX</a:t>
                      </a:r>
                      <a:endParaRPr lang="en-US" sz="1200" b="1" noProof="0" dirty="0">
                        <a:solidFill>
                          <a:srgbClr val="0F1722"/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vi" sz="1400" i="0" noProof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500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50.000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" sz="1400" i="0" noProof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40.000 ₫</a:t>
                      </a:r>
                      <a:endParaRPr lang="en-US" sz="1400" i="0" noProof="0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7016789"/>
                  </a:ext>
                </a:extLst>
              </a:tr>
            </a:tbl>
          </a:graphicData>
        </a:graphic>
      </p:graphicFrame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B44E1CC1-FC76-4F7F-B7FD-5BF8B23A036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571988" y="2031832"/>
            <a:ext cx="2915732" cy="360000"/>
          </a:xfrm>
        </p:spPr>
        <p:txBody>
          <a:bodyPr rtlCol="0"/>
          <a:lstStyle/>
          <a:p>
            <a:pPr rtl="0"/>
            <a:r>
              <a:rPr lang="vi-VN" dirty="0"/>
              <a:t>Doanh thu theo năm</a:t>
            </a:r>
          </a:p>
        </p:txBody>
      </p:sp>
      <p:graphicFrame>
        <p:nvGraphicFramePr>
          <p:cNvPr id="14" name="Chỗ dành sẵn cho Nội dung 13" descr="Biểu đồ">
            <a:extLst>
              <a:ext uri="{FF2B5EF4-FFF2-40B4-BE49-F238E27FC236}">
                <a16:creationId xmlns="" xmlns:a16="http://schemas.microsoft.com/office/drawing/2014/main" id="{F478D7A4-9109-4CDD-B86C-F0EA88F242AB}"/>
              </a:ext>
            </a:extLst>
          </p:cNvPr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3059023001"/>
              </p:ext>
            </p:extLst>
          </p:nvPr>
        </p:nvGraphicFramePr>
        <p:xfrm>
          <a:off x="6521884" y="2448969"/>
          <a:ext cx="4970463" cy="293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EB1FE36B-32AA-4E32-8EB1-0BF1B74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17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D72129B4-659A-4DED-BA78-4B6F73EA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9F2F21CE-F509-4792-953E-A7E82159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425788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hỗ dành sẵn cho Hình ảnh 7" descr="Logo công ty">
            <a:extLst>
              <a:ext uri="{FF2B5EF4-FFF2-40B4-BE49-F238E27FC236}">
                <a16:creationId xmlns="" xmlns:a16="http://schemas.microsoft.com/office/drawing/2014/main" id="{D49DB483-FBC2-4DC4-983B-5A64A32A68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2" name="Chỗ dành sẵn cho Văn bản 31">
            <a:extLst>
              <a:ext uri="{FF2B5EF4-FFF2-40B4-BE49-F238E27FC236}">
                <a16:creationId xmlns="" xmlns:a16="http://schemas.microsoft.com/office/drawing/2014/main" id="{AC56A32D-C8BF-4477-BA62-2022E57EF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vi-VN" dirty="0"/>
              <a:t>20XX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85197C78-259E-4657-A444-966F58562A59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1</a:t>
            </a:r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D773AD42-4E4E-45A2-AF46-3450008935A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endParaRPr lang="vi-VN" dirty="0"/>
          </a:p>
        </p:txBody>
      </p:sp>
      <p:sp>
        <p:nvSpPr>
          <p:cNvPr id="33" name="Chỗ dành sẵn cho Văn bản 32">
            <a:extLst>
              <a:ext uri="{FF2B5EF4-FFF2-40B4-BE49-F238E27FC236}">
                <a16:creationId xmlns="" xmlns:a16="http://schemas.microsoft.com/office/drawing/2014/main" id="{F07C18CC-1A8F-4E9F-9484-DF4AB33E55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vi-VN" dirty="0"/>
              <a:t>20XX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A26FF1D7-38F0-4FAF-8052-B8AEE66978E8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2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DA461661-5A36-4E79-80B5-116D2AAFA27C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endParaRPr lang="vi-VN" dirty="0"/>
          </a:p>
        </p:txBody>
      </p:sp>
      <p:sp>
        <p:nvSpPr>
          <p:cNvPr id="34" name="Chỗ dành sẵn cho Văn bản 33">
            <a:extLst>
              <a:ext uri="{FF2B5EF4-FFF2-40B4-BE49-F238E27FC236}">
                <a16:creationId xmlns="" xmlns:a16="http://schemas.microsoft.com/office/drawing/2014/main" id="{743B3E0E-6E1F-4AD2-A122-C5828866A3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vi-VN" dirty="0"/>
              <a:t>20XX</a:t>
            </a:r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4957D0D1-5961-4504-9B04-2E7192A7384F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3</a:t>
            </a:r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0C4CB2D7-C18E-4293-9F27-83794A03541C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endParaRPr lang="vi-VN" dirty="0"/>
          </a:p>
        </p:txBody>
      </p:sp>
      <p:sp>
        <p:nvSpPr>
          <p:cNvPr id="35" name="Chỗ dành sẵn cho Văn bản 34">
            <a:extLst>
              <a:ext uri="{FF2B5EF4-FFF2-40B4-BE49-F238E27FC236}">
                <a16:creationId xmlns="" xmlns:a16="http://schemas.microsoft.com/office/drawing/2014/main" id="{C4D92659-35B8-4DF0-B3F1-B256D0D6A34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vi-VN" dirty="0"/>
              <a:t>20XX</a:t>
            </a:r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="" xmlns:a16="http://schemas.microsoft.com/office/drawing/2014/main" id="{6B2559C2-1BA3-4140-AE36-D940D09218E5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> 4</a:t>
            </a:r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F8F4F51F-1AB9-4B4F-91F2-124F7319BC89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CBA8DB52-EFD1-490F-9D30-DA1BE125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vi-VN" dirty="0"/>
              <a:t>DÒNG THỜI GIAN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9404D123-3B64-40AC-8E19-13ACA846E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/>
              <a:t>LOREM IPSUM DOLOR SIT AMET, CONSECTETUER ADIPISCING ELIT. MAECENAS PORTTITOR</a:t>
            </a:r>
          </a:p>
          <a:p>
            <a:pPr rtl="0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DFA37053-6323-4E13-BED7-2CAB467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18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45D4A3CE-7423-4FF3-8738-B7BF3FF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2673D475-C5F4-4E45-B91A-0747964B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13774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hỗ dành sẵn cho Hình ảnh 9" descr="Logo công ty">
            <a:extLst>
              <a:ext uri="{FF2B5EF4-FFF2-40B4-BE49-F238E27FC236}">
                <a16:creationId xmlns="" xmlns:a16="http://schemas.microsoft.com/office/drawing/2014/main" id="{E3101BB9-5083-43DD-84CB-1F61DAB74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DB65365-4521-4F81-B6BD-11364F3F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TÀI CHÍNH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5D5E241-5BDF-4E31-AEE3-F95545B01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smtClean="0"/>
              <a:t>LOREM IPSUM DOLOR SIT AMET, CONSECTETUER ADIPISCING ELIT. MAECENAS PORTTITOR</a:t>
            </a:r>
            <a:endParaRPr lang="vi-VN" dirty="0"/>
          </a:p>
        </p:txBody>
      </p:sp>
      <p:graphicFrame>
        <p:nvGraphicFramePr>
          <p:cNvPr id="9" name="Chỗ dành sẵn cho Bảng 8">
            <a:extLst>
              <a:ext uri="{FF2B5EF4-FFF2-40B4-BE49-F238E27FC236}">
                <a16:creationId xmlns="" xmlns:a16="http://schemas.microsoft.com/office/drawing/2014/main" id="{310E0F95-76C3-48B4-BEFB-5B1DB71B97E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19159619"/>
              </p:ext>
            </p:extLst>
          </p:nvPr>
        </p:nvGraphicFramePr>
        <p:xfrm>
          <a:off x="4430062" y="859665"/>
          <a:ext cx="6510345" cy="466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00">
                  <a:extLst>
                    <a:ext uri="{9D8B030D-6E8A-4147-A177-3AD203B41FA5}">
                      <a16:colId xmlns="" xmlns:a16="http://schemas.microsoft.com/office/drawing/2014/main" val="164802800"/>
                    </a:ext>
                  </a:extLst>
                </a:gridCol>
                <a:gridCol w="1174115">
                  <a:extLst>
                    <a:ext uri="{9D8B030D-6E8A-4147-A177-3AD203B41FA5}">
                      <a16:colId xmlns="" xmlns:a16="http://schemas.microsoft.com/office/drawing/2014/main" val="1653645961"/>
                    </a:ext>
                  </a:extLst>
                </a:gridCol>
                <a:gridCol w="1174115">
                  <a:extLst>
                    <a:ext uri="{9D8B030D-6E8A-4147-A177-3AD203B41FA5}">
                      <a16:colId xmlns="" xmlns:a16="http://schemas.microsoft.com/office/drawing/2014/main" val="714343349"/>
                    </a:ext>
                  </a:extLst>
                </a:gridCol>
                <a:gridCol w="1174115">
                  <a:extLst>
                    <a:ext uri="{9D8B030D-6E8A-4147-A177-3AD203B41FA5}">
                      <a16:colId xmlns="" xmlns:a16="http://schemas.microsoft.com/office/drawing/2014/main" val="3380443448"/>
                    </a:ext>
                  </a:extLst>
                </a:gridCol>
                <a:gridCol w="756000">
                  <a:extLst>
                    <a:ext uri="{9D8B030D-6E8A-4147-A177-3AD203B41FA5}">
                      <a16:colId xmlns="" xmlns:a16="http://schemas.microsoft.com/office/drawing/2014/main" val="94146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b="1" i="1" kern="1200" noProof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20XX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1" kern="1200" noProof="0" dirty="0">
                        <a:solidFill>
                          <a:srgbClr val="0F172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7924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Người dùng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08252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Công việc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86125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Giá trung bình trên mỗi công việc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53807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DOANH THU @15%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1497746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Chi phí doanh thu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98065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Tổng lợi nhuận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1909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OPEX</a:t>
                      </a:r>
                      <a:endParaRPr lang="en-US" sz="1200" b="1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66095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Bán hàng &amp; Tiếp thị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vi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67497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Dịch vụ khách hàng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vi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89290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Phát triển sản phẩm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vi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04031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 Khác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vi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13938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rgbClr val="0F1722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TỔNG OPEX</a:t>
                      </a:r>
                      <a:endParaRPr lang="en-US" sz="1200" b="1" kern="1200" noProof="0" dirty="0">
                        <a:solidFill>
                          <a:srgbClr val="0F1722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i="0" kern="1200" noProof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  <a:endParaRPr lang="en-US" sz="1400" i="0" kern="1200" noProof="0" dirty="0">
                        <a:solidFill>
                          <a:schemeClr val="bg2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38534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vi" sz="1200" b="1" kern="1200" noProof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EBIT</a:t>
                      </a:r>
                      <a:endParaRPr lang="en-US" sz="1200" b="1" kern="1200" noProof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b="1" i="1" kern="1200" noProof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-1.968.750</a:t>
                      </a:r>
                      <a:endParaRPr lang="en-US" sz="1400" b="1" i="1" kern="1200" noProof="0" dirty="0">
                        <a:solidFill>
                          <a:srgbClr val="B53164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b="1" i="1" kern="1200" noProof="0">
                          <a:solidFill>
                            <a:srgbClr val="B53164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-4.800.000</a:t>
                      </a:r>
                      <a:endParaRPr lang="en-US" sz="1400" b="1" i="1" kern="1200" noProof="0" dirty="0">
                        <a:solidFill>
                          <a:srgbClr val="B53164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vi" sz="1400" b="1" i="1" kern="1200" noProof="0">
                          <a:solidFill>
                            <a:srgbClr val="34815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28.080.000</a:t>
                      </a:r>
                      <a:endParaRPr lang="en-US" sz="1400" b="1" i="1" kern="1200" noProof="0" dirty="0">
                        <a:solidFill>
                          <a:srgbClr val="34815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vi" sz="1400" i="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en-US" sz="140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8882539"/>
                  </a:ext>
                </a:extLst>
              </a:tr>
            </a:tbl>
          </a:graphicData>
        </a:graphic>
      </p:graphicFrame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30845F57-2399-46AA-85F3-D790CEA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19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9ECDF3C5-F687-4A1D-AFCF-1BADF8B9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8BEA012A-C1D5-4E0A-AEFE-277577B1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350709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hỗ dành sẵn cho Hình ảnh 9">
            <a:extLst>
              <a:ext uri="{FF2B5EF4-FFF2-40B4-BE49-F238E27FC236}">
                <a16:creationId xmlns="" xmlns:a16="http://schemas.microsoft.com/office/drawing/2014/main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/>
              <a:t>GIỚI THIỆU VỀ CHÚNG TÔI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244567"/>
            <a:ext cx="4205904" cy="2030818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pPr rtl="0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: </a:t>
            </a:r>
            <a:r>
              <a:rPr lang="en-US" dirty="0" err="1" smtClean="0"/>
              <a:t>Fressher</a:t>
            </a:r>
            <a:r>
              <a:rPr lang="en-US" dirty="0" smtClean="0"/>
              <a:t> </a:t>
            </a:r>
          </a:p>
          <a:p>
            <a:pPr rtl="0"/>
            <a:r>
              <a:rPr lang="en-US" dirty="0" smtClean="0"/>
              <a:t>Mentor: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Hải_pt</a:t>
            </a:r>
            <a:endParaRPr lang="vi-VN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=""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2</a:t>
            </a:fld>
            <a:endParaRPr lang="vi-VN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=""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6" name="Chỗ dành sẵn cho Ngày tháng 5">
            <a:extLst>
              <a:ext uri="{FF2B5EF4-FFF2-40B4-BE49-F238E27FC236}">
                <a16:creationId xmlns=""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6" y="1446335"/>
            <a:ext cx="53625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ỗ dành sẵn cho Hình ảnh 20" descr="Logo công ty">
            <a:extLst>
              <a:ext uri="{FF2B5EF4-FFF2-40B4-BE49-F238E27FC236}">
                <a16:creationId xmlns=""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vi-VN" dirty="0"/>
              <a:t>CỦA CHÚNG TÔI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NHÓM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/>
              <a:t>LOREM IPSUM</a:t>
            </a:r>
            <a:br>
              <a:rPr lang="vi-VN" dirty="0"/>
            </a:br>
            <a:r>
              <a:rPr lang="vi-VN" dirty="0"/>
              <a:t>DOLOR SIT AMET, CONSECTETUER ADIPISCING ELIT. MAECENAS PORTTITOR</a:t>
            </a:r>
          </a:p>
        </p:txBody>
      </p:sp>
      <p:pic>
        <p:nvPicPr>
          <p:cNvPr id="23" name="Chỗ dành sẵn cho Hình ảnh 22" descr="Ảnh thành viên nhóm">
            <a:extLst>
              <a:ext uri="{FF2B5EF4-FFF2-40B4-BE49-F238E27FC236}">
                <a16:creationId xmlns=""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vi-VN" dirty="0" err="1"/>
              <a:t>Angelica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err="1"/>
              <a:t>Astrom</a:t>
            </a:r>
            <a:endParaRPr lang="vi-VN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endParaRPr lang="vi-VN" dirty="0"/>
          </a:p>
        </p:txBody>
      </p:sp>
      <p:pic>
        <p:nvPicPr>
          <p:cNvPr id="25" name="Chỗ dành sẵn cho Hình ảnh 24" descr="Ảnh thành viên nhóm">
            <a:extLst>
              <a:ext uri="{FF2B5EF4-FFF2-40B4-BE49-F238E27FC236}">
                <a16:creationId xmlns=""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Chỗ dành sẵn cho Văn bản 18">
            <a:extLst>
              <a:ext uri="{FF2B5EF4-FFF2-40B4-BE49-F238E27FC236}">
                <a16:creationId xmlns=""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vi-VN" dirty="0" err="1"/>
              <a:t>Ian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err="1"/>
              <a:t>Hansson</a:t>
            </a:r>
            <a:endParaRPr lang="vi-VN" dirty="0"/>
          </a:p>
        </p:txBody>
      </p:sp>
      <p:sp>
        <p:nvSpPr>
          <p:cNvPr id="18" name="Chỗ dành sẵn cho Văn bản 17">
            <a:extLst>
              <a:ext uri="{FF2B5EF4-FFF2-40B4-BE49-F238E27FC236}">
                <a16:creationId xmlns=""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=""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endParaRPr lang="vi-VN" dirty="0"/>
          </a:p>
        </p:txBody>
      </p:sp>
      <p:pic>
        <p:nvPicPr>
          <p:cNvPr id="27" name="Chỗ dành sẵn cho Hình ảnh 26" descr="Ảnh thành viên nhóm">
            <a:extLst>
              <a:ext uri="{FF2B5EF4-FFF2-40B4-BE49-F238E27FC236}">
                <a16:creationId xmlns="" xmlns:a16="http://schemas.microsoft.com/office/drawing/2014/main" id="{9DA5D71E-B63C-4740-816D-8CDEE14F11DF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2CF8C6EE-D14B-4593-90D6-CA24946F3DC4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vi-VN" dirty="0" err="1"/>
              <a:t>Jens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err="1"/>
              <a:t>Martensson</a:t>
            </a:r>
            <a:endParaRPr lang="vi-VN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EE81294A-CAF6-4165-AEDE-DAEA7D37245F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20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hỗ dành sẵn cho Hình ảnh 26" descr="Logo công ty">
            <a:extLst>
              <a:ext uri="{FF2B5EF4-FFF2-40B4-BE49-F238E27FC236}">
                <a16:creationId xmlns=""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967" y="707529"/>
            <a:ext cx="7050184" cy="569086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dirty="0"/>
              <a:t>TRANG CHIẾU VỀ NHÓM CỦA CHÚNG TÔI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 smtClean="0"/>
              <a:t>LOREM IPSUM DOLOR SIT AMET, CONSECTETUER ADIPISCING ELIT. MAECENAS PORTTITOR</a:t>
            </a:r>
            <a:endParaRPr lang="vi-VN" dirty="0"/>
          </a:p>
        </p:txBody>
      </p:sp>
      <p:pic>
        <p:nvPicPr>
          <p:cNvPr id="29" name="Chỗ dành sẵn cho Hình ảnh 28" descr="Ảnh thành viên nhóm">
            <a:extLst>
              <a:ext uri="{FF2B5EF4-FFF2-40B4-BE49-F238E27FC236}">
                <a16:creationId xmlns=""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Angelica</a:t>
            </a:r>
            <a:r>
              <a:rPr lang="vi-VN" dirty="0"/>
              <a:t> </a:t>
            </a:r>
            <a:r>
              <a:rPr lang="vi-VN" dirty="0" err="1"/>
              <a:t>Astrom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pic>
        <p:nvPicPr>
          <p:cNvPr id="33" name="Chỗ dành sẵn cho Hình ảnh 32" descr="Ảnh thành viên nhóm">
            <a:extLst>
              <a:ext uri="{FF2B5EF4-FFF2-40B4-BE49-F238E27FC236}">
                <a16:creationId xmlns=""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 smtClean="0"/>
              <a:t>Ian</a:t>
            </a:r>
            <a:r>
              <a:rPr lang="vi-VN" dirty="0" smtClean="0"/>
              <a:t> </a:t>
            </a:r>
            <a:r>
              <a:rPr lang="vi-VN" dirty="0" err="1" smtClean="0"/>
              <a:t>Hansson</a:t>
            </a:r>
            <a:endParaRPr lang="vi-VN" dirty="0"/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pic>
        <p:nvPicPr>
          <p:cNvPr id="37" name="Chỗ dành sẵn cho Hình ảnh 36" descr="Ảnh thành viên nhóm">
            <a:extLst>
              <a:ext uri="{FF2B5EF4-FFF2-40B4-BE49-F238E27FC236}">
                <a16:creationId xmlns=""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Chỗ dành sẵn cho Văn bản 20">
            <a:extLst>
              <a:ext uri="{FF2B5EF4-FFF2-40B4-BE49-F238E27FC236}">
                <a16:creationId xmlns=""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Jens</a:t>
            </a:r>
            <a:r>
              <a:rPr lang="vi-VN" dirty="0"/>
              <a:t> </a:t>
            </a:r>
            <a:r>
              <a:rPr lang="vi-VN" dirty="0" err="1"/>
              <a:t>Martensson</a:t>
            </a:r>
            <a:endParaRPr lang="vi-VN" dirty="0"/>
          </a:p>
        </p:txBody>
      </p:sp>
      <p:sp>
        <p:nvSpPr>
          <p:cNvPr id="20" name="Chỗ dành sẵn cho Văn bản 19">
            <a:extLst>
              <a:ext uri="{FF2B5EF4-FFF2-40B4-BE49-F238E27FC236}">
                <a16:creationId xmlns=""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pic>
        <p:nvPicPr>
          <p:cNvPr id="31" name="Chỗ dành sẵn cho Hình ảnh 30" descr="Ảnh thành viên nhóm">
            <a:extLst>
              <a:ext uri="{FF2B5EF4-FFF2-40B4-BE49-F238E27FC236}">
                <a16:creationId xmlns=""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vi-VN" dirty="0" err="1"/>
              <a:t>Angelica</a:t>
            </a:r>
            <a:r>
              <a:rPr lang="vi-VN" dirty="0"/>
              <a:t> </a:t>
            </a:r>
            <a:r>
              <a:rPr lang="vi-VN" dirty="0" err="1"/>
              <a:t>Astrom</a:t>
            </a:r>
            <a:endParaRPr lang="vi-VN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pic>
        <p:nvPicPr>
          <p:cNvPr id="35" name="Chỗ dành sẵn cho Hình ảnh 34" descr="Ảnh thành viên nhóm">
            <a:extLst>
              <a:ext uri="{FF2B5EF4-FFF2-40B4-BE49-F238E27FC236}">
                <a16:creationId xmlns=""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Chỗ dành sẵn cho Văn bản 17">
            <a:extLst>
              <a:ext uri="{FF2B5EF4-FFF2-40B4-BE49-F238E27FC236}">
                <a16:creationId xmlns=""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vi-VN" dirty="0" err="1" smtClean="0"/>
              <a:t>Ian</a:t>
            </a:r>
            <a:r>
              <a:rPr lang="vi-VN" dirty="0" smtClean="0"/>
              <a:t> </a:t>
            </a:r>
            <a:r>
              <a:rPr lang="vi-VN" dirty="0" err="1" smtClean="0"/>
              <a:t>Hansson</a:t>
            </a:r>
            <a:endParaRPr lang="vi-VN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=""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pic>
        <p:nvPicPr>
          <p:cNvPr id="39" name="Chỗ dành sẵn cho Hình ảnh 38" descr="Ảnh thành viên nhóm">
            <a:extLst>
              <a:ext uri="{FF2B5EF4-FFF2-40B4-BE49-F238E27FC236}">
                <a16:creationId xmlns=""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Chỗ dành sẵn cho Văn bản 23">
            <a:extLst>
              <a:ext uri="{FF2B5EF4-FFF2-40B4-BE49-F238E27FC236}">
                <a16:creationId xmlns=""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vi-VN" dirty="0" err="1"/>
              <a:t>Jens</a:t>
            </a:r>
            <a:r>
              <a:rPr lang="vi-VN" dirty="0"/>
              <a:t> </a:t>
            </a:r>
            <a:r>
              <a:rPr lang="vi-VN" dirty="0" err="1"/>
              <a:t>Martensson</a:t>
            </a:r>
            <a:endParaRPr lang="vi-VN" dirty="0"/>
          </a:p>
        </p:txBody>
      </p:sp>
      <p:sp>
        <p:nvSpPr>
          <p:cNvPr id="23" name="Chỗ dành sẵn cho Văn bản 22">
            <a:extLst>
              <a:ext uri="{FF2B5EF4-FFF2-40B4-BE49-F238E27FC236}">
                <a16:creationId xmlns=""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viên </a:t>
            </a:r>
            <a:r>
              <a:rPr lang="vi-VN" dirty="0" err="1"/>
              <a:t>nhóm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21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ỗ dành sẵn cho Hình ảnh 20" descr="Logo công ty">
            <a:extLst>
              <a:ext uri="{FF2B5EF4-FFF2-40B4-BE49-F238E27FC236}">
                <a16:creationId xmlns=""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TÀI TRỢ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 smtClean="0"/>
              <a:t>LOREM IPSUM DOLOR SIT AMET, CONSECTETUER ADIPISCING ELIT. MAECENAS PORTTITOR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vi-VN" dirty="0" smtClean="0"/>
              <a:t>1.500.000</a:t>
            </a:r>
            <a:r>
              <a:rPr lang="vi" dirty="0">
                <a:solidFill>
                  <a:schemeClr val="bg2">
                    <a:lumMod val="95000"/>
                  </a:schemeClr>
                </a:solidFill>
              </a:rPr>
              <a:t> ₫</a:t>
            </a:r>
            <a:r>
              <a:rPr lang="vi-VN" dirty="0" smtClean="0"/>
              <a:t> </a:t>
            </a:r>
            <a:endParaRPr lang="vi-VN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danh </a:t>
            </a:r>
            <a:r>
              <a:rPr lang="vi-VN" dirty="0" err="1"/>
              <a:t>mục</a:t>
            </a:r>
            <a:endParaRPr lang="vi-VN" dirty="0"/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/>
          </a:bodyPr>
          <a:lstStyle/>
          <a:p>
            <a:r>
              <a:rPr lang="vi-VN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vi" dirty="0">
                <a:solidFill>
                  <a:schemeClr val="bg2">
                    <a:lumMod val="95000"/>
                  </a:schemeClr>
                </a:solidFill>
              </a:rPr>
              <a:t>₫</a:t>
            </a:r>
            <a:endParaRPr lang="vi-VN" dirty="0"/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danh </a:t>
            </a:r>
            <a:r>
              <a:rPr lang="vi-VN" dirty="0" err="1"/>
              <a:t>mục</a:t>
            </a:r>
            <a:endParaRPr lang="vi-VN" dirty="0"/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/>
          </a:bodyPr>
          <a:lstStyle/>
          <a:p>
            <a:r>
              <a:rPr lang="vi-VN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vi" dirty="0">
                <a:solidFill>
                  <a:schemeClr val="bg2">
                    <a:lumMod val="95000"/>
                  </a:schemeClr>
                </a:solidFill>
              </a:rPr>
              <a:t>₫</a:t>
            </a:r>
            <a:endParaRPr lang="vi-VN" dirty="0"/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danh </a:t>
            </a:r>
            <a:r>
              <a:rPr lang="vi-VN" dirty="0" err="1"/>
              <a:t>mục</a:t>
            </a:r>
            <a:endParaRPr lang="vi-VN" dirty="0"/>
          </a:p>
        </p:txBody>
      </p:sp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/>
          </a:bodyPr>
          <a:lstStyle/>
          <a:p>
            <a:r>
              <a:rPr lang="vi-VN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vi" dirty="0">
                <a:solidFill>
                  <a:schemeClr val="bg2">
                    <a:lumMod val="95000"/>
                  </a:schemeClr>
                </a:solidFill>
              </a:rPr>
              <a:t>₫</a:t>
            </a:r>
            <a:endParaRPr lang="vi-VN" dirty="0"/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danh </a:t>
            </a:r>
            <a:r>
              <a:rPr lang="vi-VN" dirty="0" err="1"/>
              <a:t>mục</a:t>
            </a:r>
            <a:endParaRPr lang="vi-VN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/>
          </a:bodyPr>
          <a:lstStyle/>
          <a:p>
            <a:r>
              <a:rPr lang="vi-VN" dirty="0" smtClean="0"/>
              <a:t>2.500.000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vi" dirty="0">
                <a:solidFill>
                  <a:schemeClr val="bg2">
                    <a:lumMod val="95000"/>
                  </a:schemeClr>
                </a:solidFill>
              </a:rPr>
              <a:t>₫</a:t>
            </a:r>
            <a:endParaRPr lang="vi-VN" dirty="0"/>
          </a:p>
        </p:txBody>
      </p:sp>
      <p:sp>
        <p:nvSpPr>
          <p:cNvPr id="17" name="Chỗ dành sẵn cho Văn bản 16">
            <a:extLst>
              <a:ext uri="{FF2B5EF4-FFF2-40B4-BE49-F238E27FC236}">
                <a16:creationId xmlns=""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danh </a:t>
            </a:r>
            <a:r>
              <a:rPr lang="vi-VN" dirty="0" err="1"/>
              <a:t>mục</a:t>
            </a:r>
            <a:endParaRPr lang="vi-VN" dirty="0"/>
          </a:p>
        </p:txBody>
      </p:sp>
      <p:sp>
        <p:nvSpPr>
          <p:cNvPr id="18" name="Chỗ dành sẵn cho Văn bản 17">
            <a:extLst>
              <a:ext uri="{FF2B5EF4-FFF2-40B4-BE49-F238E27FC236}">
                <a16:creationId xmlns=""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/>
          </a:bodyPr>
          <a:lstStyle/>
          <a:p>
            <a:r>
              <a:rPr lang="vi-VN" dirty="0" smtClean="0"/>
              <a:t>1.500.000</a:t>
            </a:r>
            <a:r>
              <a:rPr lang="vi" dirty="0" smtClean="0">
                <a:solidFill>
                  <a:schemeClr val="bg2">
                    <a:lumMod val="95000"/>
                  </a:schemeClr>
                </a:solidFill>
              </a:rPr>
              <a:t> </a:t>
            </a:r>
            <a:r>
              <a:rPr lang="vi" dirty="0">
                <a:solidFill>
                  <a:schemeClr val="bg2">
                    <a:lumMod val="95000"/>
                  </a:schemeClr>
                </a:solidFill>
              </a:rPr>
              <a:t>₫</a:t>
            </a:r>
            <a:endParaRPr lang="vi-VN" dirty="0"/>
          </a:p>
        </p:txBody>
      </p:sp>
      <p:sp>
        <p:nvSpPr>
          <p:cNvPr id="19" name="Chỗ dành sẵn cho Văn bản 18">
            <a:extLst>
              <a:ext uri="{FF2B5EF4-FFF2-40B4-BE49-F238E27FC236}">
                <a16:creationId xmlns=""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danh </a:t>
            </a:r>
            <a:r>
              <a:rPr lang="vi-VN" dirty="0" err="1"/>
              <a:t>mục</a:t>
            </a:r>
            <a:endParaRPr lang="vi-VN" dirty="0"/>
          </a:p>
        </p:txBody>
      </p:sp>
      <p:graphicFrame>
        <p:nvGraphicFramePr>
          <p:cNvPr id="23" name="Chỗ dành sẵn cho Biểu đồ 22" descr="Biểu đồ hình tròn">
            <a:extLst>
              <a:ext uri="{FF2B5EF4-FFF2-40B4-BE49-F238E27FC236}">
                <a16:creationId xmlns=""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2583525876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22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hỗ dành sẵn cho Hình ảnh 9" descr="Logo công ty">
            <a:extLst>
              <a:ext uri="{FF2B5EF4-FFF2-40B4-BE49-F238E27FC236}">
                <a16:creationId xmlns=""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Chỗ dành sẵn cho Hình ảnh 19" descr="Nền trừu tượng">
            <a:extLst>
              <a:ext uri="{FF2B5EF4-FFF2-40B4-BE49-F238E27FC236}">
                <a16:creationId xmlns=""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TÓM TẮT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 smtClean="0"/>
              <a:t>LOREM IPSUM DOLOR SIT AMET, CONSECTETUER ADIPISCING ELIT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 </a:t>
            </a: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</a:t>
            </a:r>
          </a:p>
          <a:p>
            <a:pPr rtl="0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23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hỗ dành sẵn cho Hình ảnh 2" descr="Logo công ty">
            <a:extLst>
              <a:ext uri="{FF2B5EF4-FFF2-40B4-BE49-F238E27FC236}">
                <a16:creationId xmlns=""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êu đề 5">
            <a:extLst>
              <a:ext uri="{FF2B5EF4-FFF2-40B4-BE49-F238E27FC236}">
                <a16:creationId xmlns=""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CẢM ƠN BẠN!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=""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vi-VN" dirty="0" err="1"/>
              <a:t>August</a:t>
            </a:r>
            <a:r>
              <a:rPr lang="vi-VN" dirty="0"/>
              <a:t> </a:t>
            </a:r>
            <a:r>
              <a:rPr lang="vi-VN" dirty="0" err="1"/>
              <a:t>Bergqvist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:</a:t>
            </a:r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vi-VN" dirty="0"/>
              <a:t>678-555-0134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vi-VN" dirty="0" err="1"/>
              <a:t>Email</a:t>
            </a:r>
            <a:r>
              <a:rPr lang="vi-VN" dirty="0"/>
              <a:t>:</a:t>
            </a:r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vi-VN" dirty="0"/>
              <a:t>bergqvist@treyresearch.com</a:t>
            </a:r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vi-VN" dirty="0"/>
              <a:t>Trang </a:t>
            </a:r>
            <a:r>
              <a:rPr lang="vi-VN" dirty="0" err="1"/>
              <a:t>web</a:t>
            </a:r>
            <a:r>
              <a:rPr lang="vi-VN" dirty="0"/>
              <a:t>:</a:t>
            </a:r>
          </a:p>
        </p:txBody>
      </p:sp>
      <p:sp>
        <p:nvSpPr>
          <p:cNvPr id="13" name="Chỗ dành sẵn cho Văn bản 12">
            <a:extLst>
              <a:ext uri="{FF2B5EF4-FFF2-40B4-BE49-F238E27FC236}">
                <a16:creationId xmlns=""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vi-VN" dirty="0" smtClean="0"/>
              <a:t>http://www.treyresearch.net/</a:t>
            </a:r>
            <a:endParaRPr lang="vi-VN" dirty="0"/>
          </a:p>
        </p:txBody>
      </p:sp>
      <p:pic>
        <p:nvPicPr>
          <p:cNvPr id="15" name="Chỗ dành sẵn cho Hình ảnh 14" descr="Nền trừu tượng">
            <a:extLst>
              <a:ext uri="{FF2B5EF4-FFF2-40B4-BE49-F238E27FC236}">
                <a16:creationId xmlns=""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Hình ảnh 8" descr="Logo công ty">
            <a:extLst>
              <a:ext uri="{FF2B5EF4-FFF2-40B4-BE49-F238E27FC236}">
                <a16:creationId xmlns=""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iêu đề 5">
            <a:extLst>
              <a:ext uri="{FF2B5EF4-FFF2-40B4-BE49-F238E27FC236}">
                <a16:creationId xmlns=""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PHỤ LỤC</a:t>
            </a:r>
          </a:p>
        </p:txBody>
      </p:sp>
      <p:pic>
        <p:nvPicPr>
          <p:cNvPr id="11" name="Chỗ dành sẵn cho Hình ảnh 10" descr="Nền trừu tượng">
            <a:extLst>
              <a:ext uri="{FF2B5EF4-FFF2-40B4-BE49-F238E27FC236}">
                <a16:creationId xmlns=""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25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hỗ dành sẵn cho Hình ảnh 19" descr="Logo công ty">
            <a:extLst>
              <a:ext uri="{FF2B5EF4-FFF2-40B4-BE49-F238E27FC236}">
                <a16:creationId xmlns="" xmlns:a16="http://schemas.microsoft.com/office/drawing/2014/main" id="{32FE3A4A-F86E-45E3-85CF-8A3724872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8D098301-1531-4D1F-B3B5-AA2E138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CHỨNG NHẬN</a:t>
            </a:r>
          </a:p>
        </p:txBody>
      </p:sp>
      <p:sp>
        <p:nvSpPr>
          <p:cNvPr id="10" name="Chỗ dành sẵn cho Văn bản 9">
            <a:extLst>
              <a:ext uri="{FF2B5EF4-FFF2-40B4-BE49-F238E27FC236}">
                <a16:creationId xmlns="" xmlns:a16="http://schemas.microsoft.com/office/drawing/2014/main" id="{21D41190-7F39-488F-9E5D-4AE05DDC58E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 smtClean="0"/>
              <a:t>Lorem</a:t>
            </a:r>
            <a:r>
              <a:rPr lang="vi-VN" dirty="0" smtClean="0"/>
              <a:t> </a:t>
            </a:r>
            <a:r>
              <a:rPr lang="vi-VN" dirty="0" err="1" smtClean="0"/>
              <a:t>ipsum</a:t>
            </a:r>
            <a:r>
              <a:rPr lang="vi-VN" dirty="0" smtClean="0"/>
              <a:t> </a:t>
            </a:r>
            <a:r>
              <a:rPr lang="vi-VN" dirty="0" err="1" smtClean="0"/>
              <a:t>dolor</a:t>
            </a:r>
            <a:r>
              <a:rPr lang="vi-VN" dirty="0" smtClean="0"/>
              <a:t> </a:t>
            </a:r>
            <a:r>
              <a:rPr lang="vi-VN" dirty="0" err="1" smtClean="0"/>
              <a:t>sit</a:t>
            </a:r>
            <a:r>
              <a:rPr lang="vi-VN" dirty="0" smtClean="0"/>
              <a:t> </a:t>
            </a:r>
            <a:r>
              <a:rPr lang="vi-VN" dirty="0" err="1" smtClean="0"/>
              <a:t>amet</a:t>
            </a:r>
            <a:r>
              <a:rPr lang="vi-VN" dirty="0" smtClean="0"/>
              <a:t>, </a:t>
            </a:r>
            <a:r>
              <a:rPr lang="vi-VN" dirty="0" err="1" smtClean="0"/>
              <a:t>consectetuer</a:t>
            </a:r>
            <a:r>
              <a:rPr lang="vi-VN" dirty="0" smtClean="0"/>
              <a:t> </a:t>
            </a:r>
            <a:r>
              <a:rPr lang="vi-VN" dirty="0" err="1" smtClean="0"/>
              <a:t>adipiscing</a:t>
            </a:r>
            <a:r>
              <a:rPr lang="vi-VN" dirty="0" smtClean="0"/>
              <a:t> </a:t>
            </a:r>
            <a:r>
              <a:rPr lang="vi-VN" dirty="0" err="1" smtClean="0"/>
              <a:t>elit</a:t>
            </a:r>
            <a:r>
              <a:rPr lang="vi-VN" dirty="0" smtClean="0"/>
              <a:t>. </a:t>
            </a:r>
            <a:r>
              <a:rPr lang="vi-VN" dirty="0" err="1" smtClean="0"/>
              <a:t>Maecenas</a:t>
            </a:r>
            <a:r>
              <a:rPr lang="vi-VN" dirty="0" smtClean="0"/>
              <a:t> </a:t>
            </a:r>
            <a:r>
              <a:rPr lang="vi-VN" dirty="0" err="1" smtClean="0"/>
              <a:t>porttitor</a:t>
            </a:r>
            <a:r>
              <a:rPr lang="vi-VN" dirty="0" smtClean="0"/>
              <a:t> </a:t>
            </a:r>
            <a:r>
              <a:rPr lang="vi-VN" dirty="0" err="1" smtClean="0"/>
              <a:t>congue</a:t>
            </a:r>
            <a:r>
              <a:rPr lang="vi-VN" dirty="0" smtClean="0"/>
              <a:t> </a:t>
            </a:r>
            <a:r>
              <a:rPr lang="vi-VN" dirty="0" err="1" smtClean="0"/>
              <a:t>massa</a:t>
            </a:r>
            <a:r>
              <a:rPr lang="vi-VN" dirty="0" smtClean="0"/>
              <a:t>. </a:t>
            </a:r>
            <a:r>
              <a:rPr lang="vi-VN" dirty="0" err="1" smtClean="0"/>
              <a:t>Fusce</a:t>
            </a:r>
            <a:r>
              <a:rPr lang="vi-VN" dirty="0" smtClean="0"/>
              <a:t> </a:t>
            </a:r>
            <a:r>
              <a:rPr lang="vi-VN" dirty="0" err="1" smtClean="0"/>
              <a:t>posuere</a:t>
            </a:r>
            <a:r>
              <a:rPr lang="vi-VN" dirty="0" smtClean="0"/>
              <a:t>, </a:t>
            </a:r>
            <a:r>
              <a:rPr lang="vi-VN" dirty="0" err="1" smtClean="0"/>
              <a:t>magna</a:t>
            </a:r>
            <a:r>
              <a:rPr lang="vi-VN" dirty="0" smtClean="0"/>
              <a:t> </a:t>
            </a:r>
            <a:r>
              <a:rPr lang="vi-VN" dirty="0" err="1" smtClean="0"/>
              <a:t>sed</a:t>
            </a:r>
            <a:r>
              <a:rPr lang="vi-VN" dirty="0" smtClean="0"/>
              <a:t> </a:t>
            </a:r>
            <a:r>
              <a:rPr lang="vi-VN" dirty="0" err="1" smtClean="0"/>
              <a:t>pulvinar</a:t>
            </a:r>
            <a:r>
              <a:rPr lang="vi-VN" dirty="0" smtClean="0"/>
              <a:t> </a:t>
            </a:r>
            <a:r>
              <a:rPr lang="vi-VN" dirty="0" err="1" smtClean="0"/>
              <a:t>ultricies</a:t>
            </a:r>
            <a:r>
              <a:rPr lang="vi-VN" dirty="0" smtClean="0"/>
              <a:t>, </a:t>
            </a:r>
            <a:r>
              <a:rPr lang="vi-VN" dirty="0" err="1" smtClean="0"/>
              <a:t>purus</a:t>
            </a:r>
            <a:r>
              <a:rPr lang="vi-VN" dirty="0" smtClean="0"/>
              <a:t> </a:t>
            </a:r>
            <a:r>
              <a:rPr lang="vi-VN" dirty="0" err="1" smtClean="0"/>
              <a:t>lectus</a:t>
            </a:r>
            <a:r>
              <a:rPr lang="vi-VN" dirty="0" smtClean="0"/>
              <a:t> </a:t>
            </a:r>
            <a:r>
              <a:rPr lang="vi-VN" dirty="0" err="1" smtClean="0"/>
              <a:t>malesuada</a:t>
            </a:r>
            <a:r>
              <a:rPr lang="vi-VN" dirty="0" smtClean="0"/>
              <a:t> </a:t>
            </a:r>
            <a:r>
              <a:rPr lang="vi-VN" dirty="0" err="1" smtClean="0"/>
              <a:t>libero</a:t>
            </a:r>
            <a:r>
              <a:rPr lang="vi-VN" dirty="0" smtClean="0"/>
              <a:t>, </a:t>
            </a:r>
            <a:r>
              <a:rPr lang="vi-VN" dirty="0" err="1" smtClean="0"/>
              <a:t>sit</a:t>
            </a:r>
            <a:r>
              <a:rPr lang="vi-VN" dirty="0" smtClean="0"/>
              <a:t> </a:t>
            </a:r>
            <a:r>
              <a:rPr lang="vi-VN" dirty="0" err="1" smtClean="0"/>
              <a:t>amet</a:t>
            </a:r>
            <a:r>
              <a:rPr lang="vi-VN" dirty="0" smtClean="0"/>
              <a:t> </a:t>
            </a:r>
            <a:r>
              <a:rPr lang="vi-VN" dirty="0" err="1" smtClean="0"/>
              <a:t>commodo</a:t>
            </a:r>
            <a:r>
              <a:rPr lang="vi-VN" dirty="0" smtClean="0"/>
              <a:t> </a:t>
            </a:r>
            <a:r>
              <a:rPr lang="vi-VN" dirty="0" err="1" smtClean="0"/>
              <a:t>magna</a:t>
            </a:r>
            <a:r>
              <a:rPr lang="vi-VN" dirty="0" smtClean="0"/>
              <a:t> </a:t>
            </a:r>
            <a:r>
              <a:rPr lang="vi-VN" dirty="0" err="1" smtClean="0"/>
              <a:t>eros</a:t>
            </a:r>
            <a:r>
              <a:rPr lang="vi-VN" dirty="0" smtClean="0"/>
              <a:t> </a:t>
            </a:r>
            <a:r>
              <a:rPr lang="vi-VN" dirty="0" err="1" smtClean="0"/>
              <a:t>quis</a:t>
            </a:r>
            <a:r>
              <a:rPr lang="vi-VN" dirty="0" smtClean="0"/>
              <a:t> </a:t>
            </a:r>
            <a:r>
              <a:rPr lang="vi-VN" dirty="0" err="1" smtClean="0"/>
              <a:t>urna</a:t>
            </a:r>
            <a:r>
              <a:rPr lang="vi-VN" dirty="0" smtClean="0"/>
              <a:t>. </a:t>
            </a:r>
            <a:r>
              <a:rPr lang="vi-VN" dirty="0" err="1" smtClean="0"/>
              <a:t>Nunc</a:t>
            </a:r>
            <a:r>
              <a:rPr lang="vi-VN" dirty="0" smtClean="0"/>
              <a:t> </a:t>
            </a:r>
            <a:r>
              <a:rPr lang="vi-VN" dirty="0" err="1" smtClean="0"/>
              <a:t>viverra</a:t>
            </a:r>
            <a:r>
              <a:rPr lang="vi-VN" dirty="0" smtClean="0"/>
              <a:t> </a:t>
            </a:r>
            <a:r>
              <a:rPr lang="vi-VN" dirty="0" err="1" smtClean="0"/>
              <a:t>imperdiet</a:t>
            </a:r>
            <a:r>
              <a:rPr lang="vi-VN" dirty="0" smtClean="0"/>
              <a:t> </a:t>
            </a:r>
            <a:r>
              <a:rPr lang="vi-VN" dirty="0" err="1" smtClean="0"/>
              <a:t>enim</a:t>
            </a:r>
            <a:r>
              <a:rPr lang="vi-VN" dirty="0" smtClean="0"/>
              <a:t>. </a:t>
            </a:r>
            <a:r>
              <a:rPr lang="vi-VN" dirty="0" err="1" smtClean="0"/>
              <a:t>Fusce</a:t>
            </a:r>
            <a:r>
              <a:rPr lang="vi-VN" dirty="0" smtClean="0"/>
              <a:t> </a:t>
            </a:r>
            <a:r>
              <a:rPr lang="vi-VN" dirty="0" err="1" smtClean="0"/>
              <a:t>est</a:t>
            </a:r>
            <a:r>
              <a:rPr lang="vi-VN" dirty="0" smtClean="0"/>
              <a:t>. </a:t>
            </a:r>
            <a:r>
              <a:rPr lang="vi-VN" dirty="0" err="1" smtClean="0"/>
              <a:t>Vivamus</a:t>
            </a:r>
            <a:r>
              <a:rPr lang="vi-VN" dirty="0" smtClean="0"/>
              <a:t> a </a:t>
            </a:r>
            <a:r>
              <a:rPr lang="vi-VN" dirty="0" err="1" smtClean="0"/>
              <a:t>tellus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6794967E-8F70-4233-99EA-5336D5F27F17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vi-VN" dirty="0" err="1"/>
              <a:t>Người</a:t>
            </a:r>
            <a:r>
              <a:rPr lang="vi-VN" dirty="0"/>
              <a:t> 1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Tên</a:t>
            </a: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="" xmlns:a16="http://schemas.microsoft.com/office/drawing/2014/main" id="{BA0576E1-AFC7-43F6-8EF6-A945CD9BFC4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</p:txBody>
      </p:sp>
      <p:pic>
        <p:nvPicPr>
          <p:cNvPr id="22" name="Chỗ dành sẵn cho Hình ảnh 21" descr="Ảnh thành viên nhóm">
            <a:extLst>
              <a:ext uri="{FF2B5EF4-FFF2-40B4-BE49-F238E27FC236}">
                <a16:creationId xmlns="" xmlns:a16="http://schemas.microsoft.com/office/drawing/2014/main" id="{6AF672FA-0966-48DE-887F-1BB8A421C9F0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Chỗ dành sẵn cho Văn bản 13">
            <a:extLst>
              <a:ext uri="{FF2B5EF4-FFF2-40B4-BE49-F238E27FC236}">
                <a16:creationId xmlns="" xmlns:a16="http://schemas.microsoft.com/office/drawing/2014/main" id="{59AFD75A-51EE-4D37-BEC2-840C26DF40C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vi-VN" dirty="0" err="1" smtClean="0"/>
              <a:t>Lorem</a:t>
            </a:r>
            <a:r>
              <a:rPr lang="vi-VN" dirty="0" smtClean="0"/>
              <a:t> </a:t>
            </a:r>
            <a:r>
              <a:rPr lang="vi-VN" dirty="0" err="1" smtClean="0"/>
              <a:t>ipsum</a:t>
            </a:r>
            <a:r>
              <a:rPr lang="vi-VN" dirty="0" smtClean="0"/>
              <a:t> </a:t>
            </a:r>
            <a:r>
              <a:rPr lang="vi-VN" dirty="0" err="1" smtClean="0"/>
              <a:t>dolor</a:t>
            </a:r>
            <a:r>
              <a:rPr lang="vi-VN" dirty="0" smtClean="0"/>
              <a:t> </a:t>
            </a:r>
            <a:r>
              <a:rPr lang="vi-VN" dirty="0" err="1" smtClean="0"/>
              <a:t>sit</a:t>
            </a:r>
            <a:r>
              <a:rPr lang="vi-VN" dirty="0" smtClean="0"/>
              <a:t> </a:t>
            </a:r>
            <a:r>
              <a:rPr lang="vi-VN" dirty="0" err="1" smtClean="0"/>
              <a:t>amet</a:t>
            </a:r>
            <a:r>
              <a:rPr lang="vi-VN" dirty="0" smtClean="0"/>
              <a:t>, </a:t>
            </a:r>
            <a:r>
              <a:rPr lang="vi-VN" dirty="0" err="1" smtClean="0"/>
              <a:t>consectetuer</a:t>
            </a:r>
            <a:r>
              <a:rPr lang="vi-VN" dirty="0" smtClean="0"/>
              <a:t> </a:t>
            </a:r>
            <a:r>
              <a:rPr lang="vi-VN" dirty="0" err="1" smtClean="0"/>
              <a:t>adipiscing</a:t>
            </a:r>
            <a:r>
              <a:rPr lang="vi-VN" dirty="0" smtClean="0"/>
              <a:t> </a:t>
            </a:r>
            <a:r>
              <a:rPr lang="vi-VN" dirty="0" err="1" smtClean="0"/>
              <a:t>elit</a:t>
            </a:r>
            <a:r>
              <a:rPr lang="vi-VN" dirty="0" smtClean="0"/>
              <a:t>. </a:t>
            </a:r>
            <a:r>
              <a:rPr lang="vi-VN" dirty="0" err="1" smtClean="0"/>
              <a:t>Maecenas</a:t>
            </a:r>
            <a:r>
              <a:rPr lang="vi-VN" dirty="0" smtClean="0"/>
              <a:t> </a:t>
            </a:r>
            <a:r>
              <a:rPr lang="vi-VN" dirty="0" err="1" smtClean="0"/>
              <a:t>porttitor</a:t>
            </a:r>
            <a:r>
              <a:rPr lang="vi-VN" dirty="0" smtClean="0"/>
              <a:t> </a:t>
            </a:r>
            <a:r>
              <a:rPr lang="vi-VN" dirty="0" err="1" smtClean="0"/>
              <a:t>congue</a:t>
            </a:r>
            <a:r>
              <a:rPr lang="vi-VN" dirty="0" smtClean="0"/>
              <a:t> </a:t>
            </a:r>
            <a:r>
              <a:rPr lang="vi-VN" dirty="0" err="1" smtClean="0"/>
              <a:t>massa</a:t>
            </a:r>
            <a:r>
              <a:rPr lang="vi-VN" dirty="0" smtClean="0"/>
              <a:t>. </a:t>
            </a:r>
            <a:r>
              <a:rPr lang="vi-VN" dirty="0" err="1" smtClean="0"/>
              <a:t>Fusce</a:t>
            </a:r>
            <a:r>
              <a:rPr lang="vi-VN" dirty="0" smtClean="0"/>
              <a:t> </a:t>
            </a:r>
            <a:r>
              <a:rPr lang="vi-VN" dirty="0" err="1" smtClean="0"/>
              <a:t>posuere</a:t>
            </a:r>
            <a:r>
              <a:rPr lang="vi-VN" dirty="0" smtClean="0"/>
              <a:t>, </a:t>
            </a:r>
            <a:r>
              <a:rPr lang="vi-VN" dirty="0" err="1" smtClean="0"/>
              <a:t>magna</a:t>
            </a:r>
            <a:r>
              <a:rPr lang="vi-VN" dirty="0" smtClean="0"/>
              <a:t> </a:t>
            </a:r>
            <a:r>
              <a:rPr lang="vi-VN" dirty="0" err="1" smtClean="0"/>
              <a:t>sed</a:t>
            </a:r>
            <a:r>
              <a:rPr lang="vi-VN" dirty="0" smtClean="0"/>
              <a:t> </a:t>
            </a:r>
            <a:r>
              <a:rPr lang="vi-VN" dirty="0" err="1" smtClean="0"/>
              <a:t>pulvinar</a:t>
            </a:r>
            <a:r>
              <a:rPr lang="vi-VN" dirty="0" smtClean="0"/>
              <a:t> </a:t>
            </a:r>
            <a:r>
              <a:rPr lang="vi-VN" dirty="0" err="1" smtClean="0"/>
              <a:t>ultricies</a:t>
            </a:r>
            <a:r>
              <a:rPr lang="vi-VN" dirty="0" smtClean="0"/>
              <a:t>, </a:t>
            </a:r>
            <a:r>
              <a:rPr lang="vi-VN" dirty="0" err="1" smtClean="0"/>
              <a:t>purus</a:t>
            </a:r>
            <a:r>
              <a:rPr lang="vi-VN" dirty="0" smtClean="0"/>
              <a:t> </a:t>
            </a:r>
            <a:r>
              <a:rPr lang="vi-VN" dirty="0" err="1" smtClean="0"/>
              <a:t>lectus</a:t>
            </a:r>
            <a:r>
              <a:rPr lang="vi-VN" dirty="0" smtClean="0"/>
              <a:t> </a:t>
            </a:r>
            <a:r>
              <a:rPr lang="vi-VN" dirty="0" err="1" smtClean="0"/>
              <a:t>malesuada</a:t>
            </a:r>
            <a:r>
              <a:rPr lang="vi-VN" dirty="0" smtClean="0"/>
              <a:t> </a:t>
            </a:r>
            <a:r>
              <a:rPr lang="vi-VN" dirty="0" err="1" smtClean="0"/>
              <a:t>libero</a:t>
            </a:r>
            <a:r>
              <a:rPr lang="vi-VN" dirty="0" smtClean="0"/>
              <a:t>, </a:t>
            </a:r>
            <a:r>
              <a:rPr lang="vi-VN" dirty="0" err="1" smtClean="0"/>
              <a:t>sit</a:t>
            </a:r>
            <a:r>
              <a:rPr lang="vi-VN" dirty="0" smtClean="0"/>
              <a:t> </a:t>
            </a:r>
            <a:r>
              <a:rPr lang="vi-VN" dirty="0" err="1" smtClean="0"/>
              <a:t>amet</a:t>
            </a:r>
            <a:r>
              <a:rPr lang="vi-VN" dirty="0" smtClean="0"/>
              <a:t> </a:t>
            </a:r>
            <a:r>
              <a:rPr lang="vi-VN" dirty="0" err="1" smtClean="0"/>
              <a:t>commodo</a:t>
            </a:r>
            <a:r>
              <a:rPr lang="vi-VN" dirty="0" smtClean="0"/>
              <a:t> </a:t>
            </a:r>
            <a:r>
              <a:rPr lang="vi-VN" dirty="0" err="1" smtClean="0"/>
              <a:t>magna</a:t>
            </a:r>
            <a:r>
              <a:rPr lang="vi-VN" dirty="0" smtClean="0"/>
              <a:t> </a:t>
            </a:r>
            <a:r>
              <a:rPr lang="vi-VN" dirty="0" err="1" smtClean="0"/>
              <a:t>eros</a:t>
            </a:r>
            <a:r>
              <a:rPr lang="vi-VN" dirty="0" smtClean="0"/>
              <a:t> </a:t>
            </a:r>
            <a:r>
              <a:rPr lang="vi-VN" dirty="0" err="1" smtClean="0"/>
              <a:t>quis</a:t>
            </a:r>
            <a:r>
              <a:rPr lang="vi-VN" dirty="0" smtClean="0"/>
              <a:t> </a:t>
            </a:r>
            <a:r>
              <a:rPr lang="vi-VN" dirty="0" err="1" smtClean="0"/>
              <a:t>urna</a:t>
            </a:r>
            <a:r>
              <a:rPr lang="vi-VN" dirty="0" smtClean="0"/>
              <a:t>. </a:t>
            </a:r>
            <a:r>
              <a:rPr lang="vi-VN" dirty="0" err="1" smtClean="0"/>
              <a:t>Nunc</a:t>
            </a:r>
            <a:r>
              <a:rPr lang="vi-VN" dirty="0" smtClean="0"/>
              <a:t> </a:t>
            </a:r>
            <a:r>
              <a:rPr lang="vi-VN" dirty="0" err="1" smtClean="0"/>
              <a:t>viverra</a:t>
            </a:r>
            <a:r>
              <a:rPr lang="vi-VN" dirty="0" smtClean="0"/>
              <a:t> </a:t>
            </a:r>
            <a:r>
              <a:rPr lang="vi-VN" dirty="0" err="1" smtClean="0"/>
              <a:t>imperdiet</a:t>
            </a:r>
            <a:r>
              <a:rPr lang="vi-VN" dirty="0" smtClean="0"/>
              <a:t> </a:t>
            </a:r>
            <a:r>
              <a:rPr lang="vi-VN" dirty="0" err="1" smtClean="0"/>
              <a:t>enim</a:t>
            </a:r>
            <a:r>
              <a:rPr lang="vi-VN" dirty="0" smtClean="0"/>
              <a:t>. </a:t>
            </a:r>
            <a:r>
              <a:rPr lang="vi-VN" dirty="0" err="1" smtClean="0"/>
              <a:t>Fusce</a:t>
            </a:r>
            <a:r>
              <a:rPr lang="vi-VN" dirty="0" smtClean="0"/>
              <a:t> </a:t>
            </a:r>
            <a:r>
              <a:rPr lang="vi-VN" dirty="0" err="1" smtClean="0"/>
              <a:t>est</a:t>
            </a:r>
            <a:r>
              <a:rPr lang="vi-VN" dirty="0" smtClean="0"/>
              <a:t>. </a:t>
            </a:r>
            <a:r>
              <a:rPr lang="vi-VN" dirty="0" err="1" smtClean="0"/>
              <a:t>Vivamus</a:t>
            </a:r>
            <a:r>
              <a:rPr lang="vi-VN" dirty="0" smtClean="0"/>
              <a:t> a </a:t>
            </a:r>
            <a:r>
              <a:rPr lang="vi-VN" dirty="0" err="1" smtClean="0"/>
              <a:t>tellus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12" name="Chỗ dành sẵn cho Văn bản 11">
            <a:extLst>
              <a:ext uri="{FF2B5EF4-FFF2-40B4-BE49-F238E27FC236}">
                <a16:creationId xmlns="" xmlns:a16="http://schemas.microsoft.com/office/drawing/2014/main" id="{251DECD4-A8B1-4A96-A9C8-05065862365F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/>
          <a:lstStyle/>
          <a:p>
            <a:pPr rtl="0"/>
            <a:r>
              <a:rPr lang="vi-VN" dirty="0" err="1"/>
              <a:t>Người</a:t>
            </a:r>
            <a:r>
              <a:rPr lang="vi-VN" dirty="0"/>
              <a:t> 2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Tên</a:t>
            </a:r>
          </a:p>
        </p:txBody>
      </p:sp>
      <p:sp>
        <p:nvSpPr>
          <p:cNvPr id="11" name="Chỗ dành sẵn cho Văn bản 10">
            <a:extLst>
              <a:ext uri="{FF2B5EF4-FFF2-40B4-BE49-F238E27FC236}">
                <a16:creationId xmlns="" xmlns:a16="http://schemas.microsoft.com/office/drawing/2014/main" id="{D025FF9A-0032-4520-B1C4-7AB210C8D49D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</p:txBody>
      </p:sp>
      <p:pic>
        <p:nvPicPr>
          <p:cNvPr id="24" name="Chỗ dành sẵn cho Hình ảnh 23" descr="Ảnh thành viên nhóm">
            <a:extLst>
              <a:ext uri="{FF2B5EF4-FFF2-40B4-BE49-F238E27FC236}">
                <a16:creationId xmlns="" xmlns:a16="http://schemas.microsoft.com/office/drawing/2014/main" id="{E881B889-6B21-40D2-AB48-80206FFE1C4E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Chỗ dành sẵn cho Văn bản 17">
            <a:extLst>
              <a:ext uri="{FF2B5EF4-FFF2-40B4-BE49-F238E27FC236}">
                <a16:creationId xmlns="" xmlns:a16="http://schemas.microsoft.com/office/drawing/2014/main" id="{60D0B87D-CB88-40FC-B9B2-76F6F933EAC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vi-VN" dirty="0" err="1" smtClean="0"/>
              <a:t>Lorem</a:t>
            </a:r>
            <a:r>
              <a:rPr lang="vi-VN" dirty="0" smtClean="0"/>
              <a:t> </a:t>
            </a:r>
            <a:r>
              <a:rPr lang="vi-VN" dirty="0" err="1" smtClean="0"/>
              <a:t>ipsum</a:t>
            </a:r>
            <a:r>
              <a:rPr lang="vi-VN" dirty="0" smtClean="0"/>
              <a:t> </a:t>
            </a:r>
            <a:r>
              <a:rPr lang="vi-VN" dirty="0" err="1" smtClean="0"/>
              <a:t>dolor</a:t>
            </a:r>
            <a:r>
              <a:rPr lang="vi-VN" dirty="0" smtClean="0"/>
              <a:t> </a:t>
            </a:r>
            <a:r>
              <a:rPr lang="vi-VN" dirty="0" err="1" smtClean="0"/>
              <a:t>sit</a:t>
            </a:r>
            <a:r>
              <a:rPr lang="vi-VN" dirty="0" smtClean="0"/>
              <a:t> </a:t>
            </a:r>
            <a:r>
              <a:rPr lang="vi-VN" dirty="0" err="1" smtClean="0"/>
              <a:t>amet</a:t>
            </a:r>
            <a:r>
              <a:rPr lang="vi-VN" dirty="0" smtClean="0"/>
              <a:t>, </a:t>
            </a:r>
            <a:r>
              <a:rPr lang="vi-VN" dirty="0" err="1" smtClean="0"/>
              <a:t>consectetuer</a:t>
            </a:r>
            <a:r>
              <a:rPr lang="vi-VN" dirty="0" smtClean="0"/>
              <a:t> </a:t>
            </a:r>
            <a:r>
              <a:rPr lang="vi-VN" dirty="0" err="1" smtClean="0"/>
              <a:t>adipiscing</a:t>
            </a:r>
            <a:r>
              <a:rPr lang="vi-VN" dirty="0" smtClean="0"/>
              <a:t> </a:t>
            </a:r>
            <a:r>
              <a:rPr lang="vi-VN" dirty="0" err="1" smtClean="0"/>
              <a:t>elit</a:t>
            </a:r>
            <a:r>
              <a:rPr lang="vi-VN" dirty="0" smtClean="0"/>
              <a:t>. </a:t>
            </a:r>
            <a:r>
              <a:rPr lang="vi-VN" dirty="0" err="1" smtClean="0"/>
              <a:t>Maecenas</a:t>
            </a:r>
            <a:r>
              <a:rPr lang="vi-VN" dirty="0" smtClean="0"/>
              <a:t> </a:t>
            </a:r>
            <a:r>
              <a:rPr lang="vi-VN" dirty="0" err="1" smtClean="0"/>
              <a:t>porttitor</a:t>
            </a:r>
            <a:r>
              <a:rPr lang="vi-VN" dirty="0" smtClean="0"/>
              <a:t> </a:t>
            </a:r>
            <a:r>
              <a:rPr lang="vi-VN" dirty="0" err="1" smtClean="0"/>
              <a:t>congue</a:t>
            </a:r>
            <a:r>
              <a:rPr lang="vi-VN" dirty="0" smtClean="0"/>
              <a:t> </a:t>
            </a:r>
            <a:r>
              <a:rPr lang="vi-VN" dirty="0" err="1" smtClean="0"/>
              <a:t>massa</a:t>
            </a:r>
            <a:r>
              <a:rPr lang="vi-VN" dirty="0" smtClean="0"/>
              <a:t>. </a:t>
            </a:r>
            <a:r>
              <a:rPr lang="vi-VN" dirty="0" err="1" smtClean="0"/>
              <a:t>Fusce</a:t>
            </a:r>
            <a:r>
              <a:rPr lang="vi-VN" dirty="0" smtClean="0"/>
              <a:t> </a:t>
            </a:r>
            <a:r>
              <a:rPr lang="vi-VN" dirty="0" err="1" smtClean="0"/>
              <a:t>posuere</a:t>
            </a:r>
            <a:r>
              <a:rPr lang="vi-VN" dirty="0" smtClean="0"/>
              <a:t>, </a:t>
            </a:r>
            <a:r>
              <a:rPr lang="vi-VN" dirty="0" err="1" smtClean="0"/>
              <a:t>magna</a:t>
            </a:r>
            <a:r>
              <a:rPr lang="vi-VN" dirty="0" smtClean="0"/>
              <a:t> </a:t>
            </a:r>
            <a:r>
              <a:rPr lang="vi-VN" dirty="0" err="1" smtClean="0"/>
              <a:t>sed</a:t>
            </a:r>
            <a:r>
              <a:rPr lang="vi-VN" dirty="0" smtClean="0"/>
              <a:t> </a:t>
            </a:r>
            <a:r>
              <a:rPr lang="vi-VN" dirty="0" err="1" smtClean="0"/>
              <a:t>pulvinar</a:t>
            </a:r>
            <a:r>
              <a:rPr lang="vi-VN" dirty="0" smtClean="0"/>
              <a:t> </a:t>
            </a:r>
            <a:r>
              <a:rPr lang="vi-VN" dirty="0" err="1" smtClean="0"/>
              <a:t>ultricies</a:t>
            </a:r>
            <a:r>
              <a:rPr lang="vi-VN" dirty="0" smtClean="0"/>
              <a:t>, </a:t>
            </a:r>
            <a:r>
              <a:rPr lang="vi-VN" dirty="0" err="1" smtClean="0"/>
              <a:t>purus</a:t>
            </a:r>
            <a:r>
              <a:rPr lang="vi-VN" dirty="0" smtClean="0"/>
              <a:t> </a:t>
            </a:r>
            <a:r>
              <a:rPr lang="vi-VN" dirty="0" err="1" smtClean="0"/>
              <a:t>lectus</a:t>
            </a:r>
            <a:r>
              <a:rPr lang="vi-VN" dirty="0" smtClean="0"/>
              <a:t> </a:t>
            </a:r>
            <a:r>
              <a:rPr lang="vi-VN" dirty="0" err="1" smtClean="0"/>
              <a:t>malesuada</a:t>
            </a:r>
            <a:r>
              <a:rPr lang="vi-VN" dirty="0" smtClean="0"/>
              <a:t> </a:t>
            </a:r>
            <a:r>
              <a:rPr lang="vi-VN" dirty="0" err="1" smtClean="0"/>
              <a:t>libero</a:t>
            </a:r>
            <a:r>
              <a:rPr lang="vi-VN" dirty="0" smtClean="0"/>
              <a:t>, </a:t>
            </a:r>
            <a:r>
              <a:rPr lang="vi-VN" dirty="0" err="1" smtClean="0"/>
              <a:t>sit</a:t>
            </a:r>
            <a:r>
              <a:rPr lang="vi-VN" dirty="0" smtClean="0"/>
              <a:t> </a:t>
            </a:r>
            <a:r>
              <a:rPr lang="vi-VN" dirty="0" err="1" smtClean="0"/>
              <a:t>amet</a:t>
            </a:r>
            <a:r>
              <a:rPr lang="vi-VN" dirty="0" smtClean="0"/>
              <a:t> </a:t>
            </a:r>
            <a:r>
              <a:rPr lang="vi-VN" dirty="0" err="1" smtClean="0"/>
              <a:t>commodo</a:t>
            </a:r>
            <a:r>
              <a:rPr lang="vi-VN" dirty="0" smtClean="0"/>
              <a:t> </a:t>
            </a:r>
            <a:r>
              <a:rPr lang="vi-VN" dirty="0" err="1" smtClean="0"/>
              <a:t>magna</a:t>
            </a:r>
            <a:r>
              <a:rPr lang="vi-VN" dirty="0" smtClean="0"/>
              <a:t> </a:t>
            </a:r>
            <a:r>
              <a:rPr lang="vi-VN" dirty="0" err="1" smtClean="0"/>
              <a:t>eros</a:t>
            </a:r>
            <a:r>
              <a:rPr lang="vi-VN" dirty="0" smtClean="0"/>
              <a:t> </a:t>
            </a:r>
            <a:r>
              <a:rPr lang="vi-VN" dirty="0" err="1" smtClean="0"/>
              <a:t>quis</a:t>
            </a:r>
            <a:r>
              <a:rPr lang="vi-VN" dirty="0" smtClean="0"/>
              <a:t> </a:t>
            </a:r>
            <a:r>
              <a:rPr lang="vi-VN" dirty="0" err="1" smtClean="0"/>
              <a:t>urna</a:t>
            </a:r>
            <a:r>
              <a:rPr lang="vi-VN" dirty="0" smtClean="0"/>
              <a:t>. </a:t>
            </a:r>
            <a:r>
              <a:rPr lang="vi-VN" dirty="0" err="1" smtClean="0"/>
              <a:t>Nunc</a:t>
            </a:r>
            <a:r>
              <a:rPr lang="vi-VN" dirty="0" smtClean="0"/>
              <a:t> </a:t>
            </a:r>
            <a:r>
              <a:rPr lang="vi-VN" dirty="0" err="1" smtClean="0"/>
              <a:t>viverra</a:t>
            </a:r>
            <a:r>
              <a:rPr lang="vi-VN" dirty="0" smtClean="0"/>
              <a:t> </a:t>
            </a:r>
            <a:r>
              <a:rPr lang="vi-VN" dirty="0" err="1" smtClean="0"/>
              <a:t>imperdiet</a:t>
            </a:r>
            <a:r>
              <a:rPr lang="vi-VN" dirty="0" smtClean="0"/>
              <a:t> </a:t>
            </a:r>
            <a:r>
              <a:rPr lang="vi-VN" dirty="0" err="1" smtClean="0"/>
              <a:t>enim</a:t>
            </a:r>
            <a:r>
              <a:rPr lang="vi-VN" dirty="0" smtClean="0"/>
              <a:t>. </a:t>
            </a:r>
            <a:r>
              <a:rPr lang="vi-VN" dirty="0" err="1" smtClean="0"/>
              <a:t>Fusce</a:t>
            </a:r>
            <a:r>
              <a:rPr lang="vi-VN" dirty="0" smtClean="0"/>
              <a:t> </a:t>
            </a:r>
            <a:r>
              <a:rPr lang="vi-VN" dirty="0" err="1" smtClean="0"/>
              <a:t>est</a:t>
            </a:r>
            <a:r>
              <a:rPr lang="vi-VN" dirty="0" smtClean="0"/>
              <a:t>. </a:t>
            </a:r>
            <a:r>
              <a:rPr lang="vi-VN" dirty="0" err="1" smtClean="0"/>
              <a:t>Vivamus</a:t>
            </a:r>
            <a:r>
              <a:rPr lang="vi-VN" dirty="0" smtClean="0"/>
              <a:t> a </a:t>
            </a:r>
            <a:r>
              <a:rPr lang="vi-VN" dirty="0" err="1" smtClean="0"/>
              <a:t>tellus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16" name="Chỗ dành sẵn cho Văn bản 15">
            <a:extLst>
              <a:ext uri="{FF2B5EF4-FFF2-40B4-BE49-F238E27FC236}">
                <a16:creationId xmlns="" xmlns:a16="http://schemas.microsoft.com/office/drawing/2014/main" id="{145029F8-F63F-48BD-8D26-E0FB1877D54A}"/>
              </a:ext>
            </a:extLst>
          </p:cNvPr>
          <p:cNvSpPr>
            <a:spLocks noGrp="1"/>
          </p:cNvSpPr>
          <p:nvPr>
            <p:ph type="body" idx="55"/>
          </p:nvPr>
        </p:nvSpPr>
        <p:spPr/>
        <p:txBody>
          <a:bodyPr rtlCol="0"/>
          <a:lstStyle/>
          <a:p>
            <a:pPr rtl="0"/>
            <a:r>
              <a:rPr lang="vi-VN" dirty="0" err="1"/>
              <a:t>Người</a:t>
            </a:r>
            <a:r>
              <a:rPr lang="vi-VN" dirty="0"/>
              <a:t> 3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>Tên</a:t>
            </a:r>
          </a:p>
        </p:txBody>
      </p:sp>
      <p:sp>
        <p:nvSpPr>
          <p:cNvPr id="15" name="Chỗ dành sẵn cho Văn bản 14">
            <a:extLst>
              <a:ext uri="{FF2B5EF4-FFF2-40B4-BE49-F238E27FC236}">
                <a16:creationId xmlns="" xmlns:a16="http://schemas.microsoft.com/office/drawing/2014/main" id="{7C674253-BB9C-4BB6-BEC6-066264345C61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vi-VN" dirty="0" err="1"/>
              <a:t>Chức</a:t>
            </a:r>
            <a:r>
              <a:rPr lang="vi-VN" dirty="0"/>
              <a:t> danh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</p:txBody>
      </p:sp>
      <p:pic>
        <p:nvPicPr>
          <p:cNvPr id="26" name="Chỗ dành sẵn cho Hình ảnh 25" descr="Ảnh thành viên nhóm">
            <a:extLst>
              <a:ext uri="{FF2B5EF4-FFF2-40B4-BE49-F238E27FC236}">
                <a16:creationId xmlns="" xmlns:a16="http://schemas.microsoft.com/office/drawing/2014/main" id="{8FDDB9F3-117D-4589-A099-58DAD9B062A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C7702740-202F-4187-9EDA-814B3E4A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26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A108C01E-B7AF-4AE4-ACD2-39AE40EE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CE66A137-D154-4724-B8FF-4F012A45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334348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hỗ dành sẵn cho Hình ảnh 10" descr="Logo công ty">
            <a:extLst>
              <a:ext uri="{FF2B5EF4-FFF2-40B4-BE49-F238E27FC236}">
                <a16:creationId xmlns="" xmlns:a16="http://schemas.microsoft.com/office/drawing/2014/main" id="{271FB403-5130-4E57-8F57-B75FF95660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NGHIÊN CỨU TÌNH HUỐNG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/>
              <a:t>LOREM IPSUM DOLOR SIT AMET, CONSECTETUER ADIPISCING ELIT. MAECENAS PORTTITOR CONGUE MASSA. FUSCE POSUERE, MAGNA SED PULVINAR ULTRICIES, PURUS LECTUS MALESUADA LIBERO</a:t>
            </a:r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/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 </a:t>
            </a:r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 </a:t>
            </a:r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 </a:t>
            </a: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 </a:t>
            </a:r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 </a:t>
            </a:r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 </a:t>
            </a:r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 </a:t>
            </a: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</a:t>
            </a:r>
          </a:p>
          <a:p>
            <a:pPr rtl="0"/>
            <a:endParaRPr lang="vi-VN" dirty="0" smtClean="0"/>
          </a:p>
          <a:p>
            <a:pPr rtl="0"/>
            <a:endParaRPr lang="vi-VN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=""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 </a:t>
            </a: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</a:t>
            </a:r>
          </a:p>
          <a:p>
            <a:pPr rtl="0"/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27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A5FD2C9D-BA15-406F-8A48-BDACE07B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hỗ dành sẵn cho Hình ảnh 9" descr="Logo công ty">
            <a:extLst>
              <a:ext uri="{FF2B5EF4-FFF2-40B4-BE49-F238E27FC236}">
                <a16:creationId xmlns=""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Chỗ dành sẵn cho Hình ảnh 22" descr="Nền trừu tượng">
            <a:extLst>
              <a:ext uri="{FF2B5EF4-FFF2-40B4-BE49-F238E27FC236}">
                <a16:creationId xmlns=""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Chỗ dành sẵn cho Hình ảnh 20" descr="Nền trừu tượng">
            <a:extLst>
              <a:ext uri="{FF2B5EF4-FFF2-40B4-BE49-F238E27FC236}">
                <a16:creationId xmlns=""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PHIÊN BẢN DI ĐỘNG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vi-VN" dirty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posuere</a:t>
            </a:r>
            <a:r>
              <a:rPr lang="vi-VN" dirty="0"/>
              <a:t>,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sed</a:t>
            </a:r>
            <a:r>
              <a:rPr lang="vi-VN" dirty="0"/>
              <a:t> </a:t>
            </a:r>
            <a:r>
              <a:rPr lang="vi-VN" dirty="0" err="1"/>
              <a:t>pulvinar</a:t>
            </a:r>
            <a:r>
              <a:rPr lang="vi-VN" dirty="0"/>
              <a:t> </a:t>
            </a:r>
            <a:r>
              <a:rPr lang="vi-VN" dirty="0" err="1"/>
              <a:t>ultricies</a:t>
            </a:r>
            <a:r>
              <a:rPr lang="vi-VN" dirty="0"/>
              <a:t>, </a:t>
            </a:r>
            <a:r>
              <a:rPr lang="vi-VN" dirty="0" err="1"/>
              <a:t>purus</a:t>
            </a:r>
            <a:r>
              <a:rPr lang="vi-VN" dirty="0"/>
              <a:t> </a:t>
            </a:r>
            <a:r>
              <a:rPr lang="vi-VN" dirty="0" err="1"/>
              <a:t>lectus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libero</a:t>
            </a:r>
            <a:r>
              <a:rPr lang="vi-VN" dirty="0"/>
              <a:t>,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 </a:t>
            </a:r>
            <a:r>
              <a:rPr lang="vi-VN" dirty="0" err="1"/>
              <a:t>commodo</a:t>
            </a:r>
            <a:r>
              <a:rPr lang="vi-VN" dirty="0"/>
              <a:t> </a:t>
            </a:r>
            <a:r>
              <a:rPr lang="vi-VN" dirty="0" err="1"/>
              <a:t>magna</a:t>
            </a:r>
            <a:r>
              <a:rPr lang="vi-VN" dirty="0"/>
              <a:t> </a:t>
            </a:r>
            <a:r>
              <a:rPr lang="vi-VN" dirty="0" err="1"/>
              <a:t>eros</a:t>
            </a:r>
            <a:r>
              <a:rPr lang="vi-VN" dirty="0"/>
              <a:t> </a:t>
            </a:r>
            <a:r>
              <a:rPr lang="vi-VN" dirty="0" err="1"/>
              <a:t>quis</a:t>
            </a:r>
            <a:r>
              <a:rPr lang="vi-VN" dirty="0"/>
              <a:t> </a:t>
            </a:r>
            <a:r>
              <a:rPr lang="vi-VN" dirty="0" err="1"/>
              <a:t>urna</a:t>
            </a:r>
            <a:r>
              <a:rPr lang="vi-VN" dirty="0"/>
              <a:t>.</a:t>
            </a:r>
          </a:p>
          <a:p>
            <a:pPr rtl="0"/>
            <a:endParaRPr lang="vi-VN" dirty="0"/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endParaRPr lang="vi-VN" dirty="0"/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 </a:t>
            </a: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28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 smtClean="0"/>
              <a:t>Tùy</a:t>
            </a:r>
            <a:r>
              <a:rPr lang="vi-VN" dirty="0" smtClean="0"/>
              <a:t> </a:t>
            </a:r>
            <a:r>
              <a:rPr lang="vi-VN" dirty="0" err="1" smtClean="0"/>
              <a:t>chỉnh</a:t>
            </a:r>
            <a:r>
              <a:rPr lang="vi-VN" dirty="0" smtClean="0"/>
              <a:t> </a:t>
            </a:r>
            <a:r>
              <a:rPr lang="vi-VN" dirty="0" err="1" smtClean="0"/>
              <a:t>Mẫu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endParaRPr lang="vi-VN" dirty="0"/>
          </a:p>
        </p:txBody>
      </p:sp>
      <p:sp>
        <p:nvSpPr>
          <p:cNvPr id="8" name="Hộp văn bản 7">
            <a:hlinkClick r:id="rId3"/>
            <a:extLst>
              <a:ext uri="{FF2B5EF4-FFF2-40B4-BE49-F238E27FC236}">
                <a16:creationId xmlns=""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vi-VN" sz="6000" b="1" u="sng" dirty="0" err="1" smtClean="0"/>
              <a:t>Hướng</a:t>
            </a:r>
            <a:r>
              <a:rPr lang="vi-VN" sz="6000" b="1" u="sng" dirty="0" smtClean="0"/>
              <a:t> </a:t>
            </a:r>
            <a:r>
              <a:rPr lang="vi-VN" sz="6000" b="1" u="sng" dirty="0" err="1" smtClean="0"/>
              <a:t>dẫn</a:t>
            </a:r>
            <a:r>
              <a:rPr lang="vi-VN" sz="6000" b="1" u="sng" dirty="0" smtClean="0"/>
              <a:t> </a:t>
            </a:r>
            <a:r>
              <a:rPr lang="vi-VN" sz="6000" b="1" u="sng" dirty="0" err="1" smtClean="0"/>
              <a:t>Sửa</a:t>
            </a:r>
            <a:r>
              <a:rPr lang="vi-VN" sz="6000" b="1" u="sng" dirty="0" smtClean="0"/>
              <a:t> </a:t>
            </a:r>
            <a:r>
              <a:rPr lang="vi-VN" sz="6000" b="1" u="sng" dirty="0" err="1" smtClean="0"/>
              <a:t>Mẫu</a:t>
            </a:r>
            <a:r>
              <a:rPr lang="vi-VN" sz="6000" b="1" u="sng" dirty="0" smtClean="0"/>
              <a:t> </a:t>
            </a:r>
            <a:r>
              <a:rPr lang="vi-VN" sz="6000" b="1" u="sng" dirty="0" err="1" smtClean="0"/>
              <a:t>và</a:t>
            </a:r>
            <a:r>
              <a:rPr lang="vi-VN" sz="6000" b="1" u="sng" dirty="0" smtClean="0"/>
              <a:t> </a:t>
            </a:r>
            <a:r>
              <a:rPr lang="vi-VN" sz="6000" b="1" u="sng" dirty="0" err="1" smtClean="0"/>
              <a:t>Phản</a:t>
            </a:r>
            <a:r>
              <a:rPr lang="vi-VN" sz="6000" b="1" u="sng" dirty="0" smtClean="0"/>
              <a:t> </a:t>
            </a:r>
            <a:r>
              <a:rPr lang="vi-VN" sz="6000" b="1" u="sng" dirty="0" err="1" smtClean="0"/>
              <a:t>hồi</a:t>
            </a:r>
            <a:endParaRPr lang="vi-VN" sz="6000" b="1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hỗ dành sẵn cho Hình ảnh 9">
            <a:extLst>
              <a:ext uri="{FF2B5EF4-FFF2-40B4-BE49-F238E27FC236}">
                <a16:creationId xmlns=""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pic>
        <p:nvPicPr>
          <p:cNvPr id="20" name="Chỗ dành sẵn cho Hình ảnh 19" descr="Nền trừu tượng&#10;">
            <a:extLst>
              <a:ext uri="{FF2B5EF4-FFF2-40B4-BE49-F238E27FC236}">
                <a16:creationId xmlns=""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êu đề 4">
            <a:extLst>
              <a:ext uri="{FF2B5EF4-FFF2-40B4-BE49-F238E27FC236}">
                <a16:creationId xmlns=""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VẤN ĐỀ</a:t>
            </a:r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=""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en-US" dirty="0" smtClean="0">
                <a:solidFill>
                  <a:srgbClr val="FFC000"/>
                </a:solidFill>
              </a:rPr>
              <a:t>* </a:t>
            </a:r>
            <a:r>
              <a:rPr lang="en-US" dirty="0" err="1" smtClean="0">
                <a:solidFill>
                  <a:srgbClr val="FFC000"/>
                </a:solidFill>
              </a:rPr>
              <a:t>Thiết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kế</a:t>
            </a:r>
            <a:r>
              <a:rPr lang="en-US" dirty="0" smtClean="0">
                <a:solidFill>
                  <a:srgbClr val="FFC000"/>
                </a:solidFill>
              </a:rPr>
              <a:t> 3 </a:t>
            </a:r>
            <a:r>
              <a:rPr lang="en-US" dirty="0" err="1" smtClean="0">
                <a:solidFill>
                  <a:srgbClr val="FFC000"/>
                </a:solidFill>
              </a:rPr>
              <a:t>luống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xử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lý</a:t>
            </a:r>
            <a:endParaRPr lang="en-US" dirty="0" smtClean="0">
              <a:solidFill>
                <a:srgbClr val="FFC000"/>
              </a:solidFill>
            </a:endParaRPr>
          </a:p>
          <a:p>
            <a:pPr rtl="0"/>
            <a:r>
              <a:rPr lang="en-US" dirty="0" smtClean="0">
                <a:solidFill>
                  <a:srgbClr val="FFC000"/>
                </a:solidFill>
              </a:rPr>
              <a:t>+ </a:t>
            </a:r>
            <a:r>
              <a:rPr lang="en-US" dirty="0" err="1" smtClean="0">
                <a:solidFill>
                  <a:srgbClr val="FFC000"/>
                </a:solidFill>
              </a:rPr>
              <a:t>Luồng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cho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người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quản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trị</a:t>
            </a:r>
            <a:endParaRPr lang="en-US" dirty="0" smtClean="0">
              <a:solidFill>
                <a:srgbClr val="FFC000"/>
              </a:solidFill>
            </a:endParaRPr>
          </a:p>
          <a:p>
            <a:pPr rtl="0"/>
            <a:r>
              <a:rPr lang="en-US" dirty="0" smtClean="0">
                <a:solidFill>
                  <a:srgbClr val="FFC000"/>
                </a:solidFill>
              </a:rPr>
              <a:t>+ </a:t>
            </a:r>
            <a:r>
              <a:rPr lang="en-US" dirty="0" err="1" smtClean="0">
                <a:solidFill>
                  <a:srgbClr val="FFC000"/>
                </a:solidFill>
              </a:rPr>
              <a:t>Luồng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cho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giáo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viên</a:t>
            </a:r>
            <a:endParaRPr lang="en-US" dirty="0" smtClean="0">
              <a:solidFill>
                <a:srgbClr val="FFC000"/>
              </a:solidFill>
            </a:endParaRPr>
          </a:p>
          <a:p>
            <a:pPr rtl="0"/>
            <a:r>
              <a:rPr lang="en-US" dirty="0" smtClean="0">
                <a:solidFill>
                  <a:srgbClr val="FFC000"/>
                </a:solidFill>
              </a:rPr>
              <a:t>+ </a:t>
            </a:r>
            <a:r>
              <a:rPr lang="en-US" dirty="0" err="1" smtClean="0">
                <a:solidFill>
                  <a:srgbClr val="FFC000"/>
                </a:solidFill>
              </a:rPr>
              <a:t>Luông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cho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sinh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viên</a:t>
            </a:r>
            <a:endParaRPr lang="vi-VN" dirty="0">
              <a:solidFill>
                <a:srgbClr val="FFC000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3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Hình ảnh 8">
            <a:extLst>
              <a:ext uri="{FF2B5EF4-FFF2-40B4-BE49-F238E27FC236}">
                <a16:creationId xmlns=""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53" y="1633205"/>
            <a:ext cx="5021940" cy="804338"/>
          </a:xfrm>
        </p:spPr>
        <p:txBody>
          <a:bodyPr rtlCol="0"/>
          <a:lstStyle/>
          <a:p>
            <a:pPr rtl="0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4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471" y="1548912"/>
            <a:ext cx="5543550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Hình ảnh 8">
            <a:extLst>
              <a:ext uri="{FF2B5EF4-FFF2-40B4-BE49-F238E27FC236}">
                <a16:creationId xmlns=""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53" y="1633205"/>
            <a:ext cx="5021940" cy="804338"/>
          </a:xfrm>
        </p:spPr>
        <p:txBody>
          <a:bodyPr rtlCol="0"/>
          <a:lstStyle/>
          <a:p>
            <a:pPr rtl="0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5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39" y="2260720"/>
            <a:ext cx="5943600" cy="130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46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Hình ảnh 8">
            <a:extLst>
              <a:ext uri="{FF2B5EF4-FFF2-40B4-BE49-F238E27FC236}">
                <a16:creationId xmlns=""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53" y="1633205"/>
            <a:ext cx="5021940" cy="804338"/>
          </a:xfrm>
        </p:spPr>
        <p:txBody>
          <a:bodyPr rtlCol="0"/>
          <a:lstStyle/>
          <a:p>
            <a:pPr rtl="0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6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54" y="2006477"/>
            <a:ext cx="5943600" cy="204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88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ỗ dành sẵn cho Hình ảnh 8">
            <a:extLst>
              <a:ext uri="{FF2B5EF4-FFF2-40B4-BE49-F238E27FC236}">
                <a16:creationId xmlns="" xmlns:a16="http://schemas.microsoft.com/office/drawing/2014/main" id="{31A4E7D9-EFE3-4156-8990-1ABAF1C380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6" y="859665"/>
            <a:ext cx="548640" cy="548640"/>
          </a:xfrm>
        </p:spPr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53" y="1633205"/>
            <a:ext cx="5021940" cy="804338"/>
          </a:xfrm>
        </p:spPr>
        <p:txBody>
          <a:bodyPr rtlCol="0"/>
          <a:lstStyle/>
          <a:p>
            <a:pPr rtl="0"/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Database</a:t>
            </a:r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pPr rtl="0"/>
              <a:t>7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61" y="1635001"/>
            <a:ext cx="5943600" cy="35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85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hỗ dành sẵn cho Hình ảnh 2">
            <a:extLst>
              <a:ext uri="{FF2B5EF4-FFF2-40B4-BE49-F238E27FC236}">
                <a16:creationId xmlns="" xmlns:a16="http://schemas.microsoft.com/office/drawing/2014/main" id="{84CC5CF5-A00B-4AE5-95EE-6E6AA7F241D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24" y="1172982"/>
            <a:ext cx="758952" cy="758952"/>
          </a:xfrm>
        </p:spPr>
      </p:pic>
      <p:sp>
        <p:nvSpPr>
          <p:cNvPr id="4" name="Tiêu đề 3">
            <a:extLst>
              <a:ext uri="{FF2B5EF4-FFF2-40B4-BE49-F238E27FC236}">
                <a16:creationId xmlns=""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Thank You For Watching</a:t>
            </a:r>
            <a:endParaRPr lang="vi-VN" dirty="0"/>
          </a:p>
        </p:txBody>
      </p:sp>
      <p:sp>
        <p:nvSpPr>
          <p:cNvPr id="5" name="Tiêu đề phụ 4">
            <a:extLst>
              <a:ext uri="{FF2B5EF4-FFF2-40B4-BE49-F238E27FC236}">
                <a16:creationId xmlns=""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VÌ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Lai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414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hỗ dành sẵn cho Hình ảnh 10" descr="Logo công ty">
            <a:extLst>
              <a:ext uri="{FF2B5EF4-FFF2-40B4-BE49-F238E27FC236}">
                <a16:creationId xmlns=""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SẢN PHẨM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dirty="0"/>
              <a:t>LOREM IPSUM DOLOR SIT AMET, CONSECTETUER ADIPISCING ELIT</a:t>
            </a:r>
          </a:p>
          <a:p>
            <a:pPr rtl="0"/>
            <a:endParaRPr lang="vi-VN" dirty="0"/>
          </a:p>
        </p:txBody>
      </p:sp>
      <p:sp>
        <p:nvSpPr>
          <p:cNvPr id="8" name="Chỗ dành sẵn cho Văn bản 7">
            <a:extLst>
              <a:ext uri="{FF2B5EF4-FFF2-40B4-BE49-F238E27FC236}">
                <a16:creationId xmlns=""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vi-VN" dirty="0" err="1"/>
              <a:t>Lorem</a:t>
            </a:r>
            <a:r>
              <a:rPr lang="vi-VN" dirty="0"/>
              <a:t> </a:t>
            </a:r>
            <a:r>
              <a:rPr lang="vi-VN" dirty="0" err="1"/>
              <a:t>ipsum</a:t>
            </a:r>
            <a:r>
              <a:rPr lang="vi-VN" dirty="0"/>
              <a:t> </a:t>
            </a:r>
            <a:r>
              <a:rPr lang="vi-VN" dirty="0" err="1"/>
              <a:t>dolor</a:t>
            </a:r>
            <a:r>
              <a:rPr lang="vi-VN" dirty="0"/>
              <a:t> </a:t>
            </a:r>
            <a:r>
              <a:rPr lang="vi-VN" dirty="0" err="1"/>
              <a:t>sit</a:t>
            </a:r>
            <a:r>
              <a:rPr lang="vi-VN" dirty="0"/>
              <a:t> </a:t>
            </a:r>
            <a:r>
              <a:rPr lang="vi-VN" dirty="0" err="1"/>
              <a:t>amet</a:t>
            </a:r>
            <a:r>
              <a:rPr lang="vi-VN" dirty="0"/>
              <a:t>, </a:t>
            </a:r>
            <a:r>
              <a:rPr lang="vi-VN" dirty="0" err="1"/>
              <a:t>consectetuer</a:t>
            </a:r>
            <a:r>
              <a:rPr lang="vi-VN" dirty="0"/>
              <a:t> </a:t>
            </a:r>
            <a:r>
              <a:rPr lang="vi-VN" dirty="0" err="1"/>
              <a:t>adipiscing</a:t>
            </a:r>
            <a:r>
              <a:rPr lang="vi-VN" dirty="0"/>
              <a:t> </a:t>
            </a:r>
            <a:r>
              <a:rPr lang="vi-VN" dirty="0" err="1"/>
              <a:t>elit</a:t>
            </a:r>
            <a:r>
              <a:rPr lang="vi-VN" dirty="0"/>
              <a:t>. </a:t>
            </a:r>
            <a:r>
              <a:rPr lang="vi-VN" dirty="0" err="1"/>
              <a:t>Maecenas</a:t>
            </a:r>
            <a:r>
              <a:rPr lang="vi-VN" dirty="0"/>
              <a:t> </a:t>
            </a:r>
            <a:r>
              <a:rPr lang="vi-VN" dirty="0" err="1"/>
              <a:t>porttitor</a:t>
            </a:r>
            <a:r>
              <a:rPr lang="vi-VN" dirty="0"/>
              <a:t> </a:t>
            </a:r>
            <a:r>
              <a:rPr lang="vi-VN" dirty="0" err="1"/>
              <a:t>congue</a:t>
            </a:r>
            <a:r>
              <a:rPr lang="vi-VN" dirty="0"/>
              <a:t> </a:t>
            </a:r>
            <a:r>
              <a:rPr lang="vi-VN" dirty="0" err="1"/>
              <a:t>massa</a:t>
            </a:r>
            <a:r>
              <a:rPr lang="vi-VN" dirty="0"/>
              <a:t>. </a:t>
            </a:r>
          </a:p>
          <a:p>
            <a:pPr rtl="0"/>
            <a:r>
              <a:rPr lang="vi-VN" dirty="0" err="1"/>
              <a:t>Nunc</a:t>
            </a:r>
            <a:r>
              <a:rPr lang="vi-VN" dirty="0"/>
              <a:t> </a:t>
            </a:r>
            <a:r>
              <a:rPr lang="vi-VN" dirty="0" err="1"/>
              <a:t>viverra</a:t>
            </a:r>
            <a:r>
              <a:rPr lang="vi-VN" dirty="0"/>
              <a:t> </a:t>
            </a:r>
            <a:r>
              <a:rPr lang="vi-VN" dirty="0" err="1"/>
              <a:t>imperdiet</a:t>
            </a:r>
            <a:r>
              <a:rPr lang="vi-VN" dirty="0"/>
              <a:t> </a:t>
            </a:r>
            <a:r>
              <a:rPr lang="vi-VN" dirty="0" err="1"/>
              <a:t>enim</a:t>
            </a:r>
            <a:r>
              <a:rPr lang="vi-VN" dirty="0"/>
              <a:t>. </a:t>
            </a:r>
            <a:r>
              <a:rPr lang="vi-VN" dirty="0" err="1"/>
              <a:t>Fusce</a:t>
            </a:r>
            <a:r>
              <a:rPr lang="vi-VN" dirty="0"/>
              <a:t> </a:t>
            </a:r>
            <a:r>
              <a:rPr lang="vi-VN" dirty="0" err="1"/>
              <a:t>est</a:t>
            </a:r>
            <a:r>
              <a:rPr lang="vi-VN" dirty="0"/>
              <a:t>. </a:t>
            </a:r>
            <a:r>
              <a:rPr lang="vi-VN" dirty="0" err="1"/>
              <a:t>Vivamus</a:t>
            </a:r>
            <a:r>
              <a:rPr lang="vi-VN" dirty="0"/>
              <a:t> a </a:t>
            </a:r>
            <a:r>
              <a:rPr lang="vi-VN" dirty="0" err="1"/>
              <a:t>tellus</a:t>
            </a:r>
            <a:r>
              <a:rPr lang="vi-VN" dirty="0"/>
              <a:t>.</a:t>
            </a:r>
          </a:p>
          <a:p>
            <a:pPr rtl="0"/>
            <a:r>
              <a:rPr lang="vi-VN" dirty="0" err="1"/>
              <a:t>Pellentesque</a:t>
            </a:r>
            <a:r>
              <a:rPr lang="vi-VN" dirty="0"/>
              <a:t> </a:t>
            </a:r>
            <a:r>
              <a:rPr lang="vi-VN" dirty="0" err="1"/>
              <a:t>habitant</a:t>
            </a:r>
            <a:r>
              <a:rPr lang="vi-VN" dirty="0"/>
              <a:t> </a:t>
            </a:r>
            <a:r>
              <a:rPr lang="vi-VN" dirty="0" err="1"/>
              <a:t>morbi</a:t>
            </a:r>
            <a:r>
              <a:rPr lang="vi-VN" dirty="0"/>
              <a:t> </a:t>
            </a:r>
            <a:r>
              <a:rPr lang="vi-VN" dirty="0" err="1"/>
              <a:t>tristique</a:t>
            </a:r>
            <a:r>
              <a:rPr lang="vi-VN" dirty="0"/>
              <a:t> </a:t>
            </a:r>
            <a:r>
              <a:rPr lang="vi-VN" dirty="0" err="1"/>
              <a:t>senectus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netus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malesuada</a:t>
            </a:r>
            <a:r>
              <a:rPr lang="vi-VN" dirty="0"/>
              <a:t> </a:t>
            </a:r>
            <a:r>
              <a:rPr lang="vi-VN" dirty="0" err="1"/>
              <a:t>fames</a:t>
            </a:r>
            <a:r>
              <a:rPr lang="vi-VN" dirty="0"/>
              <a:t> </a:t>
            </a:r>
            <a:r>
              <a:rPr lang="vi-VN" dirty="0" err="1"/>
              <a:t>ac</a:t>
            </a:r>
            <a:r>
              <a:rPr lang="vi-VN" dirty="0"/>
              <a:t> </a:t>
            </a:r>
            <a:r>
              <a:rPr lang="vi-VN" dirty="0" err="1"/>
              <a:t>turpis</a:t>
            </a:r>
            <a:r>
              <a:rPr lang="vi-VN" dirty="0"/>
              <a:t> </a:t>
            </a:r>
            <a:r>
              <a:rPr lang="vi-VN" dirty="0" err="1"/>
              <a:t>egestas</a:t>
            </a:r>
            <a:r>
              <a:rPr lang="vi-VN" dirty="0"/>
              <a:t>. </a:t>
            </a:r>
            <a:r>
              <a:rPr lang="vi-VN" dirty="0" err="1"/>
              <a:t>Proin</a:t>
            </a:r>
            <a:r>
              <a:rPr lang="vi-VN" dirty="0"/>
              <a:t> </a:t>
            </a:r>
            <a:r>
              <a:rPr lang="vi-VN" dirty="0" err="1"/>
              <a:t>pharetra</a:t>
            </a:r>
            <a:r>
              <a:rPr lang="vi-VN" dirty="0"/>
              <a:t> </a:t>
            </a:r>
            <a:r>
              <a:rPr lang="vi-VN" dirty="0" err="1"/>
              <a:t>nonummy</a:t>
            </a:r>
            <a:r>
              <a:rPr lang="vi-VN" dirty="0"/>
              <a:t> </a:t>
            </a:r>
            <a:r>
              <a:rPr lang="vi-VN" dirty="0" err="1"/>
              <a:t>pede</a:t>
            </a:r>
            <a:r>
              <a:rPr lang="vi-VN" dirty="0"/>
              <a:t>. </a:t>
            </a:r>
            <a:r>
              <a:rPr lang="vi-VN" dirty="0" err="1"/>
              <a:t>Mauris</a:t>
            </a:r>
            <a:r>
              <a:rPr lang="vi-VN" dirty="0"/>
              <a:t> </a:t>
            </a:r>
            <a:r>
              <a:rPr lang="vi-VN" dirty="0" err="1"/>
              <a:t>et</a:t>
            </a:r>
            <a:r>
              <a:rPr lang="vi-VN" dirty="0"/>
              <a:t> </a:t>
            </a:r>
            <a:r>
              <a:rPr lang="vi-VN" dirty="0" err="1"/>
              <a:t>orci</a:t>
            </a:r>
            <a:r>
              <a:rPr lang="vi-VN" dirty="0"/>
              <a:t>.</a:t>
            </a:r>
          </a:p>
          <a:p>
            <a:pPr rtl="0"/>
            <a:endParaRPr lang="vi-VN" dirty="0"/>
          </a:p>
        </p:txBody>
      </p:sp>
      <p:pic>
        <p:nvPicPr>
          <p:cNvPr id="13" name="Chỗ dành sẵn cho Hình ảnh 12" descr="Nền trừu tượng">
            <a:extLst>
              <a:ext uri="{FF2B5EF4-FFF2-40B4-BE49-F238E27FC236}">
                <a16:creationId xmlns=""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vi-VN" smtClean="0"/>
              <a:t>9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vi-VN" dirty="0"/>
              <a:t>TT.NN.20XX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theme/theme1.xml><?xml version="1.0" encoding="utf-8"?>
<a:theme xmlns:a="http://schemas.openxmlformats.org/drawingml/2006/main" name="tf56488565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_35055347_TF56488565.potx" id="{6589934A-B989-40E4-A90B-635C6DF9536C}" vid="{AE31D4A1-FE8C-471E-AB38-95B173CE9901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2049</Words>
  <Application>Microsoft Office PowerPoint</Application>
  <PresentationFormat>Custom</PresentationFormat>
  <Paragraphs>380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tf56488565</vt:lpstr>
      <vt:lpstr>Đồ Án Điểm Danh Sinh Viên</vt:lpstr>
      <vt:lpstr>GIỚI THIỆU VỀ CHÚNG TÔI</vt:lpstr>
      <vt:lpstr>VẤN ĐỀ</vt:lpstr>
      <vt:lpstr>Sơ Đồ Quản Trị</vt:lpstr>
      <vt:lpstr>Sơ Đồ Giáo Viên</vt:lpstr>
      <vt:lpstr>Sơ Đồ Học Sinh</vt:lpstr>
      <vt:lpstr>Sơ Đồ Database</vt:lpstr>
      <vt:lpstr>Thank You For Watching</vt:lpstr>
      <vt:lpstr>SẢN PHẨM</vt:lpstr>
      <vt:lpstr>THANH CHIA</vt:lpstr>
      <vt:lpstr>MÔ HÌNH KINH DOANH</vt:lpstr>
      <vt:lpstr>CƠ HỘI THỊ TRƯỜNG</vt:lpstr>
      <vt:lpstr>THỊ TRƯỜNG CƠ HỘI</vt:lpstr>
      <vt:lpstr>TRANG CHIẾU ĐỐI THỦ CẠNH TRANH</vt:lpstr>
      <vt:lpstr>CẠNH TRANH</vt:lpstr>
      <vt:lpstr>PHÁT TRIỂN CHIẾN LƯỢC</vt:lpstr>
      <vt:lpstr>ĐIỂM THU HÚT</vt:lpstr>
      <vt:lpstr>DÒNG THỜI GIAN</vt:lpstr>
      <vt:lpstr>TÀI CHÍNH</vt:lpstr>
      <vt:lpstr>CỦA CHÚNG TÔI NHÓM</vt:lpstr>
      <vt:lpstr>TRANG CHIẾU VỀ NHÓM CỦA CHÚNG TÔI</vt:lpstr>
      <vt:lpstr>TÀI TRỢ</vt:lpstr>
      <vt:lpstr>TÓM TẮT</vt:lpstr>
      <vt:lpstr>CẢM ƠN BẠN!</vt:lpstr>
      <vt:lpstr>PHỤ LỤC</vt:lpstr>
      <vt:lpstr>CHỨNG NHẬN</vt:lpstr>
      <vt:lpstr>NGHIÊN CỨU TÌNH HUỐNG</vt:lpstr>
      <vt:lpstr>PHIÊN BẢN DI ĐỘNG</vt:lpstr>
      <vt:lpstr>Tùy chỉnh Mẫu này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2020-01-15T02:20:00Z</dcterms:created>
  <dcterms:modified xsi:type="dcterms:W3CDTF">2020-01-15T02:33:28Z</dcterms:modified>
</cp:coreProperties>
</file>