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7710-0222-4FE3-BCDC-CFF31D56177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2819-1B17-45C1-B1F3-D04F99675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0317" y="162140"/>
            <a:ext cx="4979625" cy="2514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4810" y="2798592"/>
            <a:ext cx="4985132" cy="3283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0485" y="653722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Maker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9755" y="162140"/>
            <a:ext cx="2115240" cy="4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Execution Handler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49967" y="653721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4950" y="653721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Parser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0485" y="1454534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Client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9967" y="1454533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Executor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0467" y="1454533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Server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Vertical Scroll 15"/>
          <p:cNvSpPr/>
          <p:nvPr/>
        </p:nvSpPr>
        <p:spPr>
          <a:xfrm>
            <a:off x="1311004" y="361621"/>
            <a:ext cx="1173300" cy="126352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8215827" y="837588"/>
            <a:ext cx="1264186" cy="990906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Parser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Instances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endCxn id="7" idx="1"/>
          </p:cNvCxnSpPr>
          <p:nvPr/>
        </p:nvCxnSpPr>
        <p:spPr>
          <a:xfrm>
            <a:off x="2292194" y="993381"/>
            <a:ext cx="638291" cy="1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0" idx="3"/>
          </p:cNvCxnSpPr>
          <p:nvPr/>
        </p:nvCxnSpPr>
        <p:spPr>
          <a:xfrm rot="10800000">
            <a:off x="7684265" y="993381"/>
            <a:ext cx="531563" cy="339660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49967" y="2348622"/>
            <a:ext cx="1509314" cy="679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Job Dispatcher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0485" y="3582347"/>
            <a:ext cx="2280494" cy="13498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 Socket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03770" y="3582347"/>
            <a:ext cx="2280494" cy="13498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Client Socket Handler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5840" y="3083784"/>
            <a:ext cx="25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Wi-Fi Network Manager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2930485" y="5130504"/>
            <a:ext cx="2280494" cy="7015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Wi-Fi Direct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3770" y="5122765"/>
            <a:ext cx="2280494" cy="7015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Offload Engine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11" idx="2"/>
          </p:cNvCxnSpPr>
          <p:nvPr/>
        </p:nvCxnSpPr>
        <p:spPr>
          <a:xfrm>
            <a:off x="3685142" y="2133854"/>
            <a:ext cx="0" cy="144849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29607" y="2133854"/>
            <a:ext cx="0" cy="144849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01223" y="4044136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Transmit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89360" y="4044136"/>
            <a:ext cx="1509314" cy="67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Transmit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8078574" y="4044136"/>
            <a:ext cx="1264186" cy="2396836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Offload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Servers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4" idx="2"/>
            <a:endCxn id="33" idx="2"/>
          </p:cNvCxnSpPr>
          <p:nvPr/>
        </p:nvCxnSpPr>
        <p:spPr>
          <a:xfrm rot="10800000" flipV="1">
            <a:off x="6544018" y="5400576"/>
            <a:ext cx="1534557" cy="423709"/>
          </a:xfrm>
          <a:prstGeom prst="bentConnector4">
            <a:avLst>
              <a:gd name="adj1" fmla="val 12848"/>
              <a:gd name="adj2" fmla="val 201402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1052945" y="4932218"/>
            <a:ext cx="1665469" cy="133280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Peer-to-peer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endCxn id="32" idx="2"/>
          </p:cNvCxnSpPr>
          <p:nvPr/>
        </p:nvCxnSpPr>
        <p:spPr>
          <a:xfrm flipV="1">
            <a:off x="2098714" y="5832025"/>
            <a:ext cx="1972018" cy="339808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0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Le Dinh</dc:creator>
  <cp:lastModifiedBy>Minh Le Dinh</cp:lastModifiedBy>
  <cp:revision>6</cp:revision>
  <dcterms:created xsi:type="dcterms:W3CDTF">2016-01-24T23:55:15Z</dcterms:created>
  <dcterms:modified xsi:type="dcterms:W3CDTF">2016-01-25T00:40:43Z</dcterms:modified>
</cp:coreProperties>
</file>