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3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710-0222-4FE3-BCDC-CFF31D561776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2819-1B17-45C1-B1F3-D04F9967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4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710-0222-4FE3-BCDC-CFF31D561776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2819-1B17-45C1-B1F3-D04F9967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3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710-0222-4FE3-BCDC-CFF31D561776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2819-1B17-45C1-B1F3-D04F9967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710-0222-4FE3-BCDC-CFF31D561776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2819-1B17-45C1-B1F3-D04F9967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5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710-0222-4FE3-BCDC-CFF31D561776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2819-1B17-45C1-B1F3-D04F9967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8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710-0222-4FE3-BCDC-CFF31D561776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2819-1B17-45C1-B1F3-D04F9967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6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710-0222-4FE3-BCDC-CFF31D561776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2819-1B17-45C1-B1F3-D04F9967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710-0222-4FE3-BCDC-CFF31D561776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2819-1B17-45C1-B1F3-D04F9967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8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710-0222-4FE3-BCDC-CFF31D561776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2819-1B17-45C1-B1F3-D04F9967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8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710-0222-4FE3-BCDC-CFF31D561776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2819-1B17-45C1-B1F3-D04F9967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0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710-0222-4FE3-BCDC-CFF31D561776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2819-1B17-45C1-B1F3-D04F9967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7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7710-0222-4FE3-BCDC-CFF31D561776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92819-1B17-45C1-B1F3-D04F9967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3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0317" y="162140"/>
            <a:ext cx="4979625" cy="2514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4810" y="2798592"/>
            <a:ext cx="4985132" cy="3283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30485" y="653722"/>
            <a:ext cx="1509314" cy="67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Decision Maker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9755" y="162140"/>
            <a:ext cx="21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Execution </a:t>
            </a:r>
            <a:r>
              <a:rPr lang="en-US" b="1" dirty="0" smtClean="0"/>
              <a:t>Manager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549967" y="653721"/>
            <a:ext cx="1509314" cy="67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4950" y="653721"/>
            <a:ext cx="1509314" cy="67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Parser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30485" y="1454534"/>
            <a:ext cx="1509314" cy="6793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Job Client Handler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49967" y="1454533"/>
            <a:ext cx="1509314" cy="6793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Job Executor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80467" y="1454533"/>
            <a:ext cx="1509314" cy="6793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Job Server Handler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Vertical Scroll 15"/>
          <p:cNvSpPr/>
          <p:nvPr/>
        </p:nvSpPr>
        <p:spPr>
          <a:xfrm>
            <a:off x="1311004" y="361621"/>
            <a:ext cx="1173300" cy="1263520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Criteria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Multidocument 17"/>
          <p:cNvSpPr/>
          <p:nvPr/>
        </p:nvSpPr>
        <p:spPr>
          <a:xfrm>
            <a:off x="8215827" y="837588"/>
            <a:ext cx="1264186" cy="990906"/>
          </a:xfrm>
          <a:prstGeom prst="flowChartMultidocumen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Parser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Instances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endCxn id="7" idx="1"/>
          </p:cNvCxnSpPr>
          <p:nvPr/>
        </p:nvCxnSpPr>
        <p:spPr>
          <a:xfrm>
            <a:off x="2292194" y="993381"/>
            <a:ext cx="638291" cy="1"/>
          </a:xfrm>
          <a:prstGeom prst="bentConnector3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1"/>
            <a:endCxn id="10" idx="3"/>
          </p:cNvCxnSpPr>
          <p:nvPr/>
        </p:nvCxnSpPr>
        <p:spPr>
          <a:xfrm rot="10800000">
            <a:off x="7684265" y="993381"/>
            <a:ext cx="531563" cy="339660"/>
          </a:xfrm>
          <a:prstGeom prst="bentConnector3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549967" y="2348622"/>
            <a:ext cx="1509314" cy="6793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Job Dispatcher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30484" y="3582347"/>
            <a:ext cx="4753779" cy="13498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Socket </a:t>
            </a:r>
            <a:r>
              <a:rPr lang="en-US" dirty="0" smtClean="0">
                <a:solidFill>
                  <a:schemeClr val="bg1"/>
                </a:solidFill>
              </a:rPr>
              <a:t>Handler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35840" y="3083784"/>
            <a:ext cx="253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Network </a:t>
            </a:r>
            <a:r>
              <a:rPr lang="en-US" b="1" dirty="0" smtClean="0"/>
              <a:t>Manager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2930485" y="5130504"/>
            <a:ext cx="2280494" cy="7015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Wi-Fi Direct 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03770" y="5122765"/>
            <a:ext cx="2280494" cy="7015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Offload Engine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>
            <a:stCxn id="11" idx="2"/>
          </p:cNvCxnSpPr>
          <p:nvPr/>
        </p:nvCxnSpPr>
        <p:spPr>
          <a:xfrm>
            <a:off x="3685142" y="2133854"/>
            <a:ext cx="0" cy="1448493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929607" y="2133854"/>
            <a:ext cx="0" cy="1448493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301223" y="4044136"/>
            <a:ext cx="1909756" cy="67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Transmit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Cube 43"/>
          <p:cNvSpPr/>
          <p:nvPr/>
        </p:nvSpPr>
        <p:spPr>
          <a:xfrm>
            <a:off x="8078574" y="4044136"/>
            <a:ext cx="1264186" cy="2396836"/>
          </a:xfrm>
          <a:prstGeom prst="cub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Offload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Servers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Elbow Connector 44"/>
          <p:cNvCxnSpPr>
            <a:stCxn id="44" idx="2"/>
            <a:endCxn id="33" idx="2"/>
          </p:cNvCxnSpPr>
          <p:nvPr/>
        </p:nvCxnSpPr>
        <p:spPr>
          <a:xfrm rot="10800000" flipV="1">
            <a:off x="6544018" y="5400576"/>
            <a:ext cx="1534557" cy="423709"/>
          </a:xfrm>
          <a:prstGeom prst="bentConnector4">
            <a:avLst>
              <a:gd name="adj1" fmla="val 12848"/>
              <a:gd name="adj2" fmla="val 201402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Cloud 49"/>
          <p:cNvSpPr/>
          <p:nvPr/>
        </p:nvSpPr>
        <p:spPr>
          <a:xfrm>
            <a:off x="1052945" y="4932218"/>
            <a:ext cx="1665469" cy="1332808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Peer-to-peer Network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1" name="Elbow Connector 50"/>
          <p:cNvCxnSpPr>
            <a:endCxn id="32" idx="2"/>
          </p:cNvCxnSpPr>
          <p:nvPr/>
        </p:nvCxnSpPr>
        <p:spPr>
          <a:xfrm flipV="1">
            <a:off x="2098714" y="5832025"/>
            <a:ext cx="1972018" cy="339808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01540" y="4033540"/>
            <a:ext cx="1909756" cy="67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Transmit Manager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42" idx="2"/>
            <a:endCxn id="32" idx="0"/>
          </p:cNvCxnSpPr>
          <p:nvPr/>
        </p:nvCxnSpPr>
        <p:spPr>
          <a:xfrm flipH="1">
            <a:off x="4070732" y="4723456"/>
            <a:ext cx="185369" cy="40704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3" idx="0"/>
          </p:cNvCxnSpPr>
          <p:nvPr/>
        </p:nvCxnSpPr>
        <p:spPr>
          <a:xfrm>
            <a:off x="6356418" y="4712860"/>
            <a:ext cx="187599" cy="409905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60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Le Dinh</dc:creator>
  <cp:lastModifiedBy>Minh Le</cp:lastModifiedBy>
  <cp:revision>8</cp:revision>
  <dcterms:created xsi:type="dcterms:W3CDTF">2016-01-24T23:55:15Z</dcterms:created>
  <dcterms:modified xsi:type="dcterms:W3CDTF">2016-03-05T16:02:33Z</dcterms:modified>
</cp:coreProperties>
</file>