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1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80" r:id="rId19"/>
    <p:sldId id="282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8DC3-3FB5-4ECE-A436-C64D1CF9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C1070-0E12-4FB6-8BED-394B7F6A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8443-8A37-432D-A1EB-C2EFEA59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5BF-88F9-4F9F-A63C-07519331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95079-0529-4BEB-B535-EA025306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DA0F-6A01-44FC-9158-3CDD8CD6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7ABA-1293-410F-B03C-9D62052D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8B82-27DF-473C-9586-906C5D72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51D1-8543-4109-B402-34E4B21E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00C4-0573-462A-A497-7F600171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0287C-D338-4875-AF74-C9746B1A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15ABE-18CD-479F-A574-50486CF7E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CCC7-8AB4-4250-AF0B-26980191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45A1-19CA-426F-98CD-A05F9F4E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EEDB-2A8C-494B-A06D-FF4F823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E59B-9407-4926-B614-8248C87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9920-3B69-4774-B2D0-A78505EF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DAD4-7A09-4355-BFA2-0B4DB8C0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6355-6280-4F72-9BFF-0B10A0FC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E259-10EB-458C-A9D1-D47C8285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966B-5438-46CC-BBAA-4ED789F7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8A63-924F-447A-8762-41E59197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A154-EDAF-4C24-95AF-BE908515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F110-979E-46F8-867A-D9FE4302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571C-3443-47F1-BD67-B0774A4A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C0F0-D2E0-4593-8C5D-E5C77CE0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64AB-7189-49DF-B958-B3930B3B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ED4C6-6E1B-4054-84EA-894E693BD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BF8A1-E43F-4F05-87EC-1D597A71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B9AD5-E84A-4352-BD1E-F81433AB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4BCF-1386-4944-A3EC-02F4A4B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3D50-D999-4ABB-A4E4-AC36C21F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EB242-9B08-4BED-B17F-271283A4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1BC6F-D8FC-403C-A753-84F053BAE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8831A-937F-490D-B7B8-0768B7B5B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56AD2-5778-47F1-87BE-ED313E3CD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9E79C-CB13-4B52-AD74-8C307AD5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BEE83-0419-4812-A2AB-80B2C9A1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BF426-9B67-4C98-ABCB-D1AA90D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7EC6-1CCA-4EC0-9E00-DDE2AD91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05875-5F8B-4EB2-A336-213E4F55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8F56D-199B-4480-8050-684634EC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61443-A10F-4DCB-8EE3-CA3B3A45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6FC29-EECC-4374-BFBC-034C3F1F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B1082-1DB7-4A02-84BD-E4EB2525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953B-10C7-446B-B3AD-D078990B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FCA3-ADB9-4F76-9400-17C742C0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C8B4-E06C-43C4-A0FF-00C95317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5A39-F46B-49CB-AF03-2F35C27D4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0FD82-7796-468F-BC80-3A052C94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D8361-46AE-4296-B962-E95D9B28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9B4B3-6AFA-4694-B3E8-C920E8DF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9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D310-5B77-4378-8C19-D14946D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DB737-18AF-4994-8DDB-7546ED87B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B0710-2DE9-4E88-BF2E-598B3191B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A683-5D61-4D8A-BA1B-5EC0895D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FDE9D-326B-4C8E-AC6A-E407CD45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44C1A-3EBD-4B0E-ACF0-4C25AF1D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42DB-C54A-4949-BD83-B143A023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8DEE-7B91-44E3-972A-335EF921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1485-CB65-48AD-ADD1-F9FFFA70E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5A7E-15A1-479D-8624-B42D72C6BBB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FFB88-BA23-4663-AF26-ECB312D0F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485D-BA24-442B-8B6B-A15107F99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3338-2380-4441-B437-F2C82BC5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4CFE-8EA9-4FA1-9FC4-FC014A782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Lê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3411A-C8AE-4940-8574-D981DFC82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44.01.104.141</a:t>
            </a:r>
          </a:p>
        </p:txBody>
      </p:sp>
    </p:spTree>
    <p:extLst>
      <p:ext uri="{BB962C8B-B14F-4D97-AF65-F5344CB8AC3E}">
        <p14:creationId xmlns:p14="http://schemas.microsoft.com/office/powerpoint/2010/main" val="272725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3B07-7F29-4620-A5AC-8B090646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FE2C95-AC88-4DF0-AA45-A8FFCE5EB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26" y="1434530"/>
            <a:ext cx="4802832" cy="2378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C51CB8-3D28-48EB-850C-D0AA0232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38" y="1434529"/>
            <a:ext cx="5818762" cy="23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1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CA4F-5724-453B-8A45-342E478D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B618-52BE-4AB7-B6CB-B968B790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test </a:t>
            </a:r>
            <a:r>
              <a:rPr lang="en-US" dirty="0" err="1"/>
              <a:t>suilt</a:t>
            </a:r>
            <a:endParaRPr lang="en-US" dirty="0"/>
          </a:p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report </a:t>
            </a:r>
            <a:r>
              <a:rPr lang="en-US" dirty="0" err="1"/>
              <a:t>mở</a:t>
            </a:r>
            <a:r>
              <a:rPr lang="en-US" dirty="0"/>
              <a:t>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2F2D-0B87-4396-A23A-13DAB598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73D09B-AF56-4F20-9545-5D537EC55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972" y="1825625"/>
            <a:ext cx="8070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A05-D6F8-4711-996A-C52D7E2B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32E071-42A3-4C47-9C72-8323C4FA1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60" y="1690688"/>
            <a:ext cx="4827402" cy="2512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0311-064F-463C-91C8-8464436A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24" y="1690688"/>
            <a:ext cx="5637938" cy="26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C95F-541B-4064-B417-CEFB7D08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2F49-63C5-406C-9B6B-4F7366E9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spy wed</a:t>
            </a:r>
          </a:p>
          <a:p>
            <a:r>
              <a:rPr lang="en-US" dirty="0" err="1"/>
              <a:t>Thêm</a:t>
            </a:r>
            <a:r>
              <a:rPr lang="en-US" dirty="0"/>
              <a:t> obj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dung alt+`</a:t>
            </a:r>
          </a:p>
        </p:txBody>
      </p:sp>
    </p:spTree>
    <p:extLst>
      <p:ext uri="{BB962C8B-B14F-4D97-AF65-F5344CB8AC3E}">
        <p14:creationId xmlns:p14="http://schemas.microsoft.com/office/powerpoint/2010/main" val="20315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2C51-8830-493B-A018-96A043FE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847FF7-BE87-4662-9CEC-21F61B32C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988777" cy="2781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2CFD2-2E2D-4304-9E40-89ABA732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84" y="1825625"/>
            <a:ext cx="4688733" cy="27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7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2F82-5858-49B9-907B-0868C204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EE8-468C-4DCB-A1C2-8858A11C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file </a:t>
            </a:r>
            <a:r>
              <a:rPr lang="en-US" dirty="0" err="1"/>
              <a:t>excle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excle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TS</a:t>
            </a:r>
          </a:p>
        </p:txBody>
      </p:sp>
    </p:spTree>
    <p:extLst>
      <p:ext uri="{BB962C8B-B14F-4D97-AF65-F5344CB8AC3E}">
        <p14:creationId xmlns:p14="http://schemas.microsoft.com/office/powerpoint/2010/main" val="38436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5949-0290-4D89-B85B-DEF95B6C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6C7829-11A0-42EF-975E-E0B736295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68"/>
            <a:ext cx="4580337" cy="2483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25506-1CE0-4967-8C0C-6383B611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60" y="1524068"/>
            <a:ext cx="5486400" cy="24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4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1C29-4618-4E29-AEF0-99173E12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lab8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F15445-6F56-4ECC-8D25-650E6380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429"/>
            <a:ext cx="10515600" cy="31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1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DF7-BBBE-4ABC-AA29-46B98661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9724-D313-4E43-AD06-097FFB75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bug report</a:t>
            </a:r>
          </a:p>
        </p:txBody>
      </p:sp>
    </p:spTree>
    <p:extLst>
      <p:ext uri="{BB962C8B-B14F-4D97-AF65-F5344CB8AC3E}">
        <p14:creationId xmlns:p14="http://schemas.microsoft.com/office/powerpoint/2010/main" val="274631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AEB9-66EE-4FC0-AA7C-485182CF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452E-5A76-45DA-8FED-DA505EAD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vi-VN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B1:Tạo test case: Click phải testcase -&gt; new testCase.</a:t>
            </a:r>
            <a:endParaRPr lang="en-US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vi-VN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B2:Nhấn vào nút record: Bắt đầu record. Lặp lại bước 1 và bước 2 cho 4 test case còn lại </a:t>
            </a:r>
            <a:endParaRPr lang="en-US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vi-VN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B3: Tạo Test Suites: Click phải test suites -&gt; new TestSuite: Add 5 test case đã tạo -&gt; Save Run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8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52FA-BFC1-4FDF-8A80-023C056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9C7D-67A3-43F6-90D5-3BE8FC09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code </a:t>
            </a:r>
            <a:r>
              <a:rPr lang="en-US" dirty="0" err="1"/>
              <a:t>theo</a:t>
            </a:r>
            <a:r>
              <a:rPr lang="en-US" dirty="0"/>
              <a:t> ý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obj</a:t>
            </a:r>
          </a:p>
        </p:txBody>
      </p:sp>
    </p:spTree>
    <p:extLst>
      <p:ext uri="{BB962C8B-B14F-4D97-AF65-F5344CB8AC3E}">
        <p14:creationId xmlns:p14="http://schemas.microsoft.com/office/powerpoint/2010/main" val="86344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76B1-0846-403E-8AD0-9BCD398D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2FF830-7D55-4CF7-9BEF-DA4B1E4AA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03" y="1490345"/>
            <a:ext cx="4501937" cy="2675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A46FA-0035-4BB0-B237-08D53B1E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137" y="1595121"/>
            <a:ext cx="5612344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61AD-BB54-4D0B-8803-D2C19E65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950E5B-1612-4409-A55E-1ACC59D9F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83" y="1517852"/>
            <a:ext cx="4274706" cy="2616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02614-A5FE-42ED-BCBF-E96616D0D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2316"/>
            <a:ext cx="5499370" cy="2616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3FD65-9E66-477B-A851-D1CF11651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2" y="4270442"/>
            <a:ext cx="4274707" cy="2336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3EB920-033C-4DB8-BF68-94967610C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533089"/>
            <a:ext cx="5499370" cy="22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8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D2A-F733-4B63-A527-815B5789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F8F1-05F8-422E-85AE-CF090E27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verify element text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wait for element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2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907F-9840-4F79-89B7-F32ADFF9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6038D4-8CAB-4A9E-A495-D8F9F5519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29" y="1494883"/>
            <a:ext cx="5438136" cy="2542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DA3D5-FF2D-4BCA-862F-7576CAEF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494882"/>
            <a:ext cx="5052271" cy="25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7111-D8D3-44FF-BBCD-480308E8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C01C-98EA-440C-A878-CAB02B81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1F63-0776-4B07-8826-C7885CC7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72F6-B917-4D2D-ADC0-BB64FD3A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Tao profile</a:t>
            </a:r>
          </a:p>
          <a:p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type </a:t>
            </a:r>
            <a:r>
              <a:rPr lang="en-US" dirty="0" err="1"/>
              <a:t>thanh</a:t>
            </a:r>
            <a:r>
              <a:rPr lang="en-US" dirty="0"/>
              <a:t> global variable</a:t>
            </a:r>
          </a:p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QA</a:t>
            </a:r>
          </a:p>
        </p:txBody>
      </p:sp>
    </p:spTree>
    <p:extLst>
      <p:ext uri="{BB962C8B-B14F-4D97-AF65-F5344CB8AC3E}">
        <p14:creationId xmlns:p14="http://schemas.microsoft.com/office/powerpoint/2010/main" val="300530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172-0D1E-4DA9-B31C-D3896C19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384BE0-3787-4595-9D0A-B5242E85C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61" y="1690688"/>
            <a:ext cx="5717018" cy="2649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C0C0F-64E0-4B75-BCDF-53AF114D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982" y="1690688"/>
            <a:ext cx="5023112" cy="26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BB0C-7E11-4DD1-A9EC-38A0E319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7F7D-5826-4A55-A75F-B6961295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email</a:t>
            </a:r>
          </a:p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en-US" dirty="0" err="1"/>
              <a:t>gmail</a:t>
            </a:r>
            <a:r>
              <a:rPr lang="en-US" dirty="0"/>
              <a:t> </a:t>
            </a:r>
            <a:r>
              <a:rPr lang="en-US" dirty="0" err="1"/>
              <a:t>xuong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  <a:p>
            <a:r>
              <a:rPr lang="en-US" dirty="0" err="1"/>
              <a:t>Vào</a:t>
            </a:r>
            <a:r>
              <a:rPr lang="en-US" dirty="0"/>
              <a:t> project setting =&gt; </a:t>
            </a:r>
            <a:r>
              <a:rPr lang="en-US" dirty="0" err="1"/>
              <a:t>chọn</a:t>
            </a:r>
            <a:r>
              <a:rPr lang="en-US" dirty="0"/>
              <a:t> email =&gt; </a:t>
            </a:r>
            <a:r>
              <a:rPr lang="en-US" dirty="0" err="1"/>
              <a:t>Điền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+ Host : smtp.gmail.com</a:t>
            </a:r>
          </a:p>
          <a:p>
            <a:pPr marL="0" indent="0">
              <a:buNone/>
            </a:pPr>
            <a:r>
              <a:rPr lang="en-US" dirty="0"/>
              <a:t>	+ Port : 465</a:t>
            </a:r>
          </a:p>
          <a:p>
            <a:pPr marL="0" indent="0">
              <a:buNone/>
            </a:pPr>
            <a:r>
              <a:rPr lang="en-US" dirty="0"/>
              <a:t>	+ Username : email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Matkhau</a:t>
            </a:r>
            <a:r>
              <a:rPr lang="en-US" dirty="0"/>
              <a:t> :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Protocol : SSL</a:t>
            </a:r>
          </a:p>
          <a:p>
            <a:pPr marL="0" indent="0">
              <a:buNone/>
            </a:pPr>
            <a:r>
              <a:rPr lang="en-US" dirty="0"/>
              <a:t>	+ Recipients : </a:t>
            </a:r>
            <a:r>
              <a:rPr lang="en-US" dirty="0" err="1"/>
              <a:t>điền</a:t>
            </a:r>
            <a:r>
              <a:rPr lang="en-US" dirty="0"/>
              <a:t> email </a:t>
            </a:r>
            <a:r>
              <a:rPr lang="en-US" dirty="0" err="1"/>
              <a:t>nhận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2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217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 Historic</vt:lpstr>
      <vt:lpstr>Office Theme</vt:lpstr>
      <vt:lpstr>Lê Nguyễn Duy Minh</vt:lpstr>
      <vt:lpstr>Lab1</vt:lpstr>
      <vt:lpstr>Lab1</vt:lpstr>
      <vt:lpstr>Lab2</vt:lpstr>
      <vt:lpstr>Lab2</vt:lpstr>
      <vt:lpstr>lab3</vt:lpstr>
      <vt:lpstr>Lab4</vt:lpstr>
      <vt:lpstr>lab4</vt:lpstr>
      <vt:lpstr>lab5</vt:lpstr>
      <vt:lpstr>lab5</vt:lpstr>
      <vt:lpstr>Lab6</vt:lpstr>
      <vt:lpstr>lab6</vt:lpstr>
      <vt:lpstr>lab6</vt:lpstr>
      <vt:lpstr>lab7</vt:lpstr>
      <vt:lpstr>lab7</vt:lpstr>
      <vt:lpstr>lab8</vt:lpstr>
      <vt:lpstr>lab8</vt:lpstr>
      <vt:lpstr>lab8</vt:lpstr>
      <vt:lpstr>Lab9</vt:lpstr>
      <vt:lpstr>lab10</vt:lpstr>
      <vt:lpstr>lab10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Nguyễn Minh Hiền-44.01.104.084</dc:title>
  <dc:creator>nguyen minh hien</dc:creator>
  <cp:lastModifiedBy>LE NGUYEN DUY MINH</cp:lastModifiedBy>
  <cp:revision>36</cp:revision>
  <dcterms:created xsi:type="dcterms:W3CDTF">2020-10-20T10:11:15Z</dcterms:created>
  <dcterms:modified xsi:type="dcterms:W3CDTF">2020-10-24T09:24:10Z</dcterms:modified>
</cp:coreProperties>
</file>