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0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1449-3CC8-7089-5967-F5578086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7F91-0D94-86A0-C317-663A1E81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4E34-D24B-2B61-B3A2-7786745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3D9-44FC-A039-406C-2F1F2C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D7CE-C4EE-342C-FC3C-0CBC0BB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9E9C-4E34-A5FE-6F7E-43B48550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18D7-AD71-AF34-B5AF-14934993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6ED9-AD25-39BF-95F7-6E17BEAD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5CE3D-9E77-BF00-3963-E058B57A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3C2E-8733-A8BE-AAB4-E8BB0E87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7E1A3-D500-5B8A-BC2B-C5BAFD9DC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16E2-1860-28E3-2701-4241D59A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DF93-FE67-0F28-A8E5-ED98847C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D37D-A188-A1BC-1387-997393EC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001B-23EA-FAD1-4D4F-1FA0948B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0655-FE9B-9975-F033-7E5315BB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F4EA-F375-8A5B-80CB-E7F4F043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1B74-3245-F34A-6362-89E4F696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E3E-4EB9-4E3E-0727-655AEC9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8FB8-5D20-B04D-D1FF-31CAE2D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B878-E871-7CC8-5BD8-A69C9A75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9CAB-D1B1-A719-AF30-977D38E8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4166-ED5E-B155-B741-2567DB3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EE55-7A3C-DDF5-7835-C89E389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751D-659B-4F38-04E0-BA68491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5E15-F173-07C6-A399-5F5B451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B4F-27F3-87E7-52BD-5A55941B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F9B0-0592-BD06-A5A1-389BA86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E042-57BE-545E-C498-6790F386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1B041-7C4B-3852-C701-F4606B0D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1CA2-745B-CE64-EFC1-610CAC1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E1C4-B77D-68C3-0E6E-2DB7596D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FCD0-C4A2-0167-0A68-6E7CB5C2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B2D2-C8B9-4C0A-2221-D03931D41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7F07D-5957-AEBA-CEB9-B24208BC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DC48E-8BA6-32EA-CCB7-053A5CE3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1B9B2-B36A-FBD2-6A0E-04E4C8A9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251E3-D211-2263-E59F-8A7CB197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D70C8-E2CF-9EB0-E0BA-5A336DD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C67-A849-B723-99E3-EDA364D7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FCAE3-1AAE-E588-A52B-26AA1573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A8B26-3E43-A23C-15F6-37BDF368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5BA9-EDE9-5B55-1432-A5CC74B1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833C1-ED54-3EC1-3879-D17668A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E9A89-09AF-6C9E-9EE3-34B0CB06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B3CA-6BA8-6E8C-706D-5ED36920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22E-00F4-E2AF-802A-BEC448F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0C74-40C2-A1F6-DDD8-C4639115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9BC4-0C6E-1135-ED6B-31724B09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A52F-6E89-F400-8697-78A37B4B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5955-7BBB-84A6-60B6-380E71C8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23AF-809D-F641-CF0B-E1DDB40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E13-FED9-A6EC-4CCF-F3608D52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E598C-77B5-5112-CD09-BC4D6A76E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BE98-E31E-D540-8889-CDAC9A4D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C101-E6D0-EAE7-DD11-E1D757E4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081E-AED7-A3D7-73FF-50C3826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CFBB-C3BC-DA3F-7242-03A5AEAB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8A1A6-452C-EE50-B3FE-3537EE1F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2CE4-6F01-A206-6647-DBF900423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DAC1-1440-6A1C-46F5-CC5DF57F1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70E6-A7A0-4CA8-AE92-284A6A3ED85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F81A-A91D-5323-B122-2F7EAD389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FC66-F244-6B0A-755D-1257FFAD6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D5B3-576C-4AA8-A9ED-FB0CC33F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5869796-99BF-E92F-D3F4-BCB190A9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pic>
        <p:nvPicPr>
          <p:cNvPr id="5" name="Picture 4" descr="A picture containing building material&#10;&#10;Description automatically generated">
            <a:extLst>
              <a:ext uri="{FF2B5EF4-FFF2-40B4-BE49-F238E27FC236}">
                <a16:creationId xmlns:a16="http://schemas.microsoft.com/office/drawing/2014/main" id="{7D0EFB18-579E-8442-ADA6-042E3D0A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09" y="5555158"/>
            <a:ext cx="2061556" cy="1302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BE3DC-F314-B39C-B4A0-ADF25F5AEB84}"/>
              </a:ext>
            </a:extLst>
          </p:cNvPr>
          <p:cNvSpPr txBox="1"/>
          <p:nvPr/>
        </p:nvSpPr>
        <p:spPr>
          <a:xfrm>
            <a:off x="279916" y="2559268"/>
            <a:ext cx="69326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solidFill>
                  <a:schemeClr val="accent2"/>
                </a:solidFill>
                <a:latin typeface="#9Slide03 HelvetIns" panose="02040603050506020204" pitchFamily="18" charset="0"/>
              </a:rPr>
              <a:t>ĐỀ TÀI: TÌM HIỂU VỀ CÁC DỊCH VỤ HỖ TRỢ MACHINE LEARNING AWS VÀ VIẾT ỨNG DỤNG MINH HỌA </a:t>
            </a:r>
            <a:r>
              <a:rPr lang="en-US" sz="2800">
                <a:solidFill>
                  <a:srgbClr val="FF0000"/>
                </a:solidFill>
                <a:latin typeface="#9Slide03 HelvetIns" panose="02040603050506020204" pitchFamily="18" charset="0"/>
              </a:rPr>
              <a:t>(Báo cáo lần 02)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2F84E-1BFF-2F9D-5F2D-34A55A859DF6}"/>
              </a:ext>
            </a:extLst>
          </p:cNvPr>
          <p:cNvSpPr txBox="1"/>
          <p:nvPr/>
        </p:nvSpPr>
        <p:spPr>
          <a:xfrm>
            <a:off x="279916" y="3964926"/>
            <a:ext cx="46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#9Slide03 HelvetIns" panose="02040603050506020204" pitchFamily="18" charset="0"/>
              </a:rPr>
              <a:t>GVHD: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#9Slide03 HelvetIns" panose="02040603050506020204" pitchFamily="18" charset="0"/>
              </a:rPr>
              <a:t>Thầy Huỳnh Xuân Phụng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B2A4F-60BA-E859-041B-D7DE394DD715}"/>
              </a:ext>
            </a:extLst>
          </p:cNvPr>
          <p:cNvSpPr txBox="1"/>
          <p:nvPr/>
        </p:nvSpPr>
        <p:spPr>
          <a:xfrm>
            <a:off x="279916" y="4700919"/>
            <a:ext cx="903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#9Slide03 HelvetIns" panose="02040603050506020204" pitchFamily="18" charset="0"/>
              </a:rPr>
              <a:t>SVTH: 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#9Slide03 HelvetIns" panose="02040603050506020204" pitchFamily="18" charset="0"/>
              </a:rPr>
              <a:t>Nguyễn Minh Luân		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#9Slide03 HelvetIns" panose="02040603050506020204" pitchFamily="18" charset="0"/>
              </a:rPr>
              <a:t>Đào Quyết Phong 		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#9Slide03 HelvetIns" panose="02040603050506020204" pitchFamily="18" charset="0"/>
              </a:rPr>
              <a:t>Đậu Nguyễn Nam Sơn		</a:t>
            </a:r>
            <a:endParaRPr lang="en-US" sz="240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5592654-C670-8A1C-6262-720FCB9BF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" y="230827"/>
            <a:ext cx="2061556" cy="20615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6704ACE-E713-F987-4907-BD21A78D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578" y="245859"/>
            <a:ext cx="2231532" cy="18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E77A8-B95C-646F-3C7D-8ED0F51CDC21}"/>
              </a:ext>
            </a:extLst>
          </p:cNvPr>
          <p:cNvSpPr txBox="1"/>
          <p:nvPr/>
        </p:nvSpPr>
        <p:spPr>
          <a:xfrm>
            <a:off x="2380034" y="500870"/>
            <a:ext cx="7678366" cy="7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CẢI THIỆN SO VỚI BÁO CÁO LẦN 01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09588B8-EDC9-C825-0C56-A2D677E2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F191221-8BC2-6C2E-F6CA-A5EE459B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4E999E-EA2E-ADC5-9912-F88D1F2351F8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43134-50FB-3958-5115-0F7F5749D354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FABC2-A712-220F-8973-D501AAD128BD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0AF0B7-ACCC-4FF8-3F0E-359A0E6DDE0B}"/>
              </a:ext>
            </a:extLst>
          </p:cNvPr>
          <p:cNvSpPr txBox="1"/>
          <p:nvPr/>
        </p:nvSpPr>
        <p:spPr>
          <a:xfrm>
            <a:off x="773393" y="2966095"/>
            <a:ext cx="105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#9Slide03 Encode Sans Semi Expa" panose="00000505000000000000" pitchFamily="2" charset="0"/>
              </a:rPr>
              <a:t>Tinh chỉnh và tối ưu lại thuật toán, code training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872FC-A52B-2614-ED5A-E7545382D3D6}"/>
              </a:ext>
            </a:extLst>
          </p:cNvPr>
          <p:cNvSpPr txBox="1"/>
          <p:nvPr/>
        </p:nvSpPr>
        <p:spPr>
          <a:xfrm>
            <a:off x="773393" y="2018277"/>
            <a:ext cx="105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#9Slide03 Encode Sans Semi Expa" panose="00000505000000000000" pitchFamily="2" charset="0"/>
              </a:rPr>
              <a:t>Thực nghiệm so sánh hiệu năng Sagemaker với Google Collab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CA785-7291-0742-B857-12658D1B8F21}"/>
              </a:ext>
            </a:extLst>
          </p:cNvPr>
          <p:cNvSpPr txBox="1"/>
          <p:nvPr/>
        </p:nvSpPr>
        <p:spPr>
          <a:xfrm>
            <a:off x="872798" y="3856335"/>
            <a:ext cx="105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#9Slide03 Encode Sans Semi Expa" panose="00000505000000000000" pitchFamily="2" charset="0"/>
              </a:rPr>
              <a:t>Deploy ứng dụng</a:t>
            </a:r>
          </a:p>
        </p:txBody>
      </p:sp>
    </p:spTree>
    <p:extLst>
      <p:ext uri="{BB962C8B-B14F-4D97-AF65-F5344CB8AC3E}">
        <p14:creationId xmlns:p14="http://schemas.microsoft.com/office/powerpoint/2010/main" val="14967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6EEF792-7F29-96F6-408A-8864D4B7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ED033C-7DE6-47BE-A4D8-B56A959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44F8D38-E978-CA58-707F-515584FC214A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201C79-25EE-B450-1733-3FE6F749C3A2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04B1F-1DF4-145F-B602-DBC92590E0F6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7B5DFE-A242-6164-6848-DF2A2958B631}"/>
              </a:ext>
            </a:extLst>
          </p:cNvPr>
          <p:cNvSpPr txBox="1"/>
          <p:nvPr/>
        </p:nvSpPr>
        <p:spPr>
          <a:xfrm>
            <a:off x="2380034" y="398291"/>
            <a:ext cx="7678366" cy="7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SO SÁNH SAGEMAKERS VÀ GOOGLE COLLAB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1679B-F9DD-6107-7285-7DB8FE2B70D4}"/>
              </a:ext>
            </a:extLst>
          </p:cNvPr>
          <p:cNvSpPr txBox="1"/>
          <p:nvPr/>
        </p:nvSpPr>
        <p:spPr>
          <a:xfrm>
            <a:off x="3171217" y="1361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51515"/>
                </a:solidFill>
                <a:effectLst/>
                <a:latin typeface="paralucent"/>
              </a:rPr>
              <a:t>Hardware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BD02FA-1850-B746-DA36-6C27A4C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4" y="2508904"/>
            <a:ext cx="4381971" cy="229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E6C6B-C5FE-FE50-42BF-D9F5C598F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00" y="2261325"/>
            <a:ext cx="4081927" cy="279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7E2896-BD42-290B-1B06-66BB3F969435}"/>
              </a:ext>
            </a:extLst>
          </p:cNvPr>
          <p:cNvSpPr txBox="1"/>
          <p:nvPr/>
        </p:nvSpPr>
        <p:spPr>
          <a:xfrm>
            <a:off x="2752725" y="1801004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SAGEMAKERS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2A39B-EDF0-563E-9176-2D66FA7E8CBF}"/>
              </a:ext>
            </a:extLst>
          </p:cNvPr>
          <p:cNvSpPr txBox="1"/>
          <p:nvPr/>
        </p:nvSpPr>
        <p:spPr>
          <a:xfrm>
            <a:off x="8220075" y="1745310"/>
            <a:ext cx="183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GOOGLE COLLAB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6EEF792-7F29-96F6-408A-8864D4B7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ED033C-7DE6-47BE-A4D8-B56A959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44F8D38-E978-CA58-707F-515584FC214A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201C79-25EE-B450-1733-3FE6F749C3A2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04B1F-1DF4-145F-B602-DBC92590E0F6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7B5DFE-A242-6164-6848-DF2A2958B631}"/>
              </a:ext>
            </a:extLst>
          </p:cNvPr>
          <p:cNvSpPr txBox="1"/>
          <p:nvPr/>
        </p:nvSpPr>
        <p:spPr>
          <a:xfrm>
            <a:off x="2380034" y="398291"/>
            <a:ext cx="7678366" cy="7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SO SÁNH SAGEMAKERS VÀ GOOGLE COLLAB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1679B-F9DD-6107-7285-7DB8FE2B70D4}"/>
              </a:ext>
            </a:extLst>
          </p:cNvPr>
          <p:cNvSpPr txBox="1"/>
          <p:nvPr/>
        </p:nvSpPr>
        <p:spPr>
          <a:xfrm>
            <a:off x="3171217" y="1361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51515"/>
                </a:solidFill>
                <a:effectLst/>
                <a:latin typeface="paralucent"/>
              </a:rPr>
              <a:t>Shareability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59F91-AD16-9FBF-50C8-2A1429C56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20" y="2129331"/>
            <a:ext cx="5114926" cy="2463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D7769F-6D8C-3DD6-7171-7E04A208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89" y="2170336"/>
            <a:ext cx="5646828" cy="2380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0D9B4F-C5D8-5C37-0B1B-61A34D03BE1B}"/>
              </a:ext>
            </a:extLst>
          </p:cNvPr>
          <p:cNvSpPr txBox="1"/>
          <p:nvPr/>
        </p:nvSpPr>
        <p:spPr>
          <a:xfrm>
            <a:off x="2752725" y="1801004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SAGEMAKERS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4DA48-8FB7-B3C5-CA79-72E4F729B0B2}"/>
              </a:ext>
            </a:extLst>
          </p:cNvPr>
          <p:cNvSpPr txBox="1"/>
          <p:nvPr/>
        </p:nvSpPr>
        <p:spPr>
          <a:xfrm>
            <a:off x="8220075" y="1745310"/>
            <a:ext cx="183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GOOGLE COLLAB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6EEF792-7F29-96F6-408A-8864D4B7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ED033C-7DE6-47BE-A4D8-B56A959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44F8D38-E978-CA58-707F-515584FC214A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201C79-25EE-B450-1733-3FE6F749C3A2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04B1F-1DF4-145F-B602-DBC92590E0F6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7B5DFE-A242-6164-6848-DF2A2958B631}"/>
              </a:ext>
            </a:extLst>
          </p:cNvPr>
          <p:cNvSpPr txBox="1"/>
          <p:nvPr/>
        </p:nvSpPr>
        <p:spPr>
          <a:xfrm>
            <a:off x="2380034" y="398291"/>
            <a:ext cx="7678366" cy="7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SO SÁNH SAGEMAKERS VÀ GOOGLE COLLAB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1679B-F9DD-6107-7285-7DB8FE2B70D4}"/>
              </a:ext>
            </a:extLst>
          </p:cNvPr>
          <p:cNvSpPr txBox="1"/>
          <p:nvPr/>
        </p:nvSpPr>
        <p:spPr>
          <a:xfrm>
            <a:off x="3171217" y="1361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51515"/>
                </a:solidFill>
                <a:effectLst/>
                <a:latin typeface="paralucent"/>
              </a:rPr>
              <a:t>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D9B4F-C5D8-5C37-0B1B-61A34D03BE1B}"/>
              </a:ext>
            </a:extLst>
          </p:cNvPr>
          <p:cNvSpPr txBox="1"/>
          <p:nvPr/>
        </p:nvSpPr>
        <p:spPr>
          <a:xfrm>
            <a:off x="2752725" y="1801004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SAGEMAKERS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4DA48-8FB7-B3C5-CA79-72E4F729B0B2}"/>
              </a:ext>
            </a:extLst>
          </p:cNvPr>
          <p:cNvSpPr txBox="1"/>
          <p:nvPr/>
        </p:nvSpPr>
        <p:spPr>
          <a:xfrm>
            <a:off x="8220075" y="1745310"/>
            <a:ext cx="183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GOOGLE COLLAB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4611D-3BC3-78CA-7A8B-6D67CC05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390" y="2341632"/>
            <a:ext cx="5229694" cy="1755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0E7B9D-5644-7CEA-1893-1E120A02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70" y="2253165"/>
            <a:ext cx="5310655" cy="219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6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8E80329-20EF-F706-C0FC-20C45045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ADCE2B6-24FE-35DE-6F60-08A4BD07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C7C00C-331D-480C-81E6-A2F86C00DCA2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B4A2E-9DDE-697C-0CC5-8BD91FEC1634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D54AEC-D67C-CE2E-216C-8282F96E47E7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BA189D-B475-697C-C1F2-F7BE8F82A8FB}"/>
              </a:ext>
            </a:extLst>
          </p:cNvPr>
          <p:cNvSpPr txBox="1"/>
          <p:nvPr/>
        </p:nvSpPr>
        <p:spPr>
          <a:xfrm>
            <a:off x="2256817" y="455440"/>
            <a:ext cx="7678366" cy="74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TINH CHỈNH VÀ TỐI ƯU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9CF54-6C24-5E68-31B0-DE9B19C42C65}"/>
              </a:ext>
            </a:extLst>
          </p:cNvPr>
          <p:cNvSpPr txBox="1"/>
          <p:nvPr/>
        </p:nvSpPr>
        <p:spPr>
          <a:xfrm>
            <a:off x="3048000" y="1204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51515"/>
                </a:solidFill>
                <a:effectLst/>
                <a:latin typeface="paralucent"/>
              </a:rPr>
              <a:t> Resources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ADFD04-1D26-D92E-C1D8-BA6264A13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837" y="2050184"/>
            <a:ext cx="8606373" cy="27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04259-1771-429D-AF0B-682061D985D9}"/>
              </a:ext>
            </a:extLst>
          </p:cNvPr>
          <p:cNvSpPr txBox="1"/>
          <p:nvPr/>
        </p:nvSpPr>
        <p:spPr>
          <a:xfrm>
            <a:off x="3505200" y="506932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SAGEMAKERS HỖ TRỢ DEEPLEARNING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A946A-EA15-D996-56DA-159820684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-1" b="-3911"/>
          <a:stretch/>
        </p:blipFill>
        <p:spPr>
          <a:xfrm>
            <a:off x="1126525" y="482786"/>
            <a:ext cx="9462699" cy="441502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89F360A-A1C6-D668-01F2-11E78363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69B4743-0E28-2639-3502-340ABB36C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40201E-B7B9-469F-2E55-A3BAC539BDCF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87E51A-8908-0027-81D1-B386D1424895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1722E-EC01-8A01-7B7B-F204B28C60B4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6CA5E-E776-1EA8-ACB5-C6672C4EC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16" y="4179532"/>
            <a:ext cx="103837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8E80329-20EF-F706-C0FC-20C45045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8" y="135446"/>
            <a:ext cx="694681" cy="6946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ADCE2B6-24FE-35DE-6F60-08A4BD07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658" y="120274"/>
            <a:ext cx="829824" cy="6796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C7C00C-331D-480C-81E6-A2F86C00DCA2}"/>
              </a:ext>
            </a:extLst>
          </p:cNvPr>
          <p:cNvGrpSpPr/>
          <p:nvPr/>
        </p:nvGrpSpPr>
        <p:grpSpPr>
          <a:xfrm>
            <a:off x="337414" y="6438840"/>
            <a:ext cx="11516769" cy="419160"/>
            <a:chOff x="337414" y="6438840"/>
            <a:chExt cx="11516769" cy="419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B4A2E-9DDE-697C-0CC5-8BD91FEC1634}"/>
                </a:ext>
              </a:extLst>
            </p:cNvPr>
            <p:cNvSpPr/>
            <p:nvPr/>
          </p:nvSpPr>
          <p:spPr>
            <a:xfrm>
              <a:off x="490858" y="6438840"/>
              <a:ext cx="1136332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D54AEC-D67C-CE2E-216C-8282F96E47E7}"/>
                </a:ext>
              </a:extLst>
            </p:cNvPr>
            <p:cNvSpPr txBox="1"/>
            <p:nvPr/>
          </p:nvSpPr>
          <p:spPr>
            <a:xfrm>
              <a:off x="337414" y="6457890"/>
              <a:ext cx="3444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#9Slide03 HelvetIns" panose="02040603050506020204" pitchFamily="18" charset="0"/>
                </a:rPr>
                <a:t>GVHD: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#9Slide03 HelvetIns" panose="02040603050506020204" pitchFamily="18" charset="0"/>
                </a:rPr>
                <a:t>TS. Huỳnh Xuân Phụng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BA189D-B475-697C-C1F2-F7BE8F82A8FB}"/>
              </a:ext>
            </a:extLst>
          </p:cNvPr>
          <p:cNvSpPr txBox="1"/>
          <p:nvPr/>
        </p:nvSpPr>
        <p:spPr>
          <a:xfrm>
            <a:off x="2333337" y="2065165"/>
            <a:ext cx="7678366" cy="3811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600">
                <a:solidFill>
                  <a:schemeClr val="accent2"/>
                </a:solidFill>
                <a:effectLst/>
                <a:latin typeface="#9Slide03 HelvetIns" panose="02040603050506020204" pitchFamily="18" charset="0"/>
              </a:rPr>
              <a:t>THANKS YOU</a:t>
            </a:r>
          </a:p>
        </p:txBody>
      </p:sp>
    </p:spTree>
    <p:extLst>
      <p:ext uri="{BB962C8B-B14F-4D97-AF65-F5344CB8AC3E}">
        <p14:creationId xmlns:p14="http://schemas.microsoft.com/office/powerpoint/2010/main" val="2679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#9Slide03 Encode Sans Semi Expa</vt:lpstr>
      <vt:lpstr>#9Slide03 HelvetIns</vt:lpstr>
      <vt:lpstr>Arial</vt:lpstr>
      <vt:lpstr>Calibri</vt:lpstr>
      <vt:lpstr>Calibri Light</vt:lpstr>
      <vt:lpstr>paralucent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Luân Nguyễn</dc:creator>
  <cp:lastModifiedBy>Nguyen Minh Luan</cp:lastModifiedBy>
  <cp:revision>11</cp:revision>
  <dcterms:created xsi:type="dcterms:W3CDTF">2022-10-21T20:05:13Z</dcterms:created>
  <dcterms:modified xsi:type="dcterms:W3CDTF">2022-12-24T00:20:01Z</dcterms:modified>
</cp:coreProperties>
</file>