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1CCE19-F9DC-4409-805D-15EC729D1BCE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DEB993-E851-46CE-BFD5-996874AE7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2205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6E5E0-453F-4F5E-9577-B610A2546D2C}" type="datetime1">
              <a:rPr lang="en-US" smtClean="0"/>
              <a:t>5/21/2018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Phần mềm quản lý văn phòng công chứng - Phạm Minh Luan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2EA8C-4615-4437-9B57-0D719825F139}" type="datetime1">
              <a:rPr lang="en-US" smtClean="0"/>
              <a:t>5/21/2018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Phần mềm quản lý văn phòng công chứng - Phạm Minh Luan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B3461-3102-46AE-B04A-F77E46365F53}" type="datetime1">
              <a:rPr lang="en-US" smtClean="0"/>
              <a:t>5/21/2018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Phần mềm quản lý văn phòng công chứng - Phạm Minh Luan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95784-B1FE-4A5C-A722-9FD6DE1F41AD}" type="datetime1">
              <a:rPr lang="en-US" smtClean="0"/>
              <a:t>5/21/2018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Phần mềm quản lý văn phòng công chứng - Phạm Minh Luan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30D7B-928A-4466-A41B-DBCB3716C372}" type="datetime1">
              <a:rPr lang="en-US" smtClean="0"/>
              <a:t>5/21/2018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Phần mềm quản lý văn phòng công chứng - Phạm Minh Luan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0CAF7-9386-4926-AA98-787796F530C4}" type="datetime1">
              <a:rPr lang="en-US" smtClean="0"/>
              <a:t>5/21/2018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Phần mềm quản lý văn phòng công chứng - Phạm Minh Luan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4BE4A-9AED-4A06-A471-7AC216673370}" type="datetime1">
              <a:rPr lang="en-US" smtClean="0"/>
              <a:t>5/21/2018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Phần mềm quản lý văn phòng công chứng - Phạm Minh Luan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15D07-924A-4AD9-BCA5-6E9ADD96B53D}" type="datetime1">
              <a:rPr lang="en-US" smtClean="0"/>
              <a:t>5/21/2018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Phần mềm quản lý văn phòng công chứng - Phạm Minh Luan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D5DFA-9979-4202-B54F-BB934C108FF8}" type="datetime1">
              <a:rPr lang="en-US" smtClean="0"/>
              <a:t>5/21/2018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Phần mềm quản lý văn phòng công chứng - Phạm Minh Luan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153702"/>
            <a:ext cx="9404723" cy="858846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1490" y="1570182"/>
            <a:ext cx="8859343" cy="4678218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EF5B3-8CD1-4D34-87C4-D6D37798DE91}" type="datetime1">
              <a:rPr lang="en-US" smtClean="0"/>
              <a:t>5/21/2018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9318" y="6421078"/>
            <a:ext cx="6103700" cy="436922"/>
          </a:xfrm>
        </p:spPr>
        <p:txBody>
          <a:bodyPr/>
          <a:lstStyle/>
          <a:p>
            <a:r>
              <a:rPr lang="en-US" smtClean="0"/>
              <a:t>Phần mềm quản lý văn phòng công chứng - Phạm Minh Luan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2672" y="110836"/>
            <a:ext cx="681331" cy="472289"/>
          </a:xfr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566CF-7C27-40EE-B586-13B19BA4A2EC}" type="datetime1">
              <a:rPr lang="en-US" smtClean="0"/>
              <a:t>5/21/2018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7790" y="6476496"/>
            <a:ext cx="6833374" cy="367648"/>
          </a:xfrm>
        </p:spPr>
        <p:txBody>
          <a:bodyPr/>
          <a:lstStyle>
            <a:lvl1pPr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Phần mềm quản lý văn phòng công chứng - Phạm Minh Luan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19317" y="83128"/>
            <a:ext cx="768042" cy="426107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797C0-EA30-45F8-8BB8-F9F632EF2006}" type="datetime1">
              <a:rPr lang="en-US" smtClean="0"/>
              <a:t>5/21/2018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Phần mềm quản lý văn phòng công chứng - Phạm Minh Luan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BBCA3-83F8-4DE2-A594-ACD244BE6FD9}" type="datetime1">
              <a:rPr lang="en-US" smtClean="0"/>
              <a:t>5/21/2018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Phần mềm quản lý văn phòng công chứng - Phạm Minh Luan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FD6A1-AD13-495C-8383-3AAA9FCD1E1C}" type="datetime1">
              <a:rPr lang="en-US" smtClean="0"/>
              <a:t>5/21/2018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Phần mềm quản lý văn phòng công chứng - Phạm Minh Luan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F927E-68A2-44F7-A164-0CA81C436038}" type="datetime1">
              <a:rPr lang="en-US" smtClean="0"/>
              <a:t>5/21/2018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Phần mềm quản lý văn phòng công chứng - Phạm Minh Luan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58C34-4D31-4991-B96B-DA583AB313CC}" type="datetime1">
              <a:rPr lang="en-US" smtClean="0"/>
              <a:t>5/21/2018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Phần mềm quản lý văn phòng công chứng - Phạm Minh Luan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043CD-86BC-4A98-9D21-57CBB5181DAD}" type="datetime1">
              <a:rPr lang="en-US" smtClean="0"/>
              <a:t>5/21/2018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Phần mềm quản lý văn phòng công chứng - Phạm Minh Luan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47CE158-64C7-415B-88C8-22FE66FDA851}" type="datetime1">
              <a:rPr lang="en-US" smtClean="0"/>
              <a:t>5/21/2018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535879"/>
            <a:ext cx="6173647" cy="32212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800" b="0" i="0">
                <a:solidFill>
                  <a:schemeClr val="tx1">
                    <a:tint val="75000"/>
                    <a:alpha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Phần mềm quản lý văn phòng công chứng - Phạm Minh Luan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700" y="858981"/>
            <a:ext cx="9771663" cy="2255854"/>
          </a:xfrm>
        </p:spPr>
        <p:txBody>
          <a:bodyPr/>
          <a:lstStyle/>
          <a:p>
            <a:r>
              <a:rPr lang="en-US" sz="6600" b="1" dirty="0" smtClean="0"/>
              <a:t>QUẢN LÝ VĂN PHÒNG CÔNG CHỨNG</a:t>
            </a:r>
            <a:endParaRPr lang="en-US" sz="66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405745" y="3315855"/>
            <a:ext cx="2087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TH: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971308" y="3712897"/>
            <a:ext cx="446578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Phạm Minh Luân – 115001137</a:t>
            </a: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Tường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Thụy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Hour Thy – </a:t>
            </a: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Mỹ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Dung –</a:t>
            </a: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Lê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Ngọc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Ý –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57962" y="5204692"/>
            <a:ext cx="2087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Giảng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HD: 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45199" y="5552891"/>
            <a:ext cx="2729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Ngọc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Phúc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3542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029" y="630987"/>
            <a:ext cx="10298497" cy="5792904"/>
          </a:xfr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Phần mềm quản lý văn phòng công chứng - Phạm Minh Luan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613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Xem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đang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them </a:t>
            </a:r>
            <a:r>
              <a:rPr lang="en-US" dirty="0" err="1" smtClean="0"/>
              <a:t>mới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nhật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Phần mềm quản lý văn phòng công chứng - Phạm Minh Luan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345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357" y="648710"/>
            <a:ext cx="10406559" cy="5853689"/>
          </a:xfr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Phần mềm quản lý văn phòng công chứng - Phạm Minh Luan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743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khách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Xem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khách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đồng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văn</a:t>
            </a:r>
            <a:r>
              <a:rPr lang="en-US" dirty="0" smtClean="0"/>
              <a:t> </a:t>
            </a:r>
            <a:r>
              <a:rPr lang="en-US" dirty="0" err="1" smtClean="0"/>
              <a:t>phòng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r>
              <a:rPr lang="en-US" dirty="0" smtClean="0"/>
              <a:t> </a:t>
            </a:r>
            <a:r>
              <a:rPr lang="en-US" dirty="0" err="1" smtClean="0"/>
              <a:t>khách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, </a:t>
            </a:r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nhật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khách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Phần mềm quản lý văn phòng công chứng - Phạm Minh Luan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244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522" y="630238"/>
            <a:ext cx="10159950" cy="5714972"/>
          </a:xfr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Phần mềm quản lý văn phòng công chứng - Phạm Minh Luan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929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6601" y="583125"/>
            <a:ext cx="7202200" cy="5482272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Phần mềm quản lý văn phòng công chứng - Phạm Minh Luan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335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dirty="0" err="1" smtClean="0"/>
              <a:t>Đăng</a:t>
            </a:r>
            <a:r>
              <a:rPr lang="en-US" sz="2800" dirty="0" smtClean="0"/>
              <a:t> </a:t>
            </a:r>
            <a:r>
              <a:rPr lang="en-US" sz="2800" dirty="0" err="1" smtClean="0"/>
              <a:t>nhập</a:t>
            </a:r>
            <a:r>
              <a:rPr lang="en-US" sz="2800" dirty="0" smtClean="0"/>
              <a:t> </a:t>
            </a:r>
            <a:r>
              <a:rPr lang="en-US" sz="2800" dirty="0" err="1" smtClean="0"/>
              <a:t>và</a:t>
            </a:r>
            <a:r>
              <a:rPr lang="en-US" sz="2800" dirty="0" smtClean="0"/>
              <a:t> </a:t>
            </a:r>
            <a:r>
              <a:rPr lang="en-US" sz="2800" dirty="0" err="1" smtClean="0"/>
              <a:t>kết</a:t>
            </a:r>
            <a:r>
              <a:rPr lang="en-US" sz="2800" dirty="0" smtClean="0"/>
              <a:t> </a:t>
            </a:r>
            <a:r>
              <a:rPr lang="en-US" sz="2800" dirty="0" err="1" smtClean="0"/>
              <a:t>nối</a:t>
            </a:r>
            <a:r>
              <a:rPr lang="en-US" sz="2800" dirty="0" smtClean="0"/>
              <a:t> SQL </a:t>
            </a:r>
            <a:r>
              <a:rPr lang="en-US" sz="2800" dirty="0" err="1" smtClean="0"/>
              <a:t>với</a:t>
            </a:r>
            <a:r>
              <a:rPr lang="en-US" sz="2800" dirty="0" smtClean="0"/>
              <a:t> </a:t>
            </a:r>
            <a:r>
              <a:rPr lang="en-US" sz="2800" dirty="0" err="1" smtClean="0"/>
              <a:t>connstring</a:t>
            </a:r>
            <a:r>
              <a:rPr lang="en-US" sz="2800" dirty="0" smtClean="0"/>
              <a:t> </a:t>
            </a:r>
            <a:r>
              <a:rPr lang="en-US" sz="2800" dirty="0" err="1" smtClean="0"/>
              <a:t>tự</a:t>
            </a:r>
            <a:r>
              <a:rPr lang="en-US" sz="2800" dirty="0" smtClean="0"/>
              <a:t> </a:t>
            </a:r>
            <a:r>
              <a:rPr lang="en-US" sz="2800" dirty="0" err="1" smtClean="0"/>
              <a:t>động</a:t>
            </a:r>
            <a:endParaRPr lang="en-US" sz="2800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 err="1" smtClean="0"/>
              <a:t>Quản</a:t>
            </a:r>
            <a:r>
              <a:rPr lang="en-US" sz="2800" dirty="0" smtClean="0"/>
              <a:t> </a:t>
            </a:r>
            <a:r>
              <a:rPr lang="en-US" sz="2800" dirty="0" err="1" smtClean="0"/>
              <a:t>lý</a:t>
            </a:r>
            <a:r>
              <a:rPr lang="en-US" sz="2800" dirty="0" smtClean="0"/>
              <a:t> </a:t>
            </a:r>
            <a:r>
              <a:rPr lang="en-US" sz="2800" dirty="0" err="1" smtClean="0"/>
              <a:t>hợp</a:t>
            </a:r>
            <a:r>
              <a:rPr lang="en-US" sz="2800" dirty="0" smtClean="0"/>
              <a:t> </a:t>
            </a:r>
            <a:r>
              <a:rPr lang="en-US" sz="2800" dirty="0" err="1" smtClean="0"/>
              <a:t>đồng</a:t>
            </a:r>
            <a:r>
              <a:rPr lang="en-US" sz="2800" dirty="0" smtClean="0"/>
              <a:t> </a:t>
            </a:r>
            <a:r>
              <a:rPr lang="en-US" sz="2800" dirty="0" err="1" smtClean="0"/>
              <a:t>công</a:t>
            </a:r>
            <a:r>
              <a:rPr lang="en-US" sz="2800" dirty="0" smtClean="0"/>
              <a:t> </a:t>
            </a:r>
            <a:r>
              <a:rPr lang="en-US" sz="2800" dirty="0" err="1" smtClean="0"/>
              <a:t>chứng</a:t>
            </a:r>
            <a:endParaRPr lang="en-US" sz="28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 err="1" smtClean="0"/>
              <a:t>Thêm</a:t>
            </a:r>
            <a:r>
              <a:rPr lang="en-US" sz="2800" dirty="0" smtClean="0"/>
              <a:t> </a:t>
            </a:r>
            <a:r>
              <a:rPr lang="en-US" sz="2800" dirty="0" err="1" smtClean="0"/>
              <a:t>hợp</a:t>
            </a:r>
            <a:r>
              <a:rPr lang="en-US" sz="2800" dirty="0" smtClean="0"/>
              <a:t> </a:t>
            </a:r>
            <a:r>
              <a:rPr lang="en-US" sz="2800" dirty="0" err="1" smtClean="0"/>
              <a:t>đồng</a:t>
            </a:r>
            <a:r>
              <a:rPr lang="en-US" sz="2800" dirty="0" smtClean="0"/>
              <a:t> </a:t>
            </a:r>
            <a:r>
              <a:rPr lang="en-US" sz="2800" dirty="0" err="1" smtClean="0"/>
              <a:t>công</a:t>
            </a:r>
            <a:r>
              <a:rPr lang="en-US" sz="2800" dirty="0" smtClean="0"/>
              <a:t> </a:t>
            </a:r>
            <a:r>
              <a:rPr lang="en-US" sz="2800" dirty="0" err="1" smtClean="0"/>
              <a:t>chứng</a:t>
            </a:r>
            <a:endParaRPr lang="en-US" sz="28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 err="1" smtClean="0"/>
              <a:t>Danh</a:t>
            </a:r>
            <a:r>
              <a:rPr lang="en-US" sz="2800" dirty="0" smtClean="0"/>
              <a:t> </a:t>
            </a:r>
            <a:r>
              <a:rPr lang="en-US" sz="2800" dirty="0" err="1" smtClean="0"/>
              <a:t>sách</a:t>
            </a:r>
            <a:r>
              <a:rPr lang="en-US" sz="2800" dirty="0" smtClean="0"/>
              <a:t> </a:t>
            </a:r>
            <a:r>
              <a:rPr lang="en-US" sz="2800" dirty="0" err="1" smtClean="0"/>
              <a:t>hợp</a:t>
            </a:r>
            <a:r>
              <a:rPr lang="en-US" sz="2800" dirty="0" smtClean="0"/>
              <a:t> </a:t>
            </a:r>
            <a:r>
              <a:rPr lang="en-US" sz="2800" dirty="0" err="1" smtClean="0"/>
              <a:t>đồng</a:t>
            </a:r>
            <a:r>
              <a:rPr lang="en-US" sz="2800" dirty="0" smtClean="0"/>
              <a:t> </a:t>
            </a:r>
            <a:r>
              <a:rPr lang="en-US" sz="2800" dirty="0" err="1" smtClean="0"/>
              <a:t>công</a:t>
            </a:r>
            <a:r>
              <a:rPr lang="en-US" sz="2800" dirty="0" smtClean="0"/>
              <a:t> </a:t>
            </a:r>
            <a:r>
              <a:rPr lang="en-US" sz="2800" dirty="0" err="1" smtClean="0"/>
              <a:t>chứng</a:t>
            </a:r>
            <a:endParaRPr lang="en-US" sz="2800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 err="1" smtClean="0"/>
              <a:t>Quản</a:t>
            </a:r>
            <a:r>
              <a:rPr lang="en-US" sz="2800" dirty="0" smtClean="0"/>
              <a:t> </a:t>
            </a:r>
            <a:r>
              <a:rPr lang="en-US" sz="2800" dirty="0" err="1" smtClean="0"/>
              <a:t>lý</a:t>
            </a:r>
            <a:r>
              <a:rPr lang="en-US" sz="2800" dirty="0" smtClean="0"/>
              <a:t> </a:t>
            </a:r>
            <a:r>
              <a:rPr lang="en-US" sz="2800" dirty="0" err="1" smtClean="0"/>
              <a:t>nhân</a:t>
            </a:r>
            <a:r>
              <a:rPr lang="en-US" sz="2800" dirty="0" smtClean="0"/>
              <a:t> </a:t>
            </a:r>
            <a:r>
              <a:rPr lang="en-US" sz="2800" dirty="0" err="1" smtClean="0"/>
              <a:t>viên</a:t>
            </a:r>
            <a:endParaRPr lang="en-US" sz="2800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 err="1" smtClean="0"/>
              <a:t>Quản</a:t>
            </a:r>
            <a:r>
              <a:rPr lang="en-US" sz="2800" dirty="0" smtClean="0"/>
              <a:t> </a:t>
            </a:r>
            <a:r>
              <a:rPr lang="en-US" sz="2800" dirty="0" err="1" smtClean="0"/>
              <a:t>lý</a:t>
            </a:r>
            <a:r>
              <a:rPr lang="en-US" sz="2800" dirty="0" smtClean="0"/>
              <a:t> </a:t>
            </a:r>
            <a:r>
              <a:rPr lang="en-US" sz="2800" dirty="0" err="1" smtClean="0"/>
              <a:t>khách</a:t>
            </a:r>
            <a:r>
              <a:rPr lang="en-US" sz="2800" dirty="0" smtClean="0"/>
              <a:t> </a:t>
            </a:r>
            <a:r>
              <a:rPr lang="en-US" sz="2800" dirty="0" err="1" smtClean="0"/>
              <a:t>hàng</a:t>
            </a:r>
            <a:endParaRPr lang="en-US" sz="2800" dirty="0" smtClean="0"/>
          </a:p>
          <a:p>
            <a:endParaRPr lang="en-US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45130" y="896063"/>
            <a:ext cx="9404723" cy="849609"/>
          </a:xfrm>
        </p:spPr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Phần mềm quản lý văn phòng công chứng - Phạm Minh Luan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463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Sơ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97" y="1401182"/>
            <a:ext cx="11152096" cy="4590473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Phần mềm quản lý văn phòng công chứng - Phạm Minh Luan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633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r>
              <a:rPr lang="en-US" dirty="0" smtClean="0"/>
              <a:t> SQL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cnnstring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account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trước</a:t>
            </a:r>
            <a:r>
              <a:rPr lang="en-US" dirty="0" smtClean="0"/>
              <a:t> </a:t>
            </a:r>
            <a:r>
              <a:rPr lang="en-US" dirty="0" err="1" smtClean="0"/>
              <a:t>mặc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“admin” </a:t>
            </a:r>
            <a:r>
              <a:rPr lang="en-US" dirty="0" err="1" smtClean="0"/>
              <a:t>và</a:t>
            </a:r>
            <a:r>
              <a:rPr lang="en-US" dirty="0" smtClean="0"/>
              <a:t> password “admin”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form connection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lựa</a:t>
            </a:r>
            <a:r>
              <a:rPr lang="en-US" dirty="0" smtClean="0"/>
              <a:t> </a:t>
            </a:r>
            <a:r>
              <a:rPr lang="en-US" dirty="0" err="1" smtClean="0"/>
              <a:t>servername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database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Bấm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test connection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bấm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connect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SQL</a:t>
            </a:r>
          </a:p>
          <a:p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“Connection Success” </a:t>
            </a:r>
            <a:r>
              <a:rPr lang="en-US" dirty="0" err="1" smtClean="0"/>
              <a:t>ngược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“connection fail”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Phần mềm quản lý văn phòng công chứng - Phạm Minh Luan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898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5980" y="3001946"/>
            <a:ext cx="5708943" cy="346092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041" y="165588"/>
            <a:ext cx="5559388" cy="3565903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Phần mềm quản lý văn phòng công chứng - Phạm Minh Luan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970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469" y="822035"/>
            <a:ext cx="10295465" cy="5791199"/>
          </a:xfr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Phần mềm quản lý văn phòng công chứng - Phạm Minh Luan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111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130" y="258755"/>
            <a:ext cx="9404723" cy="1400530"/>
          </a:xfrm>
        </p:spPr>
        <p:txBody>
          <a:bodyPr/>
          <a:lstStyle/>
          <a:p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đồng</a:t>
            </a:r>
            <a:r>
              <a:rPr lang="en-US" dirty="0" smtClean="0"/>
              <a:t> –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đồng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773382"/>
            <a:ext cx="8946541" cy="4544291"/>
          </a:xfrm>
        </p:spPr>
        <p:txBody>
          <a:bodyPr/>
          <a:lstStyle/>
          <a:p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đầy</a:t>
            </a:r>
            <a:r>
              <a:rPr lang="en-US" dirty="0" smtClean="0"/>
              <a:t> </a:t>
            </a:r>
            <a:r>
              <a:rPr lang="en-US" dirty="0" err="1" smtClean="0"/>
              <a:t>đủ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bấm</a:t>
            </a:r>
            <a:r>
              <a:rPr lang="en-US" dirty="0" smtClean="0"/>
              <a:t> </a:t>
            </a:r>
            <a:r>
              <a:rPr lang="en-US" dirty="0" err="1"/>
              <a:t>v</a:t>
            </a:r>
            <a:r>
              <a:rPr lang="en-US" dirty="0" err="1" smtClean="0"/>
              <a:t>ào</a:t>
            </a:r>
            <a:r>
              <a:rPr lang="en-US" dirty="0" smtClean="0"/>
              <a:t> “</a:t>
            </a:r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”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đồng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sở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khách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tồn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CMND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điền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text box address </a:t>
            </a:r>
            <a:r>
              <a:rPr lang="en-US" dirty="0" err="1" smtClean="0"/>
              <a:t>và</a:t>
            </a:r>
            <a:r>
              <a:rPr lang="en-US" dirty="0" smtClean="0"/>
              <a:t> name</a:t>
            </a:r>
          </a:p>
          <a:p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đồng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tồn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chứng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điền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form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bấm</a:t>
            </a:r>
            <a:r>
              <a:rPr lang="en-US" dirty="0" smtClean="0"/>
              <a:t> “</a:t>
            </a:r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”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nhật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đồng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sở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 smtClean="0"/>
          </a:p>
          <a:p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chứng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tăng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căn</a:t>
            </a:r>
            <a:r>
              <a:rPr lang="en-US" dirty="0" smtClean="0"/>
              <a:t> </a:t>
            </a:r>
            <a:r>
              <a:rPr lang="en-US" dirty="0" err="1" smtClean="0"/>
              <a:t>cứ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chứng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endParaRPr lang="en-US" dirty="0" smtClean="0"/>
          </a:p>
          <a:p>
            <a:r>
              <a:rPr lang="en-US" dirty="0" err="1" smtClean="0"/>
              <a:t>Các</a:t>
            </a:r>
            <a:r>
              <a:rPr lang="en-US" dirty="0" smtClean="0"/>
              <a:t> ô </a:t>
            </a:r>
            <a:r>
              <a:rPr lang="en-US" dirty="0" err="1" smtClean="0"/>
              <a:t>ngày</a:t>
            </a:r>
            <a:r>
              <a:rPr lang="en-US" dirty="0" smtClean="0"/>
              <a:t> </a:t>
            </a:r>
            <a:r>
              <a:rPr lang="en-US" dirty="0" err="1" smtClean="0"/>
              <a:t>ký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ngày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chứng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lấy</a:t>
            </a:r>
            <a:r>
              <a:rPr lang="en-US" dirty="0" smtClean="0"/>
              <a:t> </a:t>
            </a:r>
            <a:r>
              <a:rPr lang="en-US" dirty="0" err="1" smtClean="0"/>
              <a:t>ngày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endParaRPr lang="en-US" dirty="0" smtClean="0"/>
          </a:p>
          <a:p>
            <a:r>
              <a:rPr lang="en-US" dirty="0" smtClean="0"/>
              <a:t>Combo box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đồng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đồng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sở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nhấn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nút</a:t>
            </a:r>
            <a:r>
              <a:rPr lang="en-US" dirty="0" smtClean="0"/>
              <a:t> </a:t>
            </a:r>
            <a:r>
              <a:rPr lang="en-US" dirty="0" err="1" smtClean="0"/>
              <a:t>xem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xem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đồng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Phần mềm quản lý văn phòng công chứng - Phạm Minh Luan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799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976" y="667183"/>
            <a:ext cx="10483225" cy="5896814"/>
          </a:xfr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Phần mềm quản lý văn phòng công chứng - Phạm Minh Luan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450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đồng</a:t>
            </a:r>
            <a:r>
              <a:rPr lang="en-US" dirty="0" smtClean="0"/>
              <a:t> – </a:t>
            </a:r>
            <a:r>
              <a:rPr lang="en-US" dirty="0" err="1" smtClean="0"/>
              <a:t>Xem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Xem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đồng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sở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xem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năm</a:t>
            </a:r>
            <a:r>
              <a:rPr lang="en-US" dirty="0" smtClean="0"/>
              <a:t>, </a:t>
            </a:r>
            <a:r>
              <a:rPr lang="en-US" dirty="0" err="1" smtClean="0"/>
              <a:t>tháng</a:t>
            </a:r>
            <a:r>
              <a:rPr lang="en-US" dirty="0" smtClean="0"/>
              <a:t>, </a:t>
            </a:r>
            <a:r>
              <a:rPr lang="en-US" dirty="0" err="1" smtClean="0"/>
              <a:t>ngày</a:t>
            </a:r>
            <a:endParaRPr lang="en-US" dirty="0" smtClean="0"/>
          </a:p>
          <a:p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kiếm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đồng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,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chứng</a:t>
            </a:r>
            <a:r>
              <a:rPr lang="en-US" dirty="0" smtClean="0"/>
              <a:t>, </a:t>
            </a:r>
            <a:r>
              <a:rPr lang="en-US" dirty="0" err="1" smtClean="0"/>
              <a:t>số</a:t>
            </a:r>
            <a:r>
              <a:rPr lang="en-US" dirty="0" smtClean="0"/>
              <a:t> CMND</a:t>
            </a:r>
          </a:p>
          <a:p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đồng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click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đồng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,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click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mở</a:t>
            </a:r>
            <a:r>
              <a:rPr lang="en-US" dirty="0" smtClean="0"/>
              <a:t> form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đồng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Phần mềm quản lý văn phòng công chứng - Phạm Minh Luan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33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78</TotalTime>
  <Words>643</Words>
  <Application>Microsoft Office PowerPoint</Application>
  <PresentationFormat>Widescreen</PresentationFormat>
  <Paragraphs>69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Century Gothic</vt:lpstr>
      <vt:lpstr>Times New Roman</vt:lpstr>
      <vt:lpstr>Wingdings</vt:lpstr>
      <vt:lpstr>Wingdings 3</vt:lpstr>
      <vt:lpstr>Ion</vt:lpstr>
      <vt:lpstr>QUẢN LÝ VĂN PHÒNG CÔNG CHỨNG</vt:lpstr>
      <vt:lpstr>Các chức năng chính</vt:lpstr>
      <vt:lpstr>Sơ đồ chức năng</vt:lpstr>
      <vt:lpstr>Chức năng đăng nhập và kết nối SQL với cnnstring tự động</vt:lpstr>
      <vt:lpstr>PowerPoint Presentation</vt:lpstr>
      <vt:lpstr>PowerPoint Presentation</vt:lpstr>
      <vt:lpstr>Chức năng quản lý hợp đồng – Thêm hợp đồng</vt:lpstr>
      <vt:lpstr>PowerPoint Presentation</vt:lpstr>
      <vt:lpstr>Chức năng quản lý hợp đồng – Xem danh sách</vt:lpstr>
      <vt:lpstr>PowerPoint Presentation</vt:lpstr>
      <vt:lpstr>Chức năng quản lý nhân viên</vt:lpstr>
      <vt:lpstr>PowerPoint Presentation</vt:lpstr>
      <vt:lpstr>Chức năng quản lý khách hàng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QUẢN LÝ VĂN PHÒNG CÔNG CHỨNG</dc:title>
  <dc:creator>Minh Luân Phạm</dc:creator>
  <cp:lastModifiedBy>Minh Luân Phạm</cp:lastModifiedBy>
  <cp:revision>10</cp:revision>
  <dcterms:created xsi:type="dcterms:W3CDTF">2018-05-20T02:24:33Z</dcterms:created>
  <dcterms:modified xsi:type="dcterms:W3CDTF">2018-05-21T03:57:01Z</dcterms:modified>
</cp:coreProperties>
</file>