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CCE19-F9DC-4409-805D-15EC729D1BCE}" type="datetimeFigureOut">
              <a:rPr lang="en-US" smtClean="0"/>
              <a:t>05/21/18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EB993-E851-46CE-BFD5-996874AE7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2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E5E0-453F-4F5E-9577-B610A2546D2C}" type="datetime1">
              <a:rPr lang="en-US" smtClean="0"/>
              <a:t>05/21/18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EA8C-4615-4437-9B57-0D719825F139}" type="datetime1">
              <a:rPr lang="en-US" smtClean="0"/>
              <a:t>05/21/18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3461-3102-46AE-B04A-F77E46365F53}" type="datetime1">
              <a:rPr lang="en-US" smtClean="0"/>
              <a:t>05/21/18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5784-B1FE-4A5C-A722-9FD6DE1F41AD}" type="datetime1">
              <a:rPr lang="en-US" smtClean="0"/>
              <a:t>05/21/18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0D7B-928A-4466-A41B-DBCB3716C372}" type="datetime1">
              <a:rPr lang="en-US" smtClean="0"/>
              <a:t>05/21/18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CAF7-9386-4926-AA98-787796F530C4}" type="datetime1">
              <a:rPr lang="en-US" smtClean="0"/>
              <a:t>05/21/18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BE4A-9AED-4A06-A471-7AC216673370}" type="datetime1">
              <a:rPr lang="en-US" smtClean="0"/>
              <a:t>05/21/18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5D07-924A-4AD9-BCA5-6E9ADD96B53D}" type="datetime1">
              <a:rPr lang="en-US" smtClean="0"/>
              <a:t>05/21/18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5DFA-9979-4202-B54F-BB934C108FF8}" type="datetime1">
              <a:rPr lang="en-US" smtClean="0"/>
              <a:t>05/21/18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53702"/>
            <a:ext cx="9404723" cy="85884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490" y="1570182"/>
            <a:ext cx="8859343" cy="467821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F5B3-8CD1-4D34-87C4-D6D37798DE91}" type="datetime1">
              <a:rPr lang="en-US" smtClean="0"/>
              <a:t>05/21/18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318" y="6421078"/>
            <a:ext cx="6103700" cy="436922"/>
          </a:xfrm>
        </p:spPr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2672" y="110836"/>
            <a:ext cx="681331" cy="472289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66CF-7C27-40EE-B586-13B19BA4A2EC}" type="datetime1">
              <a:rPr lang="en-US" smtClean="0"/>
              <a:t>05/21/18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790" y="6476496"/>
            <a:ext cx="6833374" cy="367648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9317" y="83128"/>
            <a:ext cx="768042" cy="42610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97C0-EA30-45F8-8BB8-F9F632EF2006}" type="datetime1">
              <a:rPr lang="en-US" smtClean="0"/>
              <a:t>05/21/18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BCA3-83F8-4DE2-A594-ACD244BE6FD9}" type="datetime1">
              <a:rPr lang="en-US" smtClean="0"/>
              <a:t>05/21/18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D6A1-AD13-495C-8383-3AAA9FCD1E1C}" type="datetime1">
              <a:rPr lang="en-US" smtClean="0"/>
              <a:t>05/21/18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927E-68A2-44F7-A164-0CA81C436038}" type="datetime1">
              <a:rPr lang="en-US" smtClean="0"/>
              <a:t>05/21/18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8C34-4D31-4991-B96B-DA583AB313CC}" type="datetime1">
              <a:rPr lang="en-US" smtClean="0"/>
              <a:t>05/21/18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43CD-86BC-4A98-9D21-57CBB5181DAD}" type="datetime1">
              <a:rPr lang="en-US" smtClean="0"/>
              <a:t>05/21/18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7CE158-64C7-415B-88C8-22FE66FDA851}" type="datetime1">
              <a:rPr lang="en-US" smtClean="0"/>
              <a:t>05/21/18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35879"/>
            <a:ext cx="6173647" cy="3221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 b="0" i="0">
                <a:solidFill>
                  <a:schemeClr val="tx1">
                    <a:tint val="75000"/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700" y="858981"/>
            <a:ext cx="9771663" cy="2255854"/>
          </a:xfrm>
        </p:spPr>
        <p:txBody>
          <a:bodyPr/>
          <a:lstStyle/>
          <a:p>
            <a:r>
              <a:rPr lang="en-US" sz="6600" b="1" dirty="0" smtClean="0"/>
              <a:t>QUẢN LÝ VĂN PHÒNG CÔNG CHỨNG</a:t>
            </a:r>
            <a:endParaRPr lang="en-US" sz="6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05745" y="3315855"/>
            <a:ext cx="208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1308" y="3712897"/>
            <a:ext cx="4465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 Minh Luân – 115001137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115000638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 Thy –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–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–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7962" y="5204692"/>
            <a:ext cx="208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HD: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5199" y="5552891"/>
            <a:ext cx="272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5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29" y="630987"/>
            <a:ext cx="10298497" cy="5792904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1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them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7" y="648710"/>
            <a:ext cx="10406559" cy="585368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22" y="630238"/>
            <a:ext cx="10159950" cy="571497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2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01" y="583125"/>
            <a:ext cx="7202200" cy="548227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3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/>
              <a:t>Đăng</a:t>
            </a:r>
            <a:r>
              <a:rPr lang="en-US" sz="2800" dirty="0" smtClean="0"/>
              <a:t> </a:t>
            </a:r>
            <a:r>
              <a:rPr lang="en-US" sz="2800" dirty="0" err="1" smtClean="0"/>
              <a:t>nhập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nối</a:t>
            </a:r>
            <a:r>
              <a:rPr lang="en-US" sz="2800" dirty="0" smtClean="0"/>
              <a:t> SQL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connstring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</a:t>
            </a:r>
            <a:r>
              <a:rPr lang="en-US" sz="2800" dirty="0" err="1" smtClean="0"/>
              <a:t>động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đồng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chứng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 smtClean="0"/>
              <a:t>Thêm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đồng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chứng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 smtClean="0"/>
              <a:t>Danh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đồng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chứng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khách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130" y="896063"/>
            <a:ext cx="9404723" cy="849609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6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7" y="1401182"/>
            <a:ext cx="11152096" cy="45904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SQL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cnnstring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account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“admin” </a:t>
            </a:r>
            <a:r>
              <a:rPr lang="en-US" dirty="0" err="1" smtClean="0"/>
              <a:t>và</a:t>
            </a:r>
            <a:r>
              <a:rPr lang="en-US" dirty="0" smtClean="0"/>
              <a:t> password “admin”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form connection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servername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database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test connection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connect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SQL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“Connection Success”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“connection fail”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80" y="3001946"/>
            <a:ext cx="5708943" cy="34609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41" y="165588"/>
            <a:ext cx="5559388" cy="356590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7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69" y="583125"/>
            <a:ext cx="10295465" cy="603010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58755"/>
            <a:ext cx="9404723" cy="1400530"/>
          </a:xfrm>
        </p:spPr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–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73382"/>
            <a:ext cx="8946541" cy="4544291"/>
          </a:xfrm>
        </p:spPr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ào</a:t>
            </a:r>
            <a:r>
              <a:rPr lang="en-US" dirty="0" smtClean="0"/>
              <a:t> “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”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CMND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text box address </a:t>
            </a:r>
            <a:r>
              <a:rPr lang="en-US" dirty="0" err="1" smtClean="0"/>
              <a:t>và</a:t>
            </a:r>
            <a:r>
              <a:rPr lang="en-US" dirty="0" smtClean="0"/>
              <a:t> name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form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“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”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ô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r>
              <a:rPr lang="en-US" dirty="0" smtClean="0"/>
              <a:t>Combo box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76" y="667183"/>
            <a:ext cx="10483225" cy="5896814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–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, </a:t>
            </a:r>
            <a:r>
              <a:rPr lang="en-US" dirty="0" err="1" smtClean="0"/>
              <a:t>tháng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CMND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click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form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644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QUẢN LÝ VĂN PHÒNG CÔNG CHỨNG</vt:lpstr>
      <vt:lpstr>Các chức năng chính</vt:lpstr>
      <vt:lpstr>Sơ đồ chức năng</vt:lpstr>
      <vt:lpstr>Chức năng đăng nhập và kết nối SQL với cnnstring tự động</vt:lpstr>
      <vt:lpstr>PowerPoint Presentation</vt:lpstr>
      <vt:lpstr>PowerPoint Presentation</vt:lpstr>
      <vt:lpstr>Chức năng quản lý hợp đồng – Thêm hợp đồng</vt:lpstr>
      <vt:lpstr>PowerPoint Presentation</vt:lpstr>
      <vt:lpstr>Chức năng quản lý hợp đồng – Xem danh sách</vt:lpstr>
      <vt:lpstr>PowerPoint Presentation</vt:lpstr>
      <vt:lpstr>Chức năng quản lý nhân viên</vt:lpstr>
      <vt:lpstr>PowerPoint Presentation</vt:lpstr>
      <vt:lpstr>Chức năng quản lý khách hàng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VĂN PHÒNG CÔNG CHỨNG</dc:title>
  <dc:creator>Minh Luân Phạm</dc:creator>
  <cp:lastModifiedBy>Windows User</cp:lastModifiedBy>
  <cp:revision>13</cp:revision>
  <dcterms:created xsi:type="dcterms:W3CDTF">2018-05-20T02:24:33Z</dcterms:created>
  <dcterms:modified xsi:type="dcterms:W3CDTF">2018-05-21T09:36:28Z</dcterms:modified>
</cp:coreProperties>
</file>