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9" r:id="rId19"/>
    <p:sldId id="272" r:id="rId20"/>
    <p:sldId id="273" r:id="rId21"/>
    <p:sldId id="277" r:id="rId22"/>
    <p:sldId id="278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C4CCA-6C3A-4A44-8364-D14DCB5CFEB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51474-2CB2-412A-B4F0-4363A5491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1474-2CB2-412A-B4F0-4363A54916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Language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98943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Group 3</a:t>
            </a:r>
          </a:p>
          <a:p>
            <a:pPr algn="l"/>
            <a:r>
              <a:rPr lang="en-US" sz="1400" dirty="0" smtClean="0"/>
              <a:t>Le Quang Minh – 20176987</a:t>
            </a:r>
          </a:p>
          <a:p>
            <a:pPr algn="l"/>
            <a:r>
              <a:rPr lang="en-US" sz="1400" dirty="0" smtClean="0"/>
              <a:t>Nghiem </a:t>
            </a:r>
            <a:r>
              <a:rPr lang="en-US" sz="1400" dirty="0" err="1" smtClean="0"/>
              <a:t>Quoc</a:t>
            </a:r>
            <a:r>
              <a:rPr lang="en-US" sz="1400" dirty="0" smtClean="0"/>
              <a:t> </a:t>
            </a:r>
            <a:r>
              <a:rPr lang="en-US" sz="1400" dirty="0" err="1" smtClean="0"/>
              <a:t>Cuong</a:t>
            </a:r>
            <a:r>
              <a:rPr lang="en-US" sz="1400" dirty="0" smtClean="0"/>
              <a:t> – 20176971</a:t>
            </a:r>
          </a:p>
          <a:p>
            <a:pPr algn="l"/>
            <a:r>
              <a:rPr lang="en-US" sz="1400" dirty="0" smtClean="0"/>
              <a:t>Nguyen Chi </a:t>
            </a:r>
            <a:r>
              <a:rPr lang="en-US" sz="1400" dirty="0" err="1" smtClean="0"/>
              <a:t>Hieu</a:t>
            </a:r>
            <a:r>
              <a:rPr lang="en-US" sz="1400" dirty="0" smtClean="0"/>
              <a:t> – 20176975</a:t>
            </a:r>
          </a:p>
          <a:p>
            <a:pPr algn="l"/>
            <a:r>
              <a:rPr lang="en-US" sz="1400" dirty="0" smtClean="0"/>
              <a:t>Luong Minh Phuong - 20176994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07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Input character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secret word is chosen. We then let player input the letter they guess using </a:t>
            </a:r>
            <a:r>
              <a:rPr lang="en-US" dirty="0" err="1" smtClean="0"/>
              <a:t>scanf</a:t>
            </a:r>
            <a:r>
              <a:rPr lang="en-US" dirty="0" smtClean="0"/>
              <a:t>()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76" y="3349249"/>
            <a:ext cx="4410075" cy="2886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853" y="4136531"/>
            <a:ext cx="466725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8945" y="3773978"/>
            <a:ext cx="99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Input character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decide to use an advanced input method, using </a:t>
            </a:r>
            <a:r>
              <a:rPr lang="en-US" dirty="0" err="1" smtClean="0"/>
              <a:t>getchar</a:t>
            </a:r>
            <a:r>
              <a:rPr lang="en-US" dirty="0" smtClean="0"/>
              <a:t>()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26" y="3418263"/>
            <a:ext cx="45910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Check the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example, the secret letter is CLASS</a:t>
            </a:r>
          </a:p>
          <a:p>
            <a:r>
              <a:rPr lang="en-US" smtClean="0"/>
              <a:t>We create an array has the form of 00000</a:t>
            </a:r>
          </a:p>
          <a:p>
            <a:r>
              <a:rPr lang="en-US" smtClean="0"/>
              <a:t>If the guessed letter is correct, e.g: L, the array above will be changed to 01000</a:t>
            </a:r>
          </a:p>
          <a:p>
            <a:r>
              <a:rPr lang="en-US" smtClean="0"/>
              <a:t>The program stops when there is no 0 in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Make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counter integer, it remains the same if players guess the correct letter of the secret word</a:t>
            </a:r>
          </a:p>
          <a:p>
            <a:r>
              <a:rPr lang="en-US" dirty="0" smtClean="0"/>
              <a:t>The counter is minus by 1 if players guess the wrong letter</a:t>
            </a:r>
          </a:p>
          <a:p>
            <a:r>
              <a:rPr lang="en-US" dirty="0" smtClean="0"/>
              <a:t>The game is over when the counter = 0!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18" y="4495540"/>
            <a:ext cx="65436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Difficulties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moment, we still work on how to randomly choose a secret word in the most convenient way.</a:t>
            </a:r>
          </a:p>
          <a:p>
            <a:r>
              <a:rPr lang="en-US" dirty="0" smtClean="0"/>
              <a:t>Plan: </a:t>
            </a:r>
          </a:p>
          <a:p>
            <a:pPr lvl="1"/>
            <a:r>
              <a:rPr lang="en-US" dirty="0" smtClean="0"/>
              <a:t>Use a .txt file to store the list of words</a:t>
            </a:r>
          </a:p>
          <a:p>
            <a:pPr lvl="1"/>
            <a:r>
              <a:rPr lang="en-US" dirty="0" smtClean="0"/>
              <a:t>Import it as a string into the source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74" r="2884"/>
          <a:stretch/>
        </p:blipFill>
        <p:spPr>
          <a:xfrm>
            <a:off x="7724515" y="3092335"/>
            <a:ext cx="2358823" cy="345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method to automatically modify the size of the string of the secret word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57" y="3634429"/>
            <a:ext cx="9001125" cy="14954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4181302"/>
            <a:ext cx="615142" cy="573578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unexpected character appears!!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04" y="3170266"/>
            <a:ext cx="421005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0254" y="3951865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letter “E” is input, the program works normally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0255" y="4759361"/>
            <a:ext cx="680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letter “T” is input, there is a strange symbol appear at the end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53256" y="4944027"/>
            <a:ext cx="1783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9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Array</a:t>
            </a:r>
          </a:p>
          <a:p>
            <a:endParaRPr lang="en-US" dirty="0" smtClean="0"/>
          </a:p>
          <a:p>
            <a:r>
              <a:rPr lang="en-US" dirty="0" smtClean="0"/>
              <a:t>Use of function</a:t>
            </a:r>
          </a:p>
          <a:p>
            <a:endParaRPr lang="en-US" dirty="0" smtClean="0"/>
          </a:p>
          <a:p>
            <a:r>
              <a:rPr lang="en-US" dirty="0" smtClean="0"/>
              <a:t>New variable type: String</a:t>
            </a:r>
          </a:p>
          <a:p>
            <a:endParaRPr lang="en-US" dirty="0" smtClean="0"/>
          </a:p>
          <a:p>
            <a:r>
              <a:rPr lang="en-US" dirty="0" smtClean="0"/>
              <a:t>External library: &lt;</a:t>
            </a:r>
            <a:r>
              <a:rPr lang="en-US" dirty="0" err="1" smtClean="0"/>
              <a:t>ctype.h</a:t>
            </a:r>
            <a:r>
              <a:rPr lang="en-US" dirty="0" smtClean="0"/>
              <a:t>&gt;,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Pointers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09"/>
          </a:xfrm>
        </p:spPr>
        <p:txBody>
          <a:bodyPr>
            <a:normAutofit/>
          </a:bodyPr>
          <a:lstStyle/>
          <a:p>
            <a:r>
              <a:rPr lang="en-US" dirty="0" smtClean="0"/>
              <a:t>Create a Loop to ask if players want to play again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some levels: easy, medium, hard based on number of character of the secret word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923" y="2963919"/>
            <a:ext cx="35718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38" y="4668094"/>
            <a:ext cx="23336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09"/>
          </a:xfrm>
        </p:spPr>
        <p:txBody>
          <a:bodyPr>
            <a:normAutofit/>
          </a:bodyPr>
          <a:lstStyle/>
          <a:p>
            <a:r>
              <a:rPr lang="en-US" dirty="0"/>
              <a:t>Create multiplayers option, points for correct </a:t>
            </a:r>
            <a:r>
              <a:rPr lang="en-US" dirty="0" smtClean="0"/>
              <a:t>letter</a:t>
            </a:r>
          </a:p>
          <a:p>
            <a:pPr lvl="1"/>
            <a:r>
              <a:rPr lang="en-US" dirty="0" smtClean="0"/>
              <a:t>1 letter revealed = 10 points</a:t>
            </a:r>
          </a:p>
          <a:p>
            <a:pPr lvl="1"/>
            <a:r>
              <a:rPr lang="en-US" dirty="0" smtClean="0"/>
              <a:t>2 letters revealed = 20 points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Visualize the “hang man” using </a:t>
            </a:r>
            <a:r>
              <a:rPr lang="en-US" dirty="0" err="1"/>
              <a:t>printf</a:t>
            </a:r>
            <a:r>
              <a:rPr lang="en-US" dirty="0"/>
              <a:t>() function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Automatically giving hints of the secret word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angman Game - CodeProjec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5" r="81631" b="21987"/>
          <a:stretch/>
        </p:blipFill>
        <p:spPr bwMode="auto">
          <a:xfrm>
            <a:off x="8942129" y="3271555"/>
            <a:ext cx="2307607" cy="202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09"/>
          </a:xfrm>
        </p:spPr>
        <p:txBody>
          <a:bodyPr>
            <a:normAutofit/>
          </a:bodyPr>
          <a:lstStyle/>
          <a:p>
            <a:r>
              <a:rPr lang="en-US" dirty="0" smtClean="0"/>
              <a:t>Open randomly some of letters with some words of hard level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Count time to play the game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Play with many levels. After player finish the easier </a:t>
            </a:r>
          </a:p>
          <a:p>
            <a:r>
              <a:rPr lang="en-US" dirty="0" smtClean="0"/>
              <a:t>words, the game continue with harder words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angman Game - CodeProjec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5" r="81631" b="21987"/>
          <a:stretch/>
        </p:blipFill>
        <p:spPr bwMode="auto">
          <a:xfrm>
            <a:off x="8942129" y="3271555"/>
            <a:ext cx="2307607" cy="202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at the moment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0" y="2133147"/>
            <a:ext cx="4206240" cy="4511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133147"/>
            <a:ext cx="4105216" cy="45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at the moment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30" y="2614784"/>
            <a:ext cx="87535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1026" name="Picture 2" descr="23 Popular Educational Games For Te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9" y="23198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iếc nón kỳ diệu VTV3 ngày 08-6-2013 Clip 3 - Protect Worki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55" y="2322933"/>
            <a:ext cx="4059935" cy="30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03862" y="566893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HANGMAN game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02819" y="5653757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CHIEC NON KI DIEU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0321" y="2427316"/>
            <a:ext cx="58368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instance, the secret word is: CLASS</a:t>
            </a:r>
          </a:p>
          <a:p>
            <a:r>
              <a:rPr lang="en-US" dirty="0" smtClean="0"/>
              <a:t>You guess the letter I. Then, there are 2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letter is in the secret word, then it will be shown on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letter is not in the secret word (no letter I in the word CLASS): The computer will tell you that there is no letter I in the secret word, and your chances left is decreased by 1.</a:t>
            </a:r>
          </a:p>
          <a:p>
            <a:r>
              <a:rPr lang="en-US" dirty="0" smtClean="0"/>
              <a:t>The game continues till you find all the letters in the secret word (YOU WON!) or you have no chances left (YOU LOST!)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82" y="3600971"/>
            <a:ext cx="2400300" cy="314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882" y="4542911"/>
            <a:ext cx="2409825" cy="316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6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0321" y="2427316"/>
            <a:ext cx="9511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case, there are same letters in the secret word, the console will show 2 or 3 letters at once.</a:t>
            </a:r>
          </a:p>
          <a:p>
            <a:endParaRPr lang="en-US" dirty="0"/>
          </a:p>
          <a:p>
            <a:r>
              <a:rPr lang="en-US" dirty="0" smtClean="0"/>
              <a:t>For example, if player guesses the letter S, the console should be: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Players do not have to type the same letter many times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76" y="4193242"/>
            <a:ext cx="2419350" cy="322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2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6699" y="4048882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expected final results should be like this: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32" y="2489402"/>
            <a:ext cx="4857750" cy="3857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7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Choose a random 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703" y="3325090"/>
            <a:ext cx="675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we randomly choose a word from a list of secret word from an external file: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" b="310"/>
          <a:stretch/>
        </p:blipFill>
        <p:spPr>
          <a:xfrm>
            <a:off x="7855782" y="2621495"/>
            <a:ext cx="2438400" cy="35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Choose a random word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0321" y="2327563"/>
            <a:ext cx="663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we may choose a random word by creating arrays of string: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844"/>
          <a:stretch/>
        </p:blipFill>
        <p:spPr>
          <a:xfrm>
            <a:off x="1368830" y="2831522"/>
            <a:ext cx="8764385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2705" y="5823649"/>
            <a:ext cx="5371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Disadvantage: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secret word is within the code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Need to modify size of string -&gt; Not convenient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1657</TotalTime>
  <Words>651</Words>
  <Application>Microsoft Office PowerPoint</Application>
  <PresentationFormat>Widescreen</PresentationFormat>
  <Paragraphs>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Berlin</vt:lpstr>
      <vt:lpstr>Programming Language Assignment</vt:lpstr>
      <vt:lpstr>I. Introduction</vt:lpstr>
      <vt:lpstr>Idea</vt:lpstr>
      <vt:lpstr>Rules</vt:lpstr>
      <vt:lpstr>Rules</vt:lpstr>
      <vt:lpstr>Final Result</vt:lpstr>
      <vt:lpstr>II. Process</vt:lpstr>
      <vt:lpstr>1. Choose a random word</vt:lpstr>
      <vt:lpstr>1. Choose a random word</vt:lpstr>
      <vt:lpstr>2. Input character </vt:lpstr>
      <vt:lpstr>2. Input character </vt:lpstr>
      <vt:lpstr>3. Check the letter</vt:lpstr>
      <vt:lpstr>4. Make a counter</vt:lpstr>
      <vt:lpstr>III. Difficulties</vt:lpstr>
      <vt:lpstr>Difficulties</vt:lpstr>
      <vt:lpstr>Difficulties</vt:lpstr>
      <vt:lpstr>Difficulties</vt:lpstr>
      <vt:lpstr>Knowledge Cover</vt:lpstr>
      <vt:lpstr>Developments</vt:lpstr>
      <vt:lpstr>Developments</vt:lpstr>
      <vt:lpstr>Developments</vt:lpstr>
      <vt:lpstr>Developments</vt:lpstr>
      <vt:lpstr>Source Code at the moment</vt:lpstr>
      <vt:lpstr>Source Code at the moment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Assignment</dc:title>
  <dc:creator>Le Quang Minh 20176987</dc:creator>
  <cp:lastModifiedBy>Le Quang Minh 20176987</cp:lastModifiedBy>
  <cp:revision>25</cp:revision>
  <dcterms:created xsi:type="dcterms:W3CDTF">2020-05-18T03:07:44Z</dcterms:created>
  <dcterms:modified xsi:type="dcterms:W3CDTF">2020-05-20T01:09:17Z</dcterms:modified>
</cp:coreProperties>
</file>