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99" r:id="rId3"/>
    <p:sldId id="306" r:id="rId4"/>
    <p:sldId id="307" r:id="rId5"/>
    <p:sldId id="308" r:id="rId6"/>
    <p:sldId id="29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D9F66E-5EB9-4882-86FB-DCBF35E3C3E4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5274" autoAdjust="0"/>
  </p:normalViewPr>
  <p:slideViewPr>
    <p:cSldViewPr snapToGrid="0">
      <p:cViewPr varScale="1">
        <p:scale>
          <a:sx n="125" d="100"/>
          <a:sy n="125" d="100"/>
        </p:scale>
        <p:origin x="298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vi-VN" sz="1200"/>
            </a:lvl1pPr>
          </a:lstStyle>
          <a:p>
            <a:endParaRPr lang="vi-VN"/>
          </a:p>
        </p:txBody>
      </p:sp>
      <p:sp>
        <p:nvSpPr>
          <p:cNvPr id="3" name="Chỗ dành sẵn cho Ngà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vi-VN" sz="1200"/>
            </a:lvl1pPr>
          </a:lstStyle>
          <a:p>
            <a:fld id="{20EA5F0D-C1DC-412F-A146-DDB3A74B588F}" type="datetimeFigureOut">
              <a:rPr lang="vi-VN"/>
              <a:t>24/03/2020</a:t>
            </a:fld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vi-VN" sz="1200"/>
            </a:lvl1pPr>
          </a:lstStyle>
          <a:p>
            <a:endParaRPr lang="vi-VN"/>
          </a:p>
        </p:txBody>
      </p:sp>
      <p:sp>
        <p:nvSpPr>
          <p:cNvPr id="5" name="Chỗ dành sẵn cho Số Trang chiế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vi-VN" sz="1200"/>
            </a:lvl1pPr>
          </a:lstStyle>
          <a:p>
            <a:fld id="{7BAE14B8-3CC9-472D-9BC5-A84D80684DE2}" type="slidenum">
              <a:rPr lang="vi-VN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vi-VN" sz="1200"/>
            </a:lvl1pPr>
          </a:lstStyle>
          <a:p>
            <a:endParaRPr lang="vi-VN"/>
          </a:p>
        </p:txBody>
      </p:sp>
      <p:sp>
        <p:nvSpPr>
          <p:cNvPr id="3" name="Chỗ dành sẵn cho Ngà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vi-VN" sz="1200"/>
            </a:lvl1pPr>
          </a:lstStyle>
          <a:p>
            <a:fld id="{A8CDE508-72C8-4AB5-AA9C-1584D31690E0}" type="datetimeFigureOut">
              <a:rPr lang="en-US"/>
              <a:t>24-Mar-20</a:t>
            </a:fld>
            <a:endParaRPr lang="vi-VN"/>
          </a:p>
        </p:txBody>
      </p:sp>
      <p:sp>
        <p:nvSpPr>
          <p:cNvPr id="4" name="Chỗ dành sẵn cho Ảnh Trang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vi-VN" sz="1200"/>
            </a:lvl1pPr>
          </a:lstStyle>
          <a:p>
            <a:endParaRPr lang="vi-VN"/>
          </a:p>
        </p:txBody>
      </p:sp>
      <p:sp>
        <p:nvSpPr>
          <p:cNvPr id="7" name="Chỗ dành sẵn cho Số Trang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vi-VN" sz="1200"/>
            </a:lvl1pPr>
          </a:lstStyle>
          <a:p>
            <a:fld id="{7FB667E1-E601-4AAF-B95C-B25720D70A60}" type="slidenum">
              <a:r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vi-V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vi-V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vi-V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vi-V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vi-V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vi-V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vi-V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vi-V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vi-V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rang chiếu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Nhóm 3"/>
          <p:cNvGrpSpPr/>
          <p:nvPr userDrawn="1"/>
        </p:nvGrpSpPr>
        <p:grpSpPr>
          <a:xfrm rot="248467">
            <a:off x="223563" y="2575407"/>
            <a:ext cx="4688853" cy="2424835"/>
            <a:chOff x="-10068" y="2615721"/>
            <a:chExt cx="5488038" cy="2838132"/>
          </a:xfrm>
        </p:grpSpPr>
        <p:sp>
          <p:nvSpPr>
            <p:cNvPr id="5" name="Hình tự do 457"/>
            <p:cNvSpPr/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-1" fmla="*/ 9351 w 10000"/>
                <a:gd name="connsiteY0-2" fmla="*/ 6216 h 10000"/>
                <a:gd name="connsiteX1-3" fmla="*/ 7905 w 10000"/>
                <a:gd name="connsiteY1-4" fmla="*/ 6317 h 10000"/>
                <a:gd name="connsiteX2-5" fmla="*/ 7610 w 10000"/>
                <a:gd name="connsiteY2-6" fmla="*/ 3438 h 10000"/>
                <a:gd name="connsiteX3-7" fmla="*/ 5999 w 10000"/>
                <a:gd name="connsiteY3-8" fmla="*/ 3572 h 10000"/>
                <a:gd name="connsiteX4-9" fmla="*/ 5985 w 10000"/>
                <a:gd name="connsiteY4-10" fmla="*/ 1965 h 10000"/>
                <a:gd name="connsiteX5-11" fmla="*/ 5081 w 10000"/>
                <a:gd name="connsiteY5-12" fmla="*/ 800 h 10000"/>
                <a:gd name="connsiteX6-13" fmla="*/ 4043 w 10000"/>
                <a:gd name="connsiteY6-14" fmla="*/ 1710 h 10000"/>
                <a:gd name="connsiteX7-15" fmla="*/ 3399 w 10000"/>
                <a:gd name="connsiteY7-16" fmla="*/ 90 h 10000"/>
                <a:gd name="connsiteX8-17" fmla="*/ 2130 w 10000"/>
                <a:gd name="connsiteY8-18" fmla="*/ 1188 h 10000"/>
                <a:gd name="connsiteX9-19" fmla="*/ 0 w 10000"/>
                <a:gd name="connsiteY9-20" fmla="*/ 1013 h 10000"/>
                <a:gd name="connsiteX10-21" fmla="*/ 0 w 10000"/>
                <a:gd name="connsiteY10-22" fmla="*/ 6987 h 10000"/>
                <a:gd name="connsiteX11-23" fmla="*/ 8921 w 10000"/>
                <a:gd name="connsiteY11-24" fmla="*/ 10000 h 10000"/>
                <a:gd name="connsiteX12-25" fmla="*/ 10000 w 10000"/>
                <a:gd name="connsiteY12-26" fmla="*/ 8192 h 10000"/>
                <a:gd name="connsiteX13-27" fmla="*/ 9351 w 10000"/>
                <a:gd name="connsiteY13-28" fmla="*/ 6216 h 10000"/>
                <a:gd name="connsiteX0-29" fmla="*/ 10000 w 10000"/>
                <a:gd name="connsiteY0-30" fmla="*/ 8192 h 10000"/>
                <a:gd name="connsiteX1-31" fmla="*/ 7905 w 10000"/>
                <a:gd name="connsiteY1-32" fmla="*/ 6317 h 10000"/>
                <a:gd name="connsiteX2-33" fmla="*/ 7610 w 10000"/>
                <a:gd name="connsiteY2-34" fmla="*/ 3438 h 10000"/>
                <a:gd name="connsiteX3-35" fmla="*/ 5999 w 10000"/>
                <a:gd name="connsiteY3-36" fmla="*/ 3572 h 10000"/>
                <a:gd name="connsiteX4-37" fmla="*/ 5985 w 10000"/>
                <a:gd name="connsiteY4-38" fmla="*/ 1965 h 10000"/>
                <a:gd name="connsiteX5-39" fmla="*/ 5081 w 10000"/>
                <a:gd name="connsiteY5-40" fmla="*/ 800 h 10000"/>
                <a:gd name="connsiteX6-41" fmla="*/ 4043 w 10000"/>
                <a:gd name="connsiteY6-42" fmla="*/ 1710 h 10000"/>
                <a:gd name="connsiteX7-43" fmla="*/ 3399 w 10000"/>
                <a:gd name="connsiteY7-44" fmla="*/ 90 h 10000"/>
                <a:gd name="connsiteX8-45" fmla="*/ 2130 w 10000"/>
                <a:gd name="connsiteY8-46" fmla="*/ 1188 h 10000"/>
                <a:gd name="connsiteX9-47" fmla="*/ 0 w 10000"/>
                <a:gd name="connsiteY9-48" fmla="*/ 1013 h 10000"/>
                <a:gd name="connsiteX10-49" fmla="*/ 0 w 10000"/>
                <a:gd name="connsiteY10-50" fmla="*/ 6987 h 10000"/>
                <a:gd name="connsiteX11-51" fmla="*/ 8921 w 10000"/>
                <a:gd name="connsiteY11-52" fmla="*/ 10000 h 10000"/>
                <a:gd name="connsiteX12-53" fmla="*/ 10000 w 10000"/>
                <a:gd name="connsiteY12-54" fmla="*/ 8192 h 10000"/>
                <a:gd name="connsiteX0-55" fmla="*/ 10000 w 10000"/>
                <a:gd name="connsiteY0-56" fmla="*/ 8192 h 10000"/>
                <a:gd name="connsiteX1-57" fmla="*/ 7905 w 10000"/>
                <a:gd name="connsiteY1-58" fmla="*/ 6317 h 10000"/>
                <a:gd name="connsiteX2-59" fmla="*/ 7610 w 10000"/>
                <a:gd name="connsiteY2-60" fmla="*/ 3438 h 10000"/>
                <a:gd name="connsiteX3-61" fmla="*/ 5999 w 10000"/>
                <a:gd name="connsiteY3-62" fmla="*/ 3572 h 10000"/>
                <a:gd name="connsiteX4-63" fmla="*/ 5985 w 10000"/>
                <a:gd name="connsiteY4-64" fmla="*/ 1965 h 10000"/>
                <a:gd name="connsiteX5-65" fmla="*/ 5081 w 10000"/>
                <a:gd name="connsiteY5-66" fmla="*/ 800 h 10000"/>
                <a:gd name="connsiteX6-67" fmla="*/ 4043 w 10000"/>
                <a:gd name="connsiteY6-68" fmla="*/ 1710 h 10000"/>
                <a:gd name="connsiteX7-69" fmla="*/ 3399 w 10000"/>
                <a:gd name="connsiteY7-70" fmla="*/ 90 h 10000"/>
                <a:gd name="connsiteX8-71" fmla="*/ 2130 w 10000"/>
                <a:gd name="connsiteY8-72" fmla="*/ 1188 h 10000"/>
                <a:gd name="connsiteX9-73" fmla="*/ 0 w 10000"/>
                <a:gd name="connsiteY9-74" fmla="*/ 1013 h 10000"/>
                <a:gd name="connsiteX10-75" fmla="*/ 0 w 10000"/>
                <a:gd name="connsiteY10-76" fmla="*/ 6987 h 10000"/>
                <a:gd name="connsiteX11-77" fmla="*/ 8921 w 10000"/>
                <a:gd name="connsiteY11-78" fmla="*/ 10000 h 10000"/>
                <a:gd name="connsiteX12-79" fmla="*/ 10000 w 10000"/>
                <a:gd name="connsiteY12-80" fmla="*/ 8192 h 10000"/>
                <a:gd name="connsiteX0-81" fmla="*/ 10000 w 10000"/>
                <a:gd name="connsiteY0-82" fmla="*/ 8192 h 10000"/>
                <a:gd name="connsiteX1-83" fmla="*/ 7905 w 10000"/>
                <a:gd name="connsiteY1-84" fmla="*/ 6317 h 10000"/>
                <a:gd name="connsiteX2-85" fmla="*/ 7610 w 10000"/>
                <a:gd name="connsiteY2-86" fmla="*/ 3438 h 10000"/>
                <a:gd name="connsiteX3-87" fmla="*/ 5999 w 10000"/>
                <a:gd name="connsiteY3-88" fmla="*/ 3572 h 10000"/>
                <a:gd name="connsiteX4-89" fmla="*/ 5985 w 10000"/>
                <a:gd name="connsiteY4-90" fmla="*/ 1965 h 10000"/>
                <a:gd name="connsiteX5-91" fmla="*/ 5081 w 10000"/>
                <a:gd name="connsiteY5-92" fmla="*/ 800 h 10000"/>
                <a:gd name="connsiteX6-93" fmla="*/ 4043 w 10000"/>
                <a:gd name="connsiteY6-94" fmla="*/ 1710 h 10000"/>
                <a:gd name="connsiteX7-95" fmla="*/ 3399 w 10000"/>
                <a:gd name="connsiteY7-96" fmla="*/ 90 h 10000"/>
                <a:gd name="connsiteX8-97" fmla="*/ 2130 w 10000"/>
                <a:gd name="connsiteY8-98" fmla="*/ 1188 h 10000"/>
                <a:gd name="connsiteX9-99" fmla="*/ 0 w 10000"/>
                <a:gd name="connsiteY9-100" fmla="*/ 1013 h 10000"/>
                <a:gd name="connsiteX10-101" fmla="*/ 0 w 10000"/>
                <a:gd name="connsiteY10-102" fmla="*/ 6987 h 10000"/>
                <a:gd name="connsiteX11-103" fmla="*/ 8921 w 10000"/>
                <a:gd name="connsiteY11-104" fmla="*/ 10000 h 10000"/>
                <a:gd name="connsiteX12-105" fmla="*/ 10000 w 10000"/>
                <a:gd name="connsiteY12-106" fmla="*/ 8192 h 10000"/>
                <a:gd name="connsiteX0-107" fmla="*/ 10000 w 10000"/>
                <a:gd name="connsiteY0-108" fmla="*/ 8192 h 10000"/>
                <a:gd name="connsiteX1-109" fmla="*/ 7905 w 10000"/>
                <a:gd name="connsiteY1-110" fmla="*/ 6317 h 10000"/>
                <a:gd name="connsiteX2-111" fmla="*/ 7610 w 10000"/>
                <a:gd name="connsiteY2-112" fmla="*/ 3438 h 10000"/>
                <a:gd name="connsiteX3-113" fmla="*/ 5999 w 10000"/>
                <a:gd name="connsiteY3-114" fmla="*/ 3572 h 10000"/>
                <a:gd name="connsiteX4-115" fmla="*/ 5985 w 10000"/>
                <a:gd name="connsiteY4-116" fmla="*/ 1965 h 10000"/>
                <a:gd name="connsiteX5-117" fmla="*/ 5081 w 10000"/>
                <a:gd name="connsiteY5-118" fmla="*/ 800 h 10000"/>
                <a:gd name="connsiteX6-119" fmla="*/ 4043 w 10000"/>
                <a:gd name="connsiteY6-120" fmla="*/ 1710 h 10000"/>
                <a:gd name="connsiteX7-121" fmla="*/ 3399 w 10000"/>
                <a:gd name="connsiteY7-122" fmla="*/ 90 h 10000"/>
                <a:gd name="connsiteX8-123" fmla="*/ 2130 w 10000"/>
                <a:gd name="connsiteY8-124" fmla="*/ 1188 h 10000"/>
                <a:gd name="connsiteX9-125" fmla="*/ 0 w 10000"/>
                <a:gd name="connsiteY9-126" fmla="*/ 1013 h 10000"/>
                <a:gd name="connsiteX10-127" fmla="*/ 0 w 10000"/>
                <a:gd name="connsiteY10-128" fmla="*/ 6987 h 10000"/>
                <a:gd name="connsiteX11-129" fmla="*/ 8921 w 10000"/>
                <a:gd name="connsiteY11-130" fmla="*/ 10000 h 10000"/>
                <a:gd name="connsiteX12-131" fmla="*/ 10000 w 10000"/>
                <a:gd name="connsiteY12-132" fmla="*/ 8192 h 10000"/>
                <a:gd name="connsiteX0-133" fmla="*/ 10000 w 10000"/>
                <a:gd name="connsiteY0-134" fmla="*/ 8192 h 10000"/>
                <a:gd name="connsiteX1-135" fmla="*/ 7905 w 10000"/>
                <a:gd name="connsiteY1-136" fmla="*/ 6317 h 10000"/>
                <a:gd name="connsiteX2-137" fmla="*/ 7610 w 10000"/>
                <a:gd name="connsiteY2-138" fmla="*/ 3438 h 10000"/>
                <a:gd name="connsiteX3-139" fmla="*/ 5999 w 10000"/>
                <a:gd name="connsiteY3-140" fmla="*/ 3572 h 10000"/>
                <a:gd name="connsiteX4-141" fmla="*/ 5985 w 10000"/>
                <a:gd name="connsiteY4-142" fmla="*/ 1965 h 10000"/>
                <a:gd name="connsiteX5-143" fmla="*/ 5081 w 10000"/>
                <a:gd name="connsiteY5-144" fmla="*/ 800 h 10000"/>
                <a:gd name="connsiteX6-145" fmla="*/ 4043 w 10000"/>
                <a:gd name="connsiteY6-146" fmla="*/ 1710 h 10000"/>
                <a:gd name="connsiteX7-147" fmla="*/ 3399 w 10000"/>
                <a:gd name="connsiteY7-148" fmla="*/ 90 h 10000"/>
                <a:gd name="connsiteX8-149" fmla="*/ 2130 w 10000"/>
                <a:gd name="connsiteY8-150" fmla="*/ 1188 h 10000"/>
                <a:gd name="connsiteX9-151" fmla="*/ 0 w 10000"/>
                <a:gd name="connsiteY9-152" fmla="*/ 1013 h 10000"/>
                <a:gd name="connsiteX10-153" fmla="*/ 0 w 10000"/>
                <a:gd name="connsiteY10-154" fmla="*/ 6987 h 10000"/>
                <a:gd name="connsiteX11-155" fmla="*/ 8921 w 10000"/>
                <a:gd name="connsiteY11-156" fmla="*/ 10000 h 10000"/>
                <a:gd name="connsiteX12-157" fmla="*/ 10000 w 10000"/>
                <a:gd name="connsiteY12-158" fmla="*/ 8192 h 10000"/>
                <a:gd name="connsiteX0-159" fmla="*/ 10000 w 10004"/>
                <a:gd name="connsiteY0-160" fmla="*/ 8192 h 10000"/>
                <a:gd name="connsiteX1-161" fmla="*/ 7905 w 10004"/>
                <a:gd name="connsiteY1-162" fmla="*/ 6317 h 10000"/>
                <a:gd name="connsiteX2-163" fmla="*/ 7610 w 10004"/>
                <a:gd name="connsiteY2-164" fmla="*/ 3438 h 10000"/>
                <a:gd name="connsiteX3-165" fmla="*/ 5999 w 10004"/>
                <a:gd name="connsiteY3-166" fmla="*/ 3572 h 10000"/>
                <a:gd name="connsiteX4-167" fmla="*/ 5985 w 10004"/>
                <a:gd name="connsiteY4-168" fmla="*/ 1965 h 10000"/>
                <a:gd name="connsiteX5-169" fmla="*/ 5081 w 10004"/>
                <a:gd name="connsiteY5-170" fmla="*/ 800 h 10000"/>
                <a:gd name="connsiteX6-171" fmla="*/ 4043 w 10004"/>
                <a:gd name="connsiteY6-172" fmla="*/ 1710 h 10000"/>
                <a:gd name="connsiteX7-173" fmla="*/ 3399 w 10004"/>
                <a:gd name="connsiteY7-174" fmla="*/ 90 h 10000"/>
                <a:gd name="connsiteX8-175" fmla="*/ 2130 w 10004"/>
                <a:gd name="connsiteY8-176" fmla="*/ 1188 h 10000"/>
                <a:gd name="connsiteX9-177" fmla="*/ 0 w 10004"/>
                <a:gd name="connsiteY9-178" fmla="*/ 1013 h 10000"/>
                <a:gd name="connsiteX10-179" fmla="*/ 0 w 10004"/>
                <a:gd name="connsiteY10-180" fmla="*/ 6987 h 10000"/>
                <a:gd name="connsiteX11-181" fmla="*/ 8921 w 10004"/>
                <a:gd name="connsiteY11-182" fmla="*/ 10000 h 10000"/>
                <a:gd name="connsiteX12-183" fmla="*/ 10000 w 10004"/>
                <a:gd name="connsiteY12-184" fmla="*/ 8192 h 10000"/>
                <a:gd name="connsiteX0-185" fmla="*/ 10000 w 10004"/>
                <a:gd name="connsiteY0-186" fmla="*/ 8192 h 10000"/>
                <a:gd name="connsiteX1-187" fmla="*/ 7905 w 10004"/>
                <a:gd name="connsiteY1-188" fmla="*/ 6317 h 10000"/>
                <a:gd name="connsiteX2-189" fmla="*/ 7610 w 10004"/>
                <a:gd name="connsiteY2-190" fmla="*/ 3438 h 10000"/>
                <a:gd name="connsiteX3-191" fmla="*/ 5999 w 10004"/>
                <a:gd name="connsiteY3-192" fmla="*/ 3572 h 10000"/>
                <a:gd name="connsiteX4-193" fmla="*/ 5985 w 10004"/>
                <a:gd name="connsiteY4-194" fmla="*/ 1965 h 10000"/>
                <a:gd name="connsiteX5-195" fmla="*/ 5081 w 10004"/>
                <a:gd name="connsiteY5-196" fmla="*/ 800 h 10000"/>
                <a:gd name="connsiteX6-197" fmla="*/ 4043 w 10004"/>
                <a:gd name="connsiteY6-198" fmla="*/ 1710 h 10000"/>
                <a:gd name="connsiteX7-199" fmla="*/ 3399 w 10004"/>
                <a:gd name="connsiteY7-200" fmla="*/ 90 h 10000"/>
                <a:gd name="connsiteX8-201" fmla="*/ 2130 w 10004"/>
                <a:gd name="connsiteY8-202" fmla="*/ 1188 h 10000"/>
                <a:gd name="connsiteX9-203" fmla="*/ 0 w 10004"/>
                <a:gd name="connsiteY9-204" fmla="*/ 1013 h 10000"/>
                <a:gd name="connsiteX10-205" fmla="*/ 0 w 10004"/>
                <a:gd name="connsiteY10-206" fmla="*/ 6987 h 10000"/>
                <a:gd name="connsiteX11-207" fmla="*/ 8921 w 10004"/>
                <a:gd name="connsiteY11-208" fmla="*/ 10000 h 10000"/>
                <a:gd name="connsiteX12-209" fmla="*/ 10000 w 10004"/>
                <a:gd name="connsiteY12-210" fmla="*/ 8192 h 10000"/>
                <a:gd name="connsiteX0-211" fmla="*/ 10678 w 10682"/>
                <a:gd name="connsiteY0-212" fmla="*/ 8192 h 9889"/>
                <a:gd name="connsiteX1-213" fmla="*/ 8583 w 10682"/>
                <a:gd name="connsiteY1-214" fmla="*/ 6317 h 9889"/>
                <a:gd name="connsiteX2-215" fmla="*/ 8288 w 10682"/>
                <a:gd name="connsiteY2-216" fmla="*/ 3438 h 9889"/>
                <a:gd name="connsiteX3-217" fmla="*/ 6677 w 10682"/>
                <a:gd name="connsiteY3-218" fmla="*/ 3572 h 9889"/>
                <a:gd name="connsiteX4-219" fmla="*/ 6663 w 10682"/>
                <a:gd name="connsiteY4-220" fmla="*/ 1965 h 9889"/>
                <a:gd name="connsiteX5-221" fmla="*/ 5759 w 10682"/>
                <a:gd name="connsiteY5-222" fmla="*/ 800 h 9889"/>
                <a:gd name="connsiteX6-223" fmla="*/ 4721 w 10682"/>
                <a:gd name="connsiteY6-224" fmla="*/ 1710 h 9889"/>
                <a:gd name="connsiteX7-225" fmla="*/ 4077 w 10682"/>
                <a:gd name="connsiteY7-226" fmla="*/ 90 h 9889"/>
                <a:gd name="connsiteX8-227" fmla="*/ 2808 w 10682"/>
                <a:gd name="connsiteY8-228" fmla="*/ 1188 h 9889"/>
                <a:gd name="connsiteX9-229" fmla="*/ 678 w 10682"/>
                <a:gd name="connsiteY9-230" fmla="*/ 1013 h 9889"/>
                <a:gd name="connsiteX10-231" fmla="*/ 678 w 10682"/>
                <a:gd name="connsiteY10-232" fmla="*/ 6987 h 9889"/>
                <a:gd name="connsiteX11-233" fmla="*/ 9832 w 10682"/>
                <a:gd name="connsiteY11-234" fmla="*/ 9889 h 9889"/>
                <a:gd name="connsiteX12-235" fmla="*/ 10678 w 10682"/>
                <a:gd name="connsiteY12-236" fmla="*/ 8192 h 9889"/>
                <a:gd name="connsiteX0-237" fmla="*/ 9996 w 10000"/>
                <a:gd name="connsiteY0-238" fmla="*/ 8284 h 10000"/>
                <a:gd name="connsiteX1-239" fmla="*/ 8035 w 10000"/>
                <a:gd name="connsiteY1-240" fmla="*/ 6388 h 10000"/>
                <a:gd name="connsiteX2-241" fmla="*/ 7759 w 10000"/>
                <a:gd name="connsiteY2-242" fmla="*/ 3477 h 10000"/>
                <a:gd name="connsiteX3-243" fmla="*/ 6251 w 10000"/>
                <a:gd name="connsiteY3-244" fmla="*/ 3612 h 10000"/>
                <a:gd name="connsiteX4-245" fmla="*/ 6238 w 10000"/>
                <a:gd name="connsiteY4-246" fmla="*/ 1987 h 10000"/>
                <a:gd name="connsiteX5-247" fmla="*/ 5391 w 10000"/>
                <a:gd name="connsiteY5-248" fmla="*/ 809 h 10000"/>
                <a:gd name="connsiteX6-249" fmla="*/ 4420 w 10000"/>
                <a:gd name="connsiteY6-250" fmla="*/ 1729 h 10000"/>
                <a:gd name="connsiteX7-251" fmla="*/ 3817 w 10000"/>
                <a:gd name="connsiteY7-252" fmla="*/ 91 h 10000"/>
                <a:gd name="connsiteX8-253" fmla="*/ 2629 w 10000"/>
                <a:gd name="connsiteY8-254" fmla="*/ 1201 h 10000"/>
                <a:gd name="connsiteX9-255" fmla="*/ 635 w 10000"/>
                <a:gd name="connsiteY9-256" fmla="*/ 1024 h 10000"/>
                <a:gd name="connsiteX10-257" fmla="*/ 635 w 10000"/>
                <a:gd name="connsiteY10-258" fmla="*/ 7065 h 10000"/>
                <a:gd name="connsiteX11-259" fmla="*/ 9204 w 10000"/>
                <a:gd name="connsiteY11-260" fmla="*/ 10000 h 10000"/>
                <a:gd name="connsiteX12-261" fmla="*/ 9996 w 10000"/>
                <a:gd name="connsiteY12-262" fmla="*/ 8284 h 10000"/>
                <a:gd name="connsiteX0-263" fmla="*/ 9996 w 10000"/>
                <a:gd name="connsiteY0-264" fmla="*/ 8284 h 10000"/>
                <a:gd name="connsiteX1-265" fmla="*/ 8035 w 10000"/>
                <a:gd name="connsiteY1-266" fmla="*/ 6388 h 10000"/>
                <a:gd name="connsiteX2-267" fmla="*/ 7759 w 10000"/>
                <a:gd name="connsiteY2-268" fmla="*/ 3477 h 10000"/>
                <a:gd name="connsiteX3-269" fmla="*/ 6251 w 10000"/>
                <a:gd name="connsiteY3-270" fmla="*/ 3612 h 10000"/>
                <a:gd name="connsiteX4-271" fmla="*/ 6238 w 10000"/>
                <a:gd name="connsiteY4-272" fmla="*/ 1987 h 10000"/>
                <a:gd name="connsiteX5-273" fmla="*/ 5391 w 10000"/>
                <a:gd name="connsiteY5-274" fmla="*/ 809 h 10000"/>
                <a:gd name="connsiteX6-275" fmla="*/ 4420 w 10000"/>
                <a:gd name="connsiteY6-276" fmla="*/ 1729 h 10000"/>
                <a:gd name="connsiteX7-277" fmla="*/ 3817 w 10000"/>
                <a:gd name="connsiteY7-278" fmla="*/ 91 h 10000"/>
                <a:gd name="connsiteX8-279" fmla="*/ 2629 w 10000"/>
                <a:gd name="connsiteY8-280" fmla="*/ 1201 h 10000"/>
                <a:gd name="connsiteX9-281" fmla="*/ 635 w 10000"/>
                <a:gd name="connsiteY9-282" fmla="*/ 1024 h 10000"/>
                <a:gd name="connsiteX10-283" fmla="*/ 635 w 10000"/>
                <a:gd name="connsiteY10-284" fmla="*/ 7065 h 10000"/>
                <a:gd name="connsiteX11-285" fmla="*/ 9204 w 10000"/>
                <a:gd name="connsiteY11-286" fmla="*/ 10000 h 10000"/>
                <a:gd name="connsiteX12-287" fmla="*/ 9996 w 10000"/>
                <a:gd name="connsiteY12-288" fmla="*/ 8284 h 10000"/>
                <a:gd name="connsiteX0-289" fmla="*/ 9361 w 9365"/>
                <a:gd name="connsiteY0-290" fmla="*/ 8284 h 10000"/>
                <a:gd name="connsiteX1-291" fmla="*/ 7400 w 9365"/>
                <a:gd name="connsiteY1-292" fmla="*/ 6388 h 10000"/>
                <a:gd name="connsiteX2-293" fmla="*/ 7124 w 9365"/>
                <a:gd name="connsiteY2-294" fmla="*/ 3477 h 10000"/>
                <a:gd name="connsiteX3-295" fmla="*/ 5616 w 9365"/>
                <a:gd name="connsiteY3-296" fmla="*/ 3612 h 10000"/>
                <a:gd name="connsiteX4-297" fmla="*/ 5603 w 9365"/>
                <a:gd name="connsiteY4-298" fmla="*/ 1987 h 10000"/>
                <a:gd name="connsiteX5-299" fmla="*/ 4756 w 9365"/>
                <a:gd name="connsiteY5-300" fmla="*/ 809 h 10000"/>
                <a:gd name="connsiteX6-301" fmla="*/ 3785 w 9365"/>
                <a:gd name="connsiteY6-302" fmla="*/ 1729 h 10000"/>
                <a:gd name="connsiteX7-303" fmla="*/ 3182 w 9365"/>
                <a:gd name="connsiteY7-304" fmla="*/ 91 h 10000"/>
                <a:gd name="connsiteX8-305" fmla="*/ 1994 w 9365"/>
                <a:gd name="connsiteY8-306" fmla="*/ 1201 h 10000"/>
                <a:gd name="connsiteX9-307" fmla="*/ 0 w 9365"/>
                <a:gd name="connsiteY9-308" fmla="*/ 1024 h 10000"/>
                <a:gd name="connsiteX10-309" fmla="*/ 0 w 9365"/>
                <a:gd name="connsiteY10-310" fmla="*/ 7065 h 10000"/>
                <a:gd name="connsiteX11-311" fmla="*/ 8569 w 9365"/>
                <a:gd name="connsiteY11-312" fmla="*/ 10000 h 10000"/>
                <a:gd name="connsiteX12-313" fmla="*/ 9361 w 9365"/>
                <a:gd name="connsiteY12-314" fmla="*/ 828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Hình tự do 458"/>
            <p:cNvSpPr/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Hình tự do 459"/>
            <p:cNvSpPr/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Hình tự do 460"/>
            <p:cNvSpPr/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Hình tự do 461"/>
            <p:cNvSpPr/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Hình tự do 462"/>
            <p:cNvSpPr/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Hình tự do 463"/>
            <p:cNvSpPr/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Hình tự do 464"/>
            <p:cNvSpPr/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Hình tự do 465"/>
            <p:cNvSpPr/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Hình tự do 466"/>
            <p:cNvSpPr/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Hình tự do 467"/>
            <p:cNvSpPr/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Hình tự do 468"/>
            <p:cNvSpPr/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Hình tự do 469"/>
            <p:cNvSpPr/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Hình tự do 470"/>
            <p:cNvSpPr/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Hình tự do 471"/>
            <p:cNvSpPr/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Hình tự do 472"/>
            <p:cNvSpPr/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Hình tự do 473"/>
            <p:cNvSpPr/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Hình tự do 474"/>
            <p:cNvSpPr/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Hình tự do 475"/>
            <p:cNvSpPr/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Hình tự do 476"/>
            <p:cNvSpPr/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Hình tự do 477"/>
            <p:cNvSpPr/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Hình tự do 478"/>
            <p:cNvSpPr/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Hình tự do 479"/>
            <p:cNvSpPr/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Hình tự do 480"/>
            <p:cNvSpPr/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Hình tự do 481"/>
            <p:cNvSpPr/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Hình tự do 482"/>
            <p:cNvSpPr/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Hình tự do 483"/>
            <p:cNvSpPr/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Hình tự do 484"/>
            <p:cNvSpPr/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Hình tự do 485"/>
            <p:cNvSpPr/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Hình tự do 486"/>
            <p:cNvSpPr/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Hình tự do 487"/>
            <p:cNvSpPr/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Hình tự do 488"/>
            <p:cNvSpPr/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Hình tự do 489"/>
            <p:cNvSpPr/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Hình tự do 490"/>
            <p:cNvSpPr/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Hình tự do 485"/>
            <p:cNvSpPr/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Nhóm 39"/>
          <p:cNvGrpSpPr/>
          <p:nvPr userDrawn="1"/>
        </p:nvGrpSpPr>
        <p:grpSpPr>
          <a:xfrm rot="18988672">
            <a:off x="68557" y="189622"/>
            <a:ext cx="517230" cy="587584"/>
            <a:chOff x="11036616" y="1071278"/>
            <a:chExt cx="1030189" cy="1170315"/>
          </a:xfrm>
        </p:grpSpPr>
        <p:sp>
          <p:nvSpPr>
            <p:cNvPr id="41" name="Hình tự do 28"/>
            <p:cNvSpPr/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Hình tự do 29"/>
            <p:cNvSpPr/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Hình tự do 30"/>
            <p:cNvSpPr/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Hình tự do 31"/>
            <p:cNvSpPr/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Hình tự do 32"/>
            <p:cNvSpPr/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Hình tự do 33"/>
            <p:cNvSpPr/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Hình tự do 34"/>
            <p:cNvSpPr/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Hình tự do 35"/>
            <p:cNvSpPr/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9" name="Hình tự do 500"/>
          <p:cNvSpPr/>
          <p:nvPr userDrawn="1"/>
        </p:nvSpPr>
        <p:spPr bwMode="auto">
          <a:xfrm>
            <a:off x="3284322" y="4664178"/>
            <a:ext cx="8902911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0" name="Nhóm 49"/>
          <p:cNvGrpSpPr/>
          <p:nvPr userDrawn="1"/>
        </p:nvGrpSpPr>
        <p:grpSpPr>
          <a:xfrm>
            <a:off x="11434163" y="6542"/>
            <a:ext cx="679129" cy="712528"/>
            <a:chOff x="11231706" y="127529"/>
            <a:chExt cx="679129" cy="712528"/>
          </a:xfrm>
        </p:grpSpPr>
        <p:sp>
          <p:nvSpPr>
            <p:cNvPr id="51" name="Hình tự do 36"/>
            <p:cNvSpPr/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Hình tự do 37"/>
            <p:cNvSpPr/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Hình tự do 38"/>
            <p:cNvSpPr/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Hình tự do 39"/>
            <p:cNvSpPr/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Hình tự do 40"/>
            <p:cNvSpPr/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Hình tự do 41"/>
            <p:cNvSpPr/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Hình tự do 42"/>
            <p:cNvSpPr/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Hình tự do 43"/>
            <p:cNvSpPr/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9" name="Hình tự do 413"/>
          <p:cNvSpPr/>
          <p:nvPr userDrawn="1"/>
        </p:nvSpPr>
        <p:spPr bwMode="auto">
          <a:xfrm>
            <a:off x="-23365" y="3007512"/>
            <a:ext cx="12188952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-1" fmla="*/ 282858 w 12188952"/>
              <a:gd name="connsiteY0-2" fmla="*/ 953 h 3850488"/>
              <a:gd name="connsiteX1-3" fmla="*/ 2374306 w 12188952"/>
              <a:gd name="connsiteY1-4" fmla="*/ 434202 h 3850488"/>
              <a:gd name="connsiteX2-5" fmla="*/ 7427648 w 12188952"/>
              <a:gd name="connsiteY2-6" fmla="*/ 3008169 h 3850488"/>
              <a:gd name="connsiteX3-7" fmla="*/ 12188952 w 12188952"/>
              <a:gd name="connsiteY3-8" fmla="*/ 2149941 h 3850488"/>
              <a:gd name="connsiteX4-9" fmla="*/ 12188952 w 12188952"/>
              <a:gd name="connsiteY4-10" fmla="*/ 3850488 h 3850488"/>
              <a:gd name="connsiteX5-11" fmla="*/ 0 w 12188952"/>
              <a:gd name="connsiteY5-12" fmla="*/ 3850488 h 3850488"/>
              <a:gd name="connsiteX6-13" fmla="*/ 0 w 12188952"/>
              <a:gd name="connsiteY6-14" fmla="*/ 2369 h 3850488"/>
              <a:gd name="connsiteX7-15" fmla="*/ 282858 w 12188952"/>
              <a:gd name="connsiteY7-16" fmla="*/ 953 h 385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Hình tự do 414"/>
          <p:cNvSpPr/>
          <p:nvPr userDrawn="1"/>
        </p:nvSpPr>
        <p:spPr bwMode="auto">
          <a:xfrm>
            <a:off x="-23365" y="3324746"/>
            <a:ext cx="12188952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1" name="Nhóm 5"/>
          <p:cNvGrpSpPr>
            <a:grpSpLocks noChangeAspect="1"/>
          </p:cNvGrpSpPr>
          <p:nvPr userDrawn="1"/>
        </p:nvGrpSpPr>
        <p:grpSpPr bwMode="auto">
          <a:xfrm>
            <a:off x="-1519" y="854145"/>
            <a:ext cx="1881474" cy="2341763"/>
            <a:chOff x="3000" y="1116"/>
            <a:chExt cx="1680" cy="2091"/>
          </a:xfrm>
        </p:grpSpPr>
        <p:sp>
          <p:nvSpPr>
            <p:cNvPr id="62" name="Hình tự do 6"/>
            <p:cNvSpPr/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Hình tự do 7"/>
            <p:cNvSpPr/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Hình tự do 8"/>
            <p:cNvSpPr/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Hình tự do 9"/>
            <p:cNvSpPr/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Hình tự do 10"/>
            <p:cNvSpPr/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Hình tự do 11"/>
            <p:cNvSpPr/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Hình tự do 12"/>
            <p:cNvSpPr/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Hình tự do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Hình tự do 14"/>
            <p:cNvSpPr/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Hình tự do 15"/>
            <p:cNvSpPr/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Hình tự do 16"/>
            <p:cNvSpPr/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Hình tự do 17"/>
            <p:cNvSpPr/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Hình tự do 18"/>
            <p:cNvSpPr/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Hình tự do 19"/>
            <p:cNvSpPr/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Hình tự do 20"/>
            <p:cNvSpPr/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Hình tự do 21"/>
            <p:cNvSpPr/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Hình tự do 22"/>
            <p:cNvSpPr/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Hình tự do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Hình tự do 24"/>
            <p:cNvSpPr/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1" name="Nhóm 33"/>
          <p:cNvGrpSpPr>
            <a:grpSpLocks noChangeAspect="1"/>
          </p:cNvGrpSpPr>
          <p:nvPr userDrawn="1"/>
        </p:nvGrpSpPr>
        <p:grpSpPr bwMode="auto">
          <a:xfrm>
            <a:off x="1714988" y="4544219"/>
            <a:ext cx="1873268" cy="2324202"/>
            <a:chOff x="3359" y="1523"/>
            <a:chExt cx="943" cy="1170"/>
          </a:xfrm>
        </p:grpSpPr>
        <p:sp>
          <p:nvSpPr>
            <p:cNvPr id="82" name="Hình tự do 34"/>
            <p:cNvSpPr/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Hình tự do 35"/>
            <p:cNvSpPr/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Hình tự do 36"/>
            <p:cNvSpPr/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Hình tự do 37"/>
            <p:cNvSpPr/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Hình tự do 38"/>
            <p:cNvSpPr/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7" name="Nhóm 43"/>
          <p:cNvGrpSpPr>
            <a:grpSpLocks noChangeAspect="1"/>
          </p:cNvGrpSpPr>
          <p:nvPr userDrawn="1"/>
        </p:nvGrpSpPr>
        <p:grpSpPr bwMode="auto">
          <a:xfrm>
            <a:off x="1168399" y="5011046"/>
            <a:ext cx="1497013" cy="1857375"/>
            <a:chOff x="3367" y="1523"/>
            <a:chExt cx="943" cy="1170"/>
          </a:xfrm>
        </p:grpSpPr>
        <p:sp>
          <p:nvSpPr>
            <p:cNvPr id="88" name="Hình tự do 44"/>
            <p:cNvSpPr/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Hình tự do 45"/>
            <p:cNvSpPr/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Hình tự do 46"/>
            <p:cNvSpPr/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Hình tự do 47"/>
            <p:cNvSpPr/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Hình tự do 48"/>
            <p:cNvSpPr/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Hình tự do 49"/>
            <p:cNvSpPr/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4" name="Nhóm 93"/>
          <p:cNvGrpSpPr/>
          <p:nvPr userDrawn="1"/>
        </p:nvGrpSpPr>
        <p:grpSpPr>
          <a:xfrm>
            <a:off x="-21971" y="4350236"/>
            <a:ext cx="1696783" cy="2518186"/>
            <a:chOff x="-3496" y="4350236"/>
            <a:chExt cx="1696783" cy="2518186"/>
          </a:xfrm>
        </p:grpSpPr>
        <p:sp>
          <p:nvSpPr>
            <p:cNvPr id="95" name="Hình tự do 34"/>
            <p:cNvSpPr/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Hình tự do 35"/>
            <p:cNvSpPr/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Hình tự do 36"/>
            <p:cNvSpPr/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Hình tự do 38"/>
            <p:cNvSpPr/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9" name="Nhóm 43"/>
          <p:cNvGrpSpPr>
            <a:grpSpLocks noChangeAspect="1"/>
          </p:cNvGrpSpPr>
          <p:nvPr userDrawn="1"/>
        </p:nvGrpSpPr>
        <p:grpSpPr bwMode="auto">
          <a:xfrm>
            <a:off x="2911336" y="4572470"/>
            <a:ext cx="1850498" cy="2295951"/>
            <a:chOff x="3367" y="1523"/>
            <a:chExt cx="943" cy="1170"/>
          </a:xfrm>
        </p:grpSpPr>
        <p:sp>
          <p:nvSpPr>
            <p:cNvPr id="100" name="Hình tự do 44"/>
            <p:cNvSpPr/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Hình tự do 45"/>
            <p:cNvSpPr/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Hình tự do 46"/>
            <p:cNvSpPr/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Hình tự do 47"/>
            <p:cNvSpPr/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Hình tự do 48"/>
            <p:cNvSpPr/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Hình tự do 49"/>
            <p:cNvSpPr/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6" name="Nhóm 105"/>
          <p:cNvGrpSpPr/>
          <p:nvPr userDrawn="1"/>
        </p:nvGrpSpPr>
        <p:grpSpPr>
          <a:xfrm rot="1576354">
            <a:off x="11125791" y="2895976"/>
            <a:ext cx="1030189" cy="1170315"/>
            <a:chOff x="11036616" y="1071278"/>
            <a:chExt cx="1030189" cy="1170315"/>
          </a:xfrm>
        </p:grpSpPr>
        <p:sp>
          <p:nvSpPr>
            <p:cNvPr id="107" name="Hình tự do 28"/>
            <p:cNvSpPr/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Hình tự do 29"/>
            <p:cNvSpPr/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Hình tự do 30"/>
            <p:cNvSpPr/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Hình tự do 31"/>
            <p:cNvSpPr/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Hình tự do 32"/>
            <p:cNvSpPr/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Hình tự do 33"/>
            <p:cNvSpPr/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Hình tự do 34"/>
            <p:cNvSpPr/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" name="Hình tự do 35"/>
            <p:cNvSpPr/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5" name="Hình tự do 8"/>
          <p:cNvSpPr/>
          <p:nvPr userDrawn="1"/>
        </p:nvSpPr>
        <p:spPr bwMode="auto">
          <a:xfrm>
            <a:off x="4042661" y="5351893"/>
            <a:ext cx="349250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Hình tự do 115"/>
          <p:cNvSpPr/>
          <p:nvPr userDrawn="1"/>
        </p:nvSpPr>
        <p:spPr>
          <a:xfrm>
            <a:off x="-28233" y="3533670"/>
            <a:ext cx="12139450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-1" fmla="*/ 0 w 12328635"/>
              <a:gd name="connsiteY0-2" fmla="*/ 0 h 3162094"/>
              <a:gd name="connsiteX1-3" fmla="*/ 7662042 w 12328635"/>
              <a:gd name="connsiteY1-4" fmla="*/ 3137338 h 3162094"/>
              <a:gd name="connsiteX2-5" fmla="*/ 12328635 w 12328635"/>
              <a:gd name="connsiteY2-6" fmla="*/ 1450427 h 3162094"/>
              <a:gd name="connsiteX0-7" fmla="*/ 0 w 12155215"/>
              <a:gd name="connsiteY0-8" fmla="*/ 0 h 3171571"/>
              <a:gd name="connsiteX1-9" fmla="*/ 7662042 w 12155215"/>
              <a:gd name="connsiteY1-10" fmla="*/ 3137338 h 3171571"/>
              <a:gd name="connsiteX2-11" fmla="*/ 12155215 w 12155215"/>
              <a:gd name="connsiteY2-12" fmla="*/ 1639614 h 3171571"/>
              <a:gd name="connsiteX0-13" fmla="*/ 0 w 12155215"/>
              <a:gd name="connsiteY0-14" fmla="*/ 0 h 3169200"/>
              <a:gd name="connsiteX1-15" fmla="*/ 7662042 w 12155215"/>
              <a:gd name="connsiteY1-16" fmla="*/ 3137338 h 3169200"/>
              <a:gd name="connsiteX2-17" fmla="*/ 12155215 w 12155215"/>
              <a:gd name="connsiteY2-18" fmla="*/ 1639614 h 3169200"/>
              <a:gd name="connsiteX0-19" fmla="*/ 0 w 12155215"/>
              <a:gd name="connsiteY0-20" fmla="*/ 0 h 3014668"/>
              <a:gd name="connsiteX1-21" fmla="*/ 7173311 w 12155215"/>
              <a:gd name="connsiteY1-22" fmla="*/ 2979683 h 3014668"/>
              <a:gd name="connsiteX2-23" fmla="*/ 12155215 w 12155215"/>
              <a:gd name="connsiteY2-24" fmla="*/ 1639614 h 3014668"/>
              <a:gd name="connsiteX0-25" fmla="*/ 0 w 12155215"/>
              <a:gd name="connsiteY0-26" fmla="*/ 0 h 3011275"/>
              <a:gd name="connsiteX1-27" fmla="*/ 7173311 w 12155215"/>
              <a:gd name="connsiteY1-28" fmla="*/ 2979683 h 3011275"/>
              <a:gd name="connsiteX2-29" fmla="*/ 12155215 w 12155215"/>
              <a:gd name="connsiteY2-30" fmla="*/ 1639614 h 3011275"/>
              <a:gd name="connsiteX0-31" fmla="*/ 0 w 12155215"/>
              <a:gd name="connsiteY0-32" fmla="*/ 0 h 3119572"/>
              <a:gd name="connsiteX1-33" fmla="*/ 7614745 w 12155215"/>
              <a:gd name="connsiteY1-34" fmla="*/ 3090041 h 3119572"/>
              <a:gd name="connsiteX2-35" fmla="*/ 12155215 w 12155215"/>
              <a:gd name="connsiteY2-36" fmla="*/ 1639614 h 3119572"/>
              <a:gd name="connsiteX0-37" fmla="*/ 0 w 12155215"/>
              <a:gd name="connsiteY0-38" fmla="*/ 0 h 3119572"/>
              <a:gd name="connsiteX1-39" fmla="*/ 7614745 w 12155215"/>
              <a:gd name="connsiteY1-40" fmla="*/ 3090041 h 3119572"/>
              <a:gd name="connsiteX2-41" fmla="*/ 12155215 w 12155215"/>
              <a:gd name="connsiteY2-42" fmla="*/ 1639614 h 3119572"/>
              <a:gd name="connsiteX0-43" fmla="*/ 0 w 12155215"/>
              <a:gd name="connsiteY0-44" fmla="*/ 0 h 3095317"/>
              <a:gd name="connsiteX1-45" fmla="*/ 7614745 w 12155215"/>
              <a:gd name="connsiteY1-46" fmla="*/ 3090041 h 3095317"/>
              <a:gd name="connsiteX2-47" fmla="*/ 12155215 w 12155215"/>
              <a:gd name="connsiteY2-48" fmla="*/ 1639614 h 3095317"/>
              <a:gd name="connsiteX0-49" fmla="*/ 0 w 12155215"/>
              <a:gd name="connsiteY0-50" fmla="*/ 0 h 3095317"/>
              <a:gd name="connsiteX1-51" fmla="*/ 7614745 w 12155215"/>
              <a:gd name="connsiteY1-52" fmla="*/ 3090041 h 3095317"/>
              <a:gd name="connsiteX2-53" fmla="*/ 12155215 w 12155215"/>
              <a:gd name="connsiteY2-54" fmla="*/ 1639614 h 3095317"/>
              <a:gd name="connsiteX0-55" fmla="*/ 0 w 12155215"/>
              <a:gd name="connsiteY0-56" fmla="*/ 0 h 3095317"/>
              <a:gd name="connsiteX1-57" fmla="*/ 7614745 w 12155215"/>
              <a:gd name="connsiteY1-58" fmla="*/ 3090041 h 3095317"/>
              <a:gd name="connsiteX2-59" fmla="*/ 12155215 w 12155215"/>
              <a:gd name="connsiteY2-60" fmla="*/ 1639614 h 3095317"/>
              <a:gd name="connsiteX0-61" fmla="*/ 0 w 12139450"/>
              <a:gd name="connsiteY0-62" fmla="*/ 0 h 3057566"/>
              <a:gd name="connsiteX1-63" fmla="*/ 7598980 w 12139450"/>
              <a:gd name="connsiteY1-64" fmla="*/ 3026979 h 3057566"/>
              <a:gd name="connsiteX2-65" fmla="*/ 12139450 w 12139450"/>
              <a:gd name="connsiteY2-66" fmla="*/ 1576552 h 3057566"/>
              <a:gd name="connsiteX0-67" fmla="*/ 0 w 12139450"/>
              <a:gd name="connsiteY0-68" fmla="*/ 0 h 3028856"/>
              <a:gd name="connsiteX1-69" fmla="*/ 7598980 w 12139450"/>
              <a:gd name="connsiteY1-70" fmla="*/ 3026979 h 3028856"/>
              <a:gd name="connsiteX2-71" fmla="*/ 12139450 w 12139450"/>
              <a:gd name="connsiteY2-72" fmla="*/ 1576552 h 3028856"/>
              <a:gd name="connsiteX0-73" fmla="*/ 0 w 12139450"/>
              <a:gd name="connsiteY0-74" fmla="*/ 0 h 3027100"/>
              <a:gd name="connsiteX1-75" fmla="*/ 7598980 w 12139450"/>
              <a:gd name="connsiteY1-76" fmla="*/ 3026979 h 3027100"/>
              <a:gd name="connsiteX2-77" fmla="*/ 12139450 w 12139450"/>
              <a:gd name="connsiteY2-78" fmla="*/ 1576552 h 3027100"/>
              <a:gd name="connsiteX0-79" fmla="*/ 0 w 12139450"/>
              <a:gd name="connsiteY0-80" fmla="*/ 0 h 3029936"/>
              <a:gd name="connsiteX1-81" fmla="*/ 7598980 w 12139450"/>
              <a:gd name="connsiteY1-82" fmla="*/ 3026979 h 3029936"/>
              <a:gd name="connsiteX2-83" fmla="*/ 12139450 w 12139450"/>
              <a:gd name="connsiteY2-84" fmla="*/ 1576552 h 30299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7" name="Nhóm 116"/>
          <p:cNvGrpSpPr/>
          <p:nvPr userDrawn="1"/>
        </p:nvGrpSpPr>
        <p:grpSpPr>
          <a:xfrm rot="198573">
            <a:off x="1199275" y="2684218"/>
            <a:ext cx="2154692" cy="1686565"/>
            <a:chOff x="1175948" y="2708421"/>
            <a:chExt cx="2159248" cy="1690131"/>
          </a:xfrm>
        </p:grpSpPr>
        <p:sp>
          <p:nvSpPr>
            <p:cNvPr id="118" name="Hình tự do 324"/>
            <p:cNvSpPr/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Hình tự do 325"/>
            <p:cNvSpPr/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Hình tự do 326"/>
            <p:cNvSpPr/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Hình tự do 327"/>
            <p:cNvSpPr/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" name="Hình tự do 328"/>
            <p:cNvSpPr/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Hình tự do 329"/>
            <p:cNvSpPr/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Hình tự do 330"/>
            <p:cNvSpPr/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Hình tự do 331"/>
            <p:cNvSpPr/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Hình tự do 332"/>
            <p:cNvSpPr/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" name="Hình tự do 333"/>
            <p:cNvSpPr/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8" name="Hình tự do 334"/>
            <p:cNvSpPr/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" name="Hình tự do 335"/>
            <p:cNvSpPr/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Hình tự do 336"/>
            <p:cNvSpPr/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" name="Hình tự do 337"/>
            <p:cNvSpPr/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Hình tự do 338"/>
            <p:cNvSpPr/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Hình tự do 339"/>
            <p:cNvSpPr/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Hình tự do 340"/>
            <p:cNvSpPr/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5" name="Hình tự do 341"/>
            <p:cNvSpPr/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Hình tự do 342"/>
            <p:cNvSpPr/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Hình tự do 343"/>
            <p:cNvSpPr/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8" name="Hình tự do 344"/>
            <p:cNvSpPr/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Hình tự do 345"/>
            <p:cNvSpPr/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Hình tự do 346"/>
            <p:cNvSpPr/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Hình tự do 347"/>
            <p:cNvSpPr/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Hình tự do 348"/>
            <p:cNvSpPr/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3" name="Hình tự do 349"/>
            <p:cNvSpPr/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4" name="Hình tự do 332"/>
            <p:cNvSpPr/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Hình tự do 332"/>
            <p:cNvSpPr/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Nhóm 5"/>
          <p:cNvGrpSpPr>
            <a:grpSpLocks noChangeAspect="1"/>
          </p:cNvGrpSpPr>
          <p:nvPr userDrawn="1"/>
        </p:nvGrpSpPr>
        <p:grpSpPr bwMode="auto">
          <a:xfrm>
            <a:off x="9167354" y="4138360"/>
            <a:ext cx="3023057" cy="2719639"/>
            <a:chOff x="2887" y="1286"/>
            <a:chExt cx="1903" cy="1712"/>
          </a:xfrm>
        </p:grpSpPr>
        <p:sp>
          <p:nvSpPr>
            <p:cNvPr id="147" name="Hình tự do 6"/>
            <p:cNvSpPr/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Hình tự do 7"/>
            <p:cNvSpPr/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" name="Hình tự do 8"/>
            <p:cNvSpPr/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0" name="Hình tự do 9"/>
            <p:cNvSpPr/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Hình tự do 10"/>
            <p:cNvSpPr/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2" name="Hình tự do 11"/>
            <p:cNvSpPr/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Hình tự do 12"/>
            <p:cNvSpPr/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Hình tự do 13"/>
            <p:cNvSpPr/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5" name="Hình tự do 14"/>
            <p:cNvSpPr/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6" name="Hình tự do 15"/>
            <p:cNvSpPr/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7" name="Hình tự do 16"/>
            <p:cNvSpPr/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8" name="Hình tự do 17"/>
            <p:cNvSpPr/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9" name="Hình tự do 18"/>
            <p:cNvSpPr/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0" name="Hình tự do 19"/>
            <p:cNvSpPr/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1" name="Hình tự do 20"/>
            <p:cNvSpPr/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2" name="Hình tự do 21"/>
            <p:cNvSpPr/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Hình tự do 22"/>
            <p:cNvSpPr/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4" name="Hình tự do 23"/>
            <p:cNvSpPr/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5" name="Hình tự do 24"/>
            <p:cNvSpPr/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6" name="Hình tự do 25"/>
            <p:cNvSpPr/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Hình tự do 26"/>
            <p:cNvSpPr/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8" name="Hình tự do 27"/>
            <p:cNvSpPr/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9" name="Hình tự do 28"/>
            <p:cNvSpPr/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0" name="Hình tự do 29"/>
            <p:cNvSpPr/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1" name="Nhóm 64"/>
          <p:cNvGrpSpPr>
            <a:grpSpLocks noChangeAspect="1"/>
          </p:cNvGrpSpPr>
          <p:nvPr userDrawn="1"/>
        </p:nvGrpSpPr>
        <p:grpSpPr bwMode="auto">
          <a:xfrm rot="12827499" flipH="1">
            <a:off x="11360417" y="2338535"/>
            <a:ext cx="483752" cy="536662"/>
            <a:chOff x="2052" y="995"/>
            <a:chExt cx="768" cy="852"/>
          </a:xfrm>
        </p:grpSpPr>
        <p:sp>
          <p:nvSpPr>
            <p:cNvPr id="172" name="Hình tự do 65"/>
            <p:cNvSpPr/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Hình tự do 66"/>
            <p:cNvSpPr/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Hình tự do 67"/>
            <p:cNvSpPr/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Hình tự do 68"/>
            <p:cNvSpPr/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Hình tự do 69"/>
            <p:cNvSpPr/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7" name="Hình tự do 70"/>
            <p:cNvSpPr/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8" name="Hình tự do 71"/>
            <p:cNvSpPr/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9" name="Hình tự do 72"/>
            <p:cNvSpPr/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Tiêu đề 1"/>
          <p:cNvSpPr>
            <a:spLocks noGrp="1"/>
          </p:cNvSpPr>
          <p:nvPr>
            <p:ph type="ctrTitle" hasCustomPrompt="1"/>
          </p:nvPr>
        </p:nvSpPr>
        <p:spPr>
          <a:xfrm>
            <a:off x="2681288" y="165020"/>
            <a:ext cx="9360418" cy="2263258"/>
          </a:xfrm>
        </p:spPr>
        <p:txBody>
          <a:bodyPr anchor="b">
            <a:normAutofit/>
          </a:bodyPr>
          <a:lstStyle>
            <a:lvl1pPr algn="ctr" latinLnBrk="0">
              <a:defRPr lang="vi-VN" sz="6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 hasCustomPrompt="1"/>
          </p:nvPr>
        </p:nvSpPr>
        <p:spPr>
          <a:xfrm>
            <a:off x="3903329" y="2476917"/>
            <a:ext cx="6916336" cy="17716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vi-VN" sz="4800" cap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 latinLnBrk="0">
              <a:buNone/>
              <a:defRPr lang="vi-VN" sz="2800"/>
            </a:lvl2pPr>
            <a:lvl3pPr marL="914400" indent="0" algn="ctr" latinLnBrk="0">
              <a:buNone/>
              <a:defRPr lang="vi-VN" sz="2400"/>
            </a:lvl3pPr>
            <a:lvl4pPr marL="1371600" indent="0" algn="ctr" latinLnBrk="0">
              <a:buNone/>
              <a:defRPr lang="vi-VN" sz="2000"/>
            </a:lvl4pPr>
            <a:lvl5pPr marL="1828800" indent="0" algn="ctr" latinLnBrk="0">
              <a:buNone/>
              <a:defRPr lang="vi-VN" sz="2000"/>
            </a:lvl5pPr>
            <a:lvl6pPr marL="2286000" indent="0" algn="ctr" latinLnBrk="0">
              <a:buNone/>
              <a:defRPr lang="vi-VN" sz="2000"/>
            </a:lvl6pPr>
            <a:lvl7pPr marL="2743200" indent="0" algn="ctr" latinLnBrk="0">
              <a:buNone/>
              <a:defRPr lang="vi-VN" sz="2000"/>
            </a:lvl7pPr>
            <a:lvl8pPr marL="3200400" indent="0" algn="ctr" latinLnBrk="0">
              <a:buNone/>
              <a:defRPr lang="vi-VN" sz="2000"/>
            </a:lvl8pPr>
            <a:lvl9pPr marL="3657600" indent="0" algn="ctr" latinLnBrk="0">
              <a:buNone/>
              <a:defRPr lang="vi-VN" sz="2000"/>
            </a:lvl9pPr>
          </a:lstStyle>
          <a:p>
            <a:r>
              <a:rPr lang="vi-VN"/>
              <a:t>Bấm để sửa kiểu tiêu đề phụ Bản cái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FEF5-05B0-497A-A875-E7EE2BCA6F81}" type="datetime1">
              <a:rPr lang="vi-VN" smtClean="0"/>
              <a:t>24/03/2020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Trang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lang="vi-V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ăn bản và Tiêu đề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592666"/>
            <a:ext cx="2628900" cy="5579533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592666"/>
            <a:ext cx="7734300" cy="5579533"/>
          </a:xfrm>
        </p:spPr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71A7-CF97-4DBD-A97D-22F0AC5DC795}" type="datetime1">
              <a:rPr lang="vi-VN" smtClean="0"/>
              <a:t>24/03/2020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Trang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lang="vi-V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6pPr latinLnBrk="0">
              <a:defRPr lang="vi-VN"/>
            </a:lvl6pPr>
            <a:lvl7pPr latinLnBrk="0">
              <a:defRPr lang="vi-VN"/>
            </a:lvl7pPr>
            <a:lvl8pPr latinLnBrk="0">
              <a:defRPr lang="vi-VN"/>
            </a:lvl8pPr>
            <a:lvl9pPr latinLnBrk="0">
              <a:defRPr lang="vi-VN"/>
            </a:lvl9pPr>
          </a:lstStyle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A6B8-5990-451A-BEED-189F879CDDCC}" type="datetime1">
              <a:rPr lang="vi-VN" smtClean="0"/>
              <a:t>24/03/2020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Trang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lang="vi-V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1523999" y="1485900"/>
            <a:ext cx="9144001" cy="2933700"/>
          </a:xfrm>
        </p:spPr>
        <p:txBody>
          <a:bodyPr anchor="b">
            <a:normAutofit/>
          </a:bodyPr>
          <a:lstStyle>
            <a:lvl1pPr algn="l" latinLnBrk="0">
              <a:defRPr lang="vi-VN" sz="5200" b="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1522413" y="4454034"/>
            <a:ext cx="9144000" cy="1184766"/>
          </a:xfrm>
        </p:spPr>
        <p:txBody>
          <a:bodyPr anchor="t"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vi-VN" sz="2400" cap="none" baseline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vi-V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vi-V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vi-V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vi-V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vi-V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vi-V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vi-V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vi-V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gà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ED3-226B-4990-838A-B171C4999ED6}" type="datetime1">
              <a:rPr lang="vi-VN" smtClean="0"/>
              <a:t>24/03/2020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Trang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lang="vi-V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 hasCustomPrompt="1"/>
          </p:nvPr>
        </p:nvSpPr>
        <p:spPr>
          <a:xfrm>
            <a:off x="1528572" y="1485900"/>
            <a:ext cx="4480560" cy="4123944"/>
          </a:xfrm>
        </p:spPr>
        <p:txBody>
          <a:bodyPr>
            <a:normAutofit/>
          </a:bodyPr>
          <a:lstStyle>
            <a:lvl1pPr latinLnBrk="0">
              <a:defRPr lang="vi-VN" sz="2000"/>
            </a:lvl1pPr>
            <a:lvl2pPr latinLnBrk="0">
              <a:defRPr lang="vi-VN" sz="1800"/>
            </a:lvl2pPr>
            <a:lvl3pPr latinLnBrk="0">
              <a:defRPr lang="vi-VN" sz="1600"/>
            </a:lvl3pPr>
            <a:lvl4pPr latinLnBrk="0">
              <a:defRPr lang="vi-VN" sz="1400"/>
            </a:lvl4pPr>
            <a:lvl5pPr latinLnBrk="0">
              <a:defRPr lang="vi-VN" sz="1400"/>
            </a:lvl5pPr>
            <a:lvl6pPr latinLnBrk="0">
              <a:defRPr lang="vi-VN" sz="1800"/>
            </a:lvl6pPr>
            <a:lvl7pPr latinLnBrk="0">
              <a:defRPr lang="vi-VN" sz="1800"/>
            </a:lvl7pPr>
            <a:lvl8pPr latinLnBrk="0">
              <a:defRPr lang="vi-VN" sz="1800"/>
            </a:lvl8pPr>
            <a:lvl9pPr latinLnBrk="0">
              <a:defRPr lang="vi-VN" sz="1800"/>
            </a:lvl9pPr>
          </a:lstStyle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6177169" y="1485900"/>
            <a:ext cx="4480560" cy="4123944"/>
          </a:xfrm>
        </p:spPr>
        <p:txBody>
          <a:bodyPr>
            <a:normAutofit/>
          </a:bodyPr>
          <a:lstStyle>
            <a:lvl1pPr latinLnBrk="0">
              <a:defRPr lang="vi-VN" sz="2000"/>
            </a:lvl1pPr>
            <a:lvl2pPr latinLnBrk="0">
              <a:defRPr lang="vi-VN" sz="1800"/>
            </a:lvl2pPr>
            <a:lvl3pPr latinLnBrk="0">
              <a:defRPr lang="vi-VN" sz="1600"/>
            </a:lvl3pPr>
            <a:lvl4pPr latinLnBrk="0">
              <a:defRPr lang="vi-VN" sz="1400"/>
            </a:lvl4pPr>
            <a:lvl5pPr latinLnBrk="0">
              <a:defRPr lang="vi-VN" sz="1400"/>
            </a:lvl5pPr>
            <a:lvl6pPr latinLnBrk="0">
              <a:defRPr lang="vi-VN" sz="1800"/>
            </a:lvl6pPr>
            <a:lvl7pPr latinLnBrk="0">
              <a:defRPr lang="vi-VN" sz="1800"/>
            </a:lvl7pPr>
            <a:lvl8pPr latinLnBrk="0">
              <a:defRPr lang="vi-VN" sz="1800"/>
            </a:lvl8pPr>
            <a:lvl9pPr latinLnBrk="0">
              <a:defRPr lang="vi-VN" sz="1800"/>
            </a:lvl9pPr>
          </a:lstStyle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Ngà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03F8-74A1-4BF5-80A1-21D66EBA5FCA}" type="datetime1">
              <a:rPr lang="vi-VN" smtClean="0"/>
              <a:t>24/03/2020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Trang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 lang="vi-V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1528572" y="1376018"/>
            <a:ext cx="4480560" cy="768096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vi-VN" sz="2000" b="1"/>
            </a:lvl1pPr>
            <a:lvl2pPr marL="457200" indent="0" latinLnBrk="0">
              <a:buNone/>
              <a:defRPr lang="vi-VN" sz="2000" b="1"/>
            </a:lvl2pPr>
            <a:lvl3pPr marL="914400" indent="0" latinLnBrk="0">
              <a:buNone/>
              <a:defRPr lang="vi-VN" sz="1800" b="1"/>
            </a:lvl3pPr>
            <a:lvl4pPr marL="1371600" indent="0" latinLnBrk="0">
              <a:buNone/>
              <a:defRPr lang="vi-VN" sz="1600" b="1"/>
            </a:lvl4pPr>
            <a:lvl5pPr marL="1828800" indent="0" latinLnBrk="0">
              <a:buNone/>
              <a:defRPr lang="vi-VN" sz="1600" b="1"/>
            </a:lvl5pPr>
            <a:lvl6pPr marL="2286000" indent="0" latinLnBrk="0">
              <a:buNone/>
              <a:defRPr lang="vi-VN" sz="1600" b="1"/>
            </a:lvl6pPr>
            <a:lvl7pPr marL="2743200" indent="0" latinLnBrk="0">
              <a:buNone/>
              <a:defRPr lang="vi-VN" sz="1600" b="1"/>
            </a:lvl7pPr>
            <a:lvl8pPr marL="3200400" indent="0" latinLnBrk="0">
              <a:buNone/>
              <a:defRPr lang="vi-VN" sz="1600" b="1"/>
            </a:lvl8pPr>
            <a:lvl9pPr marL="3657600" indent="0" latinLnBrk="0">
              <a:buNone/>
              <a:defRPr lang="vi-VN"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1528572" y="2144114"/>
            <a:ext cx="4480560" cy="3494686"/>
          </a:xfrm>
        </p:spPr>
        <p:txBody>
          <a:bodyPr>
            <a:normAutofit/>
          </a:bodyPr>
          <a:lstStyle>
            <a:lvl1pPr latinLnBrk="0">
              <a:defRPr lang="vi-VN" sz="2000"/>
            </a:lvl1pPr>
            <a:lvl2pPr latinLnBrk="0">
              <a:defRPr lang="vi-VN" sz="1800"/>
            </a:lvl2pPr>
            <a:lvl3pPr latinLnBrk="0">
              <a:defRPr lang="vi-VN" sz="1600"/>
            </a:lvl3pPr>
            <a:lvl4pPr latinLnBrk="0">
              <a:defRPr lang="vi-VN" sz="1400"/>
            </a:lvl4pPr>
            <a:lvl5pPr latinLnBrk="0">
              <a:defRPr lang="vi-VN" sz="1400"/>
            </a:lvl5pPr>
            <a:lvl6pPr latinLnBrk="0">
              <a:defRPr lang="vi-VN" sz="1600"/>
            </a:lvl6pPr>
            <a:lvl7pPr latinLnBrk="0">
              <a:defRPr lang="vi-VN" sz="1600"/>
            </a:lvl7pPr>
            <a:lvl8pPr latinLnBrk="0">
              <a:defRPr lang="vi-VN" sz="1600"/>
            </a:lvl8pPr>
            <a:lvl9pPr latinLnBrk="0">
              <a:defRPr lang="vi-VN" sz="1600"/>
            </a:lvl9pPr>
          </a:lstStyle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 hasCustomPrompt="1"/>
          </p:nvPr>
        </p:nvSpPr>
        <p:spPr>
          <a:xfrm>
            <a:off x="6177169" y="1376018"/>
            <a:ext cx="4480560" cy="768096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vi-VN" sz="2000" b="1"/>
            </a:lvl1pPr>
            <a:lvl2pPr marL="457200" indent="0" latinLnBrk="0">
              <a:buNone/>
              <a:defRPr lang="vi-VN" sz="2000" b="1"/>
            </a:lvl2pPr>
            <a:lvl3pPr marL="914400" indent="0" latinLnBrk="0">
              <a:buNone/>
              <a:defRPr lang="vi-VN" sz="1800" b="1"/>
            </a:lvl3pPr>
            <a:lvl4pPr marL="1371600" indent="0" latinLnBrk="0">
              <a:buNone/>
              <a:defRPr lang="vi-VN" sz="1600" b="1"/>
            </a:lvl4pPr>
            <a:lvl5pPr marL="1828800" indent="0" latinLnBrk="0">
              <a:buNone/>
              <a:defRPr lang="vi-VN" sz="1600" b="1"/>
            </a:lvl5pPr>
            <a:lvl6pPr marL="2286000" indent="0" latinLnBrk="0">
              <a:buNone/>
              <a:defRPr lang="vi-VN" sz="1600" b="1"/>
            </a:lvl6pPr>
            <a:lvl7pPr marL="2743200" indent="0" latinLnBrk="0">
              <a:buNone/>
              <a:defRPr lang="vi-VN" sz="1600" b="1"/>
            </a:lvl7pPr>
            <a:lvl8pPr marL="3200400" indent="0" latinLnBrk="0">
              <a:buNone/>
              <a:defRPr lang="vi-VN" sz="1600" b="1"/>
            </a:lvl8pPr>
            <a:lvl9pPr marL="3657600" indent="0" latinLnBrk="0">
              <a:buNone/>
              <a:defRPr lang="vi-VN"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 hasCustomPrompt="1"/>
          </p:nvPr>
        </p:nvSpPr>
        <p:spPr>
          <a:xfrm>
            <a:off x="6177169" y="2144114"/>
            <a:ext cx="4480560" cy="3494686"/>
          </a:xfrm>
        </p:spPr>
        <p:txBody>
          <a:bodyPr>
            <a:normAutofit/>
          </a:bodyPr>
          <a:lstStyle>
            <a:lvl1pPr latinLnBrk="0">
              <a:defRPr lang="vi-VN" sz="2000"/>
            </a:lvl1pPr>
            <a:lvl2pPr latinLnBrk="0">
              <a:defRPr lang="vi-VN" sz="1800"/>
            </a:lvl2pPr>
            <a:lvl3pPr latinLnBrk="0">
              <a:defRPr lang="vi-VN" sz="1600"/>
            </a:lvl3pPr>
            <a:lvl4pPr latinLnBrk="0">
              <a:defRPr lang="vi-VN" sz="1400"/>
            </a:lvl4pPr>
            <a:lvl5pPr latinLnBrk="0">
              <a:defRPr lang="vi-VN" sz="1400"/>
            </a:lvl5pPr>
            <a:lvl6pPr latinLnBrk="0">
              <a:defRPr lang="vi-VN" sz="1600"/>
            </a:lvl6pPr>
            <a:lvl7pPr latinLnBrk="0">
              <a:defRPr lang="vi-VN" sz="1600"/>
            </a:lvl7pPr>
            <a:lvl8pPr latinLnBrk="0">
              <a:defRPr lang="vi-VN" sz="1600"/>
            </a:lvl8pPr>
            <a:lvl9pPr latinLnBrk="0">
              <a:defRPr lang="vi-VN" sz="1600"/>
            </a:lvl9pPr>
          </a:lstStyle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7" name="Chỗ dành sẵn cho Ngà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6C6C-1786-44DD-AA89-A397B8113E06}" type="datetime1">
              <a:rPr lang="vi-VN" smtClean="0"/>
              <a:t>24/03/2020</a:t>
            </a:fld>
            <a:endParaRPr lang="vi-VN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Trang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 lang="vi-VN"/>
          </a:p>
        </p:txBody>
      </p:sp>
      <p:sp>
        <p:nvSpPr>
          <p:cNvPr id="10" name="Tiêu đề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2034904" y="828876"/>
            <a:ext cx="6058552" cy="3507549"/>
          </a:xfrm>
        </p:spPr>
        <p:txBody>
          <a:bodyPr anchor="ctr">
            <a:normAutofit/>
          </a:bodyPr>
          <a:lstStyle>
            <a:lvl1pPr algn="ctr" latinLnBrk="0">
              <a:defRPr lang="vi-VN" sz="6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Hình tự do 92"/>
          <p:cNvSpPr/>
          <p:nvPr userDrawn="1"/>
        </p:nvSpPr>
        <p:spPr bwMode="auto">
          <a:xfrm>
            <a:off x="8643511" y="3888584"/>
            <a:ext cx="213014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Hình tự do 50"/>
          <p:cNvSpPr/>
          <p:nvPr userDrawn="1"/>
        </p:nvSpPr>
        <p:spPr bwMode="auto">
          <a:xfrm>
            <a:off x="6780212" y="4191000"/>
            <a:ext cx="540996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ình tự do 51"/>
          <p:cNvSpPr/>
          <p:nvPr userDrawn="1"/>
        </p:nvSpPr>
        <p:spPr bwMode="auto">
          <a:xfrm>
            <a:off x="-125" y="4572000"/>
            <a:ext cx="11415276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" name="Nhóm 69"/>
          <p:cNvGrpSpPr>
            <a:grpSpLocks noChangeAspect="1"/>
          </p:cNvGrpSpPr>
          <p:nvPr userDrawn="1"/>
        </p:nvGrpSpPr>
        <p:grpSpPr bwMode="auto">
          <a:xfrm flipH="1">
            <a:off x="9732236" y="958654"/>
            <a:ext cx="1400819" cy="4001744"/>
            <a:chOff x="3220" y="236"/>
            <a:chExt cx="1347" cy="3848"/>
          </a:xfrm>
        </p:grpSpPr>
        <p:sp>
          <p:nvSpPr>
            <p:cNvPr id="7" name="Hình tự do 70"/>
            <p:cNvSpPr/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Hình tự do 71"/>
            <p:cNvSpPr/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Hình tự do 72"/>
            <p:cNvSpPr/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Hình tự do 73"/>
            <p:cNvSpPr/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Hình tự do 74"/>
            <p:cNvSpPr/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Hình tự do 75"/>
            <p:cNvSpPr/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Hình tự do 76"/>
            <p:cNvSpPr/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Hình tự do 77"/>
            <p:cNvSpPr/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Hình tự do 78"/>
            <p:cNvSpPr/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Hình tự do 79"/>
            <p:cNvSpPr/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Hình tự do 80"/>
            <p:cNvSpPr/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Hình tự do 81"/>
            <p:cNvSpPr/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Hình tự do 82"/>
            <p:cNvSpPr/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Hình tự do 83"/>
            <p:cNvSpPr/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Hình tự do 84"/>
            <p:cNvSpPr/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Hình tự do 85"/>
            <p:cNvSpPr/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Hình tự do 86"/>
            <p:cNvSpPr/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Hình tự do 87"/>
            <p:cNvSpPr/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Hình tự do 88"/>
            <p:cNvSpPr/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Hình tự do 89"/>
            <p:cNvSpPr/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Hình tự do 90"/>
            <p:cNvSpPr/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Hình tự do 91"/>
            <p:cNvSpPr/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Hình tự do 92"/>
            <p:cNvSpPr/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Hình tự do 93"/>
            <p:cNvSpPr/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Hình tự do 94"/>
            <p:cNvSpPr/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Hình tự do 95"/>
            <p:cNvSpPr/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Hình tự do 96"/>
            <p:cNvSpPr/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Hình tự do 97"/>
            <p:cNvSpPr/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Hình tự do 98"/>
            <p:cNvSpPr/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Hình tự do 99"/>
            <p:cNvSpPr/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Hình tự do 100"/>
            <p:cNvSpPr/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Hình tự do 101"/>
            <p:cNvSpPr/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Hình tự do 102"/>
            <p:cNvSpPr/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Hình tự do 103"/>
            <p:cNvSpPr/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Hình tự do 104"/>
            <p:cNvSpPr/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Hình tự do 105"/>
            <p:cNvSpPr/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Hình tự do 106"/>
            <p:cNvSpPr/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Hình tự do 107"/>
            <p:cNvSpPr/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Hình tự do 108"/>
            <p:cNvSpPr/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Hình tự do 109"/>
            <p:cNvSpPr/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Hình tự do 110"/>
            <p:cNvSpPr/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Hình tự do 111"/>
            <p:cNvSpPr/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Hình tự do 112"/>
            <p:cNvSpPr/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Hình tự do 113"/>
            <p:cNvSpPr/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Hình tự do 114"/>
            <p:cNvSpPr/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Hình tự do 115"/>
            <p:cNvSpPr/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Hình tự do 116"/>
            <p:cNvSpPr/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Hình tự do 117"/>
            <p:cNvSpPr/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Hình tự do 118"/>
            <p:cNvSpPr/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Hình tự do 119"/>
            <p:cNvSpPr/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Hình tự do 120"/>
            <p:cNvSpPr/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Hình tự do 121"/>
            <p:cNvSpPr/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Hình tự do 122"/>
            <p:cNvSpPr/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Hình tự do 123"/>
            <p:cNvSpPr/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Hình tự do 124"/>
            <p:cNvSpPr/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Hình tự do 125"/>
            <p:cNvSpPr/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Hình tự do 126"/>
            <p:cNvSpPr/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Hình tự do 127"/>
            <p:cNvSpPr/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Hình tự do 128"/>
            <p:cNvSpPr/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Hình tự do 129"/>
            <p:cNvSpPr/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Hình tự do 130"/>
            <p:cNvSpPr/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Hình tự do 131"/>
            <p:cNvSpPr/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Hình tự do 132"/>
            <p:cNvSpPr/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Hình tự do 133"/>
            <p:cNvSpPr/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Hình tự do 134"/>
            <p:cNvSpPr/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Hình tự do 135"/>
            <p:cNvSpPr/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Hình tự do 136"/>
            <p:cNvSpPr/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Hình tự do 137"/>
            <p:cNvSpPr/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Hình tự do 138"/>
            <p:cNvSpPr/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Hình tự do 139"/>
            <p:cNvSpPr/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Hình tự do 140"/>
            <p:cNvSpPr/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Hình tự do 141"/>
            <p:cNvSpPr/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Hình tự do 142"/>
            <p:cNvSpPr/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Hình tự do 143"/>
            <p:cNvSpPr/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Hình tự do 144"/>
            <p:cNvSpPr/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Hình tự do 145"/>
            <p:cNvSpPr/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Hình tự do 146"/>
            <p:cNvSpPr/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Hình tự do 147"/>
            <p:cNvSpPr/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Hình tự do 148"/>
            <p:cNvSpPr/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Hình tự do 149"/>
            <p:cNvSpPr/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Hình tự do 150"/>
            <p:cNvSpPr/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Hình tự do 151"/>
            <p:cNvSpPr/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Hình tự do 152"/>
            <p:cNvSpPr/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0" name="Nhóm 69"/>
          <p:cNvGrpSpPr>
            <a:grpSpLocks noChangeAspect="1"/>
          </p:cNvGrpSpPr>
          <p:nvPr userDrawn="1"/>
        </p:nvGrpSpPr>
        <p:grpSpPr bwMode="auto">
          <a:xfrm>
            <a:off x="10895012" y="1248597"/>
            <a:ext cx="1254796" cy="3346122"/>
            <a:chOff x="3124" y="236"/>
            <a:chExt cx="1443" cy="3848"/>
          </a:xfrm>
        </p:grpSpPr>
        <p:sp>
          <p:nvSpPr>
            <p:cNvPr id="91" name="Hình tự do 70"/>
            <p:cNvSpPr/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Hình tự do 71"/>
            <p:cNvSpPr/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Hình tự do 72"/>
            <p:cNvSpPr/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Hình tự do 73"/>
            <p:cNvSpPr/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Hình tự do 74"/>
            <p:cNvSpPr/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Hình tự do 75"/>
            <p:cNvSpPr/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Hình tự do 76"/>
            <p:cNvSpPr/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Hình tự do 77"/>
            <p:cNvSpPr/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Hình tự do 78"/>
            <p:cNvSpPr/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Hình tự do 79"/>
            <p:cNvSpPr/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Hình tự do 80"/>
            <p:cNvSpPr/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Hình tự do 81"/>
            <p:cNvSpPr/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Hình tự do 82"/>
            <p:cNvSpPr/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Hình tự do 83"/>
            <p:cNvSpPr/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Hình tự do 84"/>
            <p:cNvSpPr/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Hình tự do 85"/>
            <p:cNvSpPr/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Hình tự do 86"/>
            <p:cNvSpPr/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Hình tự do 87"/>
            <p:cNvSpPr/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Hình tự do 88"/>
            <p:cNvSpPr/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Hình tự do 89"/>
            <p:cNvSpPr/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Hình tự do 90"/>
            <p:cNvSpPr/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Hình tự do 91"/>
            <p:cNvSpPr/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Hình tự do 92"/>
            <p:cNvSpPr/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" name="Hình tự do 93"/>
            <p:cNvSpPr/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Hình tự do 94"/>
            <p:cNvSpPr/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Hình tự do 95"/>
            <p:cNvSpPr/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Hình tự do 96"/>
            <p:cNvSpPr/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Hình tự do 97"/>
            <p:cNvSpPr/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Hình tự do 98"/>
            <p:cNvSpPr/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Hình tự do 99"/>
            <p:cNvSpPr/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Hình tự do 100"/>
            <p:cNvSpPr/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" name="Hình tự do 101"/>
            <p:cNvSpPr/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Hình tự do 102"/>
            <p:cNvSpPr/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Hình tự do 103"/>
            <p:cNvSpPr/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Hình tự do 104"/>
            <p:cNvSpPr/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Hình tự do 105"/>
            <p:cNvSpPr/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" name="Hình tự do 106"/>
            <p:cNvSpPr/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8" name="Hình tự do 107"/>
            <p:cNvSpPr/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" name="Hình tự do 108"/>
            <p:cNvSpPr/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Hình tự do 109"/>
            <p:cNvSpPr/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" name="Hình tự do 110"/>
            <p:cNvSpPr/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Hình tự do 111"/>
            <p:cNvSpPr/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Hình tự do 112"/>
            <p:cNvSpPr/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Hình tự do 113"/>
            <p:cNvSpPr/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5" name="Hình tự do 114"/>
            <p:cNvSpPr/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Hình tự do 115"/>
            <p:cNvSpPr/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Hình tự do 116"/>
            <p:cNvSpPr/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8" name="Hình tự do 117"/>
            <p:cNvSpPr/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Hình tự do 118"/>
            <p:cNvSpPr/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Hình tự do 119"/>
            <p:cNvSpPr/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Hình tự do 120"/>
            <p:cNvSpPr/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Hình tự do 121"/>
            <p:cNvSpPr/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3" name="Hình tự do 122"/>
            <p:cNvSpPr/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4" name="Hình tự do 123"/>
            <p:cNvSpPr/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Hình tự do 124"/>
            <p:cNvSpPr/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6" name="Hình tự do 125"/>
            <p:cNvSpPr/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7" name="Hình tự do 126"/>
            <p:cNvSpPr/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Hình tự do 127"/>
            <p:cNvSpPr/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" name="Hình tự do 128"/>
            <p:cNvSpPr/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0" name="Hình tự do 129"/>
            <p:cNvSpPr/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Hình tự do 130"/>
            <p:cNvSpPr/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2" name="Hình tự do 131"/>
            <p:cNvSpPr/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Hình tự do 132"/>
            <p:cNvSpPr/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Hình tự do 133"/>
            <p:cNvSpPr/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5" name="Hình tự do 134"/>
            <p:cNvSpPr/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6" name="Hình tự do 135"/>
            <p:cNvSpPr/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7" name="Hình tự do 136"/>
            <p:cNvSpPr/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8" name="Hình tự do 137"/>
            <p:cNvSpPr/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9" name="Hình tự do 138"/>
            <p:cNvSpPr/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0" name="Hình tự do 139"/>
            <p:cNvSpPr/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1" name="Hình tự do 140"/>
            <p:cNvSpPr/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2" name="Hình tự do 141"/>
            <p:cNvSpPr/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Hình tự do 142"/>
            <p:cNvSpPr/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4" name="Hình tự do 143"/>
            <p:cNvSpPr/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5" name="Hình tự do 144"/>
            <p:cNvSpPr/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6" name="Hình tự do 145"/>
            <p:cNvSpPr/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Hình tự do 146"/>
            <p:cNvSpPr/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8" name="Hình tự do 147"/>
            <p:cNvSpPr/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9" name="Hình tự do 148"/>
            <p:cNvSpPr/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0" name="Hình tự do 149"/>
            <p:cNvSpPr/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1" name="Hình tự do 150"/>
            <p:cNvSpPr/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2" name="Hình tự do 151"/>
            <p:cNvSpPr/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Hình tự do 152"/>
            <p:cNvSpPr/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4" name="Nhóm 69"/>
          <p:cNvGrpSpPr>
            <a:grpSpLocks noChangeAspect="1"/>
          </p:cNvGrpSpPr>
          <p:nvPr userDrawn="1"/>
        </p:nvGrpSpPr>
        <p:grpSpPr bwMode="auto">
          <a:xfrm>
            <a:off x="9087454" y="2736976"/>
            <a:ext cx="906206" cy="2416549"/>
            <a:chOff x="3124" y="236"/>
            <a:chExt cx="1443" cy="3848"/>
          </a:xfrm>
        </p:grpSpPr>
        <p:sp>
          <p:nvSpPr>
            <p:cNvPr id="175" name="Hình tự do 70"/>
            <p:cNvSpPr/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Hình tự do 71"/>
            <p:cNvSpPr/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7" name="Hình tự do 72"/>
            <p:cNvSpPr/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8" name="Hình tự do 73"/>
            <p:cNvSpPr/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9" name="Hình tự do 74"/>
            <p:cNvSpPr/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Hình tự do 75"/>
            <p:cNvSpPr/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1" name="Hình tự do 76"/>
            <p:cNvSpPr/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2" name="Hình tự do 77"/>
            <p:cNvSpPr/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3" name="Hình tự do 78"/>
            <p:cNvSpPr/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4" name="Hình tự do 79"/>
            <p:cNvSpPr/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5" name="Hình tự do 80"/>
            <p:cNvSpPr/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6" name="Hình tự do 81"/>
            <p:cNvSpPr/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7" name="Hình tự do 82"/>
            <p:cNvSpPr/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8" name="Hình tự do 83"/>
            <p:cNvSpPr/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9" name="Hình tự do 84"/>
            <p:cNvSpPr/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0" name="Hình tự do 85"/>
            <p:cNvSpPr/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1" name="Hình tự do 86"/>
            <p:cNvSpPr/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2" name="Hình tự do 87"/>
            <p:cNvSpPr/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3" name="Hình tự do 88"/>
            <p:cNvSpPr/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4" name="Hình tự do 89"/>
            <p:cNvSpPr/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5" name="Hình tự do 90"/>
            <p:cNvSpPr/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6" name="Hình tự do 91"/>
            <p:cNvSpPr/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7" name="Hình tự do 92"/>
            <p:cNvSpPr/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8" name="Hình tự do 94"/>
            <p:cNvSpPr/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9" name="Hình tự do 95"/>
            <p:cNvSpPr/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0" name="Hình tự do 96"/>
            <p:cNvSpPr/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1" name="Hình tự do 97"/>
            <p:cNvSpPr/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2" name="Hình tự do 98"/>
            <p:cNvSpPr/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3" name="Hình tự do 99"/>
            <p:cNvSpPr/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4" name="Hình tự do 100"/>
            <p:cNvSpPr/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5" name="Hình tự do 101"/>
            <p:cNvSpPr/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6" name="Hình tự do 102"/>
            <p:cNvSpPr/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7" name="Hình tự do 103"/>
            <p:cNvSpPr/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8" name="Hình tự do 104"/>
            <p:cNvSpPr/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9" name="Hình tự do 105"/>
            <p:cNvSpPr/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0" name="Hình tự do 106"/>
            <p:cNvSpPr/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1" name="Hình tự do 107"/>
            <p:cNvSpPr/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2" name="Hình tự do 108"/>
            <p:cNvSpPr/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3" name="Hình tự do 109"/>
            <p:cNvSpPr/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4" name="Hình tự do 110"/>
            <p:cNvSpPr/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5" name="Hình tự do 111"/>
            <p:cNvSpPr/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6" name="Hình tự do 112"/>
            <p:cNvSpPr/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7" name="Hình tự do 113"/>
            <p:cNvSpPr/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8" name="Hình tự do 114"/>
            <p:cNvSpPr/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9" name="Hình tự do 115"/>
            <p:cNvSpPr/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0" name="Hình tự do 116"/>
            <p:cNvSpPr/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1" name="Hình tự do 117"/>
            <p:cNvSpPr/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" name="Hình tự do 118"/>
            <p:cNvSpPr/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" name="Hình tự do 119"/>
            <p:cNvSpPr/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4" name="Hình tự do 120"/>
            <p:cNvSpPr/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5" name="Hình tự do 121"/>
            <p:cNvSpPr/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6" name="Hình tự do 122"/>
            <p:cNvSpPr/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7" name="Hình tự do 123"/>
            <p:cNvSpPr/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8" name="Hình tự do 124"/>
            <p:cNvSpPr/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9" name="Hình tự do 125"/>
            <p:cNvSpPr/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0" name="Hình tự do 126"/>
            <p:cNvSpPr/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1" name="Hình tự do 127"/>
            <p:cNvSpPr/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2" name="Hình tự do 128"/>
            <p:cNvSpPr/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3" name="Hình tự do 129"/>
            <p:cNvSpPr/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4" name="Hình tự do 130"/>
            <p:cNvSpPr/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5" name="Hình tự do 131"/>
            <p:cNvSpPr/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6" name="Hình tự do 132"/>
            <p:cNvSpPr/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7" name="Hình tự do 133"/>
            <p:cNvSpPr/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8" name="Hình tự do 134"/>
            <p:cNvSpPr/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9" name="Hình tự do 135"/>
            <p:cNvSpPr/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0" name="Hình tự do 136"/>
            <p:cNvSpPr/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1" name="Hình tự do 137"/>
            <p:cNvSpPr/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2" name="Hình tự do 138"/>
            <p:cNvSpPr/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3" name="Hình tự do 139"/>
            <p:cNvSpPr/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4" name="Hình tự do 140"/>
            <p:cNvSpPr/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5" name="Hình tự do 141"/>
            <p:cNvSpPr/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6" name="Hình tự do 142"/>
            <p:cNvSpPr/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7" name="Hình tự do 143"/>
            <p:cNvSpPr/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8" name="Hình tự do 144"/>
            <p:cNvSpPr/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9" name="Hình tự do 145"/>
            <p:cNvSpPr/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0" name="Hình tự do 146"/>
            <p:cNvSpPr/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1" name="Hình tự do 147"/>
            <p:cNvSpPr/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2" name="Hình tự do 148"/>
            <p:cNvSpPr/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3" name="Hình tự do 149"/>
            <p:cNvSpPr/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4" name="Hình tự do 150"/>
            <p:cNvSpPr/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5" name="Hình tự do 151"/>
            <p:cNvSpPr/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6" name="Hình tự do 152"/>
            <p:cNvSpPr/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7" name="Nhóm 50"/>
          <p:cNvGrpSpPr>
            <a:grpSpLocks noChangeAspect="1"/>
          </p:cNvGrpSpPr>
          <p:nvPr userDrawn="1"/>
        </p:nvGrpSpPr>
        <p:grpSpPr bwMode="auto">
          <a:xfrm>
            <a:off x="10514012" y="2438400"/>
            <a:ext cx="1485016" cy="2195929"/>
            <a:chOff x="3369" y="1563"/>
            <a:chExt cx="940" cy="1390"/>
          </a:xfrm>
        </p:grpSpPr>
        <p:sp>
          <p:nvSpPr>
            <p:cNvPr id="258" name="Hình tự do 51"/>
            <p:cNvSpPr/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9" name="Hình tự do 52"/>
            <p:cNvSpPr/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0" name="Hình tự do 53"/>
            <p:cNvSpPr/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1" name="Hình tự do 54"/>
            <p:cNvSpPr/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2" name="Hình tự do 55"/>
            <p:cNvSpPr/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3" name="Hình tự do 56"/>
            <p:cNvSpPr/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4" name="Hình tự do 57"/>
            <p:cNvSpPr/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5" name="Hình tự do 58"/>
            <p:cNvSpPr/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6" name="Hình tự do 59"/>
            <p:cNvSpPr/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7" name="Hình tự do 60"/>
            <p:cNvSpPr/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8" name="Hình tự do 61"/>
            <p:cNvSpPr/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9" name="Hình tự do 62"/>
            <p:cNvSpPr/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0" name="Hình tự do 63"/>
            <p:cNvSpPr/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solidFill>
                  <a:schemeClr val="accent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1" name="Hình tự do 64"/>
            <p:cNvSpPr/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2" name="Hình tự do 65"/>
            <p:cNvSpPr/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3" name="Hình tự do 66"/>
            <p:cNvSpPr/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4" name="Hình tự do 67"/>
            <p:cNvSpPr/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solidFill>
                  <a:schemeClr val="accent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5" name="Hình tự do 68"/>
            <p:cNvSpPr/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6" name="Hình tự do 69"/>
            <p:cNvSpPr/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7" name="Hình tự do 70"/>
            <p:cNvSpPr/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8" name="Hình tự do 71"/>
            <p:cNvSpPr/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9" name="Hình tự do 72"/>
            <p:cNvSpPr/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0" name="Hình tự do 73"/>
            <p:cNvSpPr/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1" name="Hình tự do 74"/>
            <p:cNvSpPr/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2" name="Hình tự do 75"/>
            <p:cNvSpPr/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3" name="Hình tự do 76"/>
            <p:cNvSpPr/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4" name="Hình tự do 77"/>
            <p:cNvSpPr/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5" name="Hình tự do 78"/>
            <p:cNvSpPr/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6" name="Nhóm 5"/>
          <p:cNvGrpSpPr>
            <a:grpSpLocks noChangeAspect="1"/>
          </p:cNvGrpSpPr>
          <p:nvPr userDrawn="1"/>
        </p:nvGrpSpPr>
        <p:grpSpPr bwMode="auto">
          <a:xfrm>
            <a:off x="7988059" y="2988645"/>
            <a:ext cx="2439575" cy="3074765"/>
            <a:chOff x="2968" y="1107"/>
            <a:chExt cx="1736" cy="2188"/>
          </a:xfrm>
        </p:grpSpPr>
        <p:sp>
          <p:nvSpPr>
            <p:cNvPr id="287" name="Hình tự do 6"/>
            <p:cNvSpPr/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8" name="Oval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9" name="Hình tự do 8"/>
            <p:cNvSpPr/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0" name="Hình tự do 9"/>
            <p:cNvSpPr/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1" name="Hình tự do 10"/>
            <p:cNvSpPr/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2" name="Hình tự do 11"/>
            <p:cNvSpPr/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3" name="Hình tự do 12"/>
            <p:cNvSpPr/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4" name="Hình tự do 13"/>
            <p:cNvSpPr/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5" name="Hình tự do 14"/>
            <p:cNvSpPr/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6" name="Hình tự do 15"/>
            <p:cNvSpPr/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7" name="Hình tự do 16"/>
            <p:cNvSpPr/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8" name="Hình tự do 17"/>
            <p:cNvSpPr/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9" name="Hình tự do 18"/>
            <p:cNvSpPr/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0" name="Hình tự do 19"/>
            <p:cNvSpPr/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1" name="Hình tự do 20"/>
            <p:cNvSpPr/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2" name="Hình tự do 21"/>
            <p:cNvSpPr/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3" name="Hình tự do 22"/>
            <p:cNvSpPr/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4" name="Hình tự do 23"/>
            <p:cNvSpPr/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5" name="Hình tự do 24"/>
            <p:cNvSpPr/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6" name="Hình tự do 25"/>
            <p:cNvSpPr/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07" name="Hình tự do 52"/>
          <p:cNvSpPr/>
          <p:nvPr userDrawn="1"/>
        </p:nvSpPr>
        <p:spPr bwMode="auto">
          <a:xfrm>
            <a:off x="0" y="5181600"/>
            <a:ext cx="11163675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8" name="Nhóm 29"/>
          <p:cNvGrpSpPr>
            <a:grpSpLocks noChangeAspect="1"/>
          </p:cNvGrpSpPr>
          <p:nvPr userDrawn="1"/>
        </p:nvGrpSpPr>
        <p:grpSpPr bwMode="auto">
          <a:xfrm flipH="1">
            <a:off x="9191537" y="4800600"/>
            <a:ext cx="2998875" cy="2083312"/>
            <a:chOff x="2481" y="1188"/>
            <a:chExt cx="2735" cy="1900"/>
          </a:xfrm>
        </p:grpSpPr>
        <p:sp>
          <p:nvSpPr>
            <p:cNvPr id="309" name="Hình tự do 30"/>
            <p:cNvSpPr/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0" name="Hình tự do 31"/>
            <p:cNvSpPr/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1" name="Hình tự do 32"/>
            <p:cNvSpPr/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2" name="Hình tự do 33"/>
            <p:cNvSpPr/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3" name="Hình tự do 34"/>
            <p:cNvSpPr/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4" name="Hình tự do 35"/>
            <p:cNvSpPr/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5" name="Hình tự do 36"/>
            <p:cNvSpPr/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6" name="Hình tự do 37"/>
            <p:cNvSpPr/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7" name="Hình tự do 38"/>
            <p:cNvSpPr/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8" name="Hình tự do 39"/>
            <p:cNvSpPr/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9" name="Hình tự do 40"/>
            <p:cNvSpPr/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0" name="Hình tự do 41"/>
            <p:cNvSpPr/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1" name="Hình tự do 42"/>
            <p:cNvSpPr/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2" name="Hình tự do 43"/>
            <p:cNvSpPr/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3" name="Hình tự do 44"/>
            <p:cNvSpPr/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4" name="Hình tự do 45"/>
            <p:cNvSpPr/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5" name="Hình tự do 46"/>
            <p:cNvSpPr/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6" name="Hình tự do 47"/>
            <p:cNvSpPr/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7" name="Hình tự do 48"/>
            <p:cNvSpPr/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8" name="Hình tự do 49"/>
            <p:cNvSpPr/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9" name="Hình tự do 50"/>
            <p:cNvSpPr/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0" name="Hình tự do 51"/>
            <p:cNvSpPr/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1" name="Hình tự do 52"/>
            <p:cNvSpPr/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2" name="Hình tự do 53"/>
            <p:cNvSpPr/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3" name="Hình tự do 54"/>
            <p:cNvSpPr/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4" name="Hình tự do 55"/>
            <p:cNvSpPr/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5" name="Hình tự do 56"/>
            <p:cNvSpPr/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6" name="Hình tự do 57"/>
            <p:cNvSpPr/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7" name="Hình tự do 58"/>
            <p:cNvSpPr/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8" name="Hình tự do 59"/>
            <p:cNvSpPr/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9" name="Hình tự do 60"/>
            <p:cNvSpPr/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0" name="Hình tự do 61"/>
            <p:cNvSpPr/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1" name="Hình tự do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2" name="Hình tự do 63"/>
            <p:cNvSpPr/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3" name="Hình tự do 64"/>
            <p:cNvSpPr/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4" name="Hình tự do 65"/>
            <p:cNvSpPr/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5" name="Nhóm 347"/>
          <p:cNvGrpSpPr/>
          <p:nvPr userDrawn="1"/>
        </p:nvGrpSpPr>
        <p:grpSpPr>
          <a:xfrm>
            <a:off x="-1588" y="3799401"/>
            <a:ext cx="4386410" cy="3084511"/>
            <a:chOff x="-1588" y="4419600"/>
            <a:chExt cx="3504440" cy="2464312"/>
          </a:xfrm>
        </p:grpSpPr>
        <p:grpSp>
          <p:nvGrpSpPr>
            <p:cNvPr id="346" name="Nhóm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372" name="Hình tự do 157"/>
              <p:cNvSpPr/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3" name="Hình tự do 158"/>
              <p:cNvSpPr/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4" name="Hình tự do 159"/>
              <p:cNvSpPr/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5" name="Hình tự do 160"/>
              <p:cNvSpPr/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6" name="Hình tự do 161"/>
              <p:cNvSpPr/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7" name="Hình tự do 162"/>
              <p:cNvSpPr/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8" name="Hình tự do 163"/>
              <p:cNvSpPr/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9" name="Hình tự do 164"/>
              <p:cNvSpPr/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0" name="Hình tự do 165"/>
              <p:cNvSpPr/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1" name="Hình tự do 166"/>
              <p:cNvSpPr/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2" name="Hình tự do 167"/>
              <p:cNvSpPr/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3" name="Hình tự do 168"/>
              <p:cNvSpPr/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4" name="Hình tự do 169"/>
              <p:cNvSpPr/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5" name="Hình tự do 170"/>
              <p:cNvSpPr/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6" name="Hình tự do 171"/>
              <p:cNvSpPr/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7" name="Hình tự do 172"/>
              <p:cNvSpPr/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8" name="Hình tự do 173"/>
              <p:cNvSpPr/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9" name="Hình tự do 174"/>
              <p:cNvSpPr/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0" name="Hình tự do 175"/>
              <p:cNvSpPr/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1" name="Hình tự do 176"/>
              <p:cNvSpPr/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2" name="Hình tự do 177"/>
              <p:cNvSpPr/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3" name="Hình tự do 178"/>
              <p:cNvSpPr/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4" name="Hình tự do 179"/>
              <p:cNvSpPr/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5" name="Hình tự do 180"/>
              <p:cNvSpPr/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6" name="Hình tự do 190"/>
              <p:cNvSpPr/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7" name="Hình tự do 191"/>
              <p:cNvSpPr/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8" name="Hình tự do 192"/>
              <p:cNvSpPr/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9" name="Hình tự do 193"/>
              <p:cNvSpPr/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0" name="Hình tự do 194"/>
              <p:cNvSpPr/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1" name="Hình tự do 195"/>
              <p:cNvSpPr/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2" name="Hình tự do 196"/>
              <p:cNvSpPr/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3" name="Hình tự do 197"/>
              <p:cNvSpPr/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4" name="Hình tự do 198"/>
              <p:cNvSpPr/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5" name="Hình tự do 199"/>
              <p:cNvSpPr/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6" name="Hình tự do 214"/>
              <p:cNvSpPr/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7" name="Hình tự do 215"/>
              <p:cNvSpPr/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8" name="Hình tự do 216"/>
              <p:cNvSpPr/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9" name="Hình tự do 217"/>
              <p:cNvSpPr/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0" name="Hình tự do 218"/>
              <p:cNvSpPr/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1" name="Hình tự do 219"/>
              <p:cNvSpPr/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2" name="Hình tự do 220"/>
              <p:cNvSpPr/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3" name="Hình tự do 221"/>
              <p:cNvSpPr/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4" name="Hình tự do 222"/>
              <p:cNvSpPr/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5" name="Hình tự do 223"/>
              <p:cNvSpPr/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6" name="Hình tự do 224"/>
              <p:cNvSpPr/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7" name="Hình tự do 225"/>
              <p:cNvSpPr/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8" name="Hình tự do 226"/>
              <p:cNvSpPr/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47" name="Nhóm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363" name="Hình tự do 244"/>
              <p:cNvSpPr/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4" name="Hình tự do 245"/>
              <p:cNvSpPr/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5" name="Hình tự do 246"/>
              <p:cNvSpPr/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6" name="Hình tự do 247"/>
              <p:cNvSpPr/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7" name="Hình tự do 248"/>
              <p:cNvSpPr/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8" name="Hình tự do 251"/>
              <p:cNvSpPr/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9" name="Hình tự do 252"/>
              <p:cNvSpPr/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0" name="Hình tự do 253"/>
              <p:cNvSpPr/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1" name="Hình tự do 254"/>
              <p:cNvSpPr/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48" name="Nhóm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356" name="Hình tự do 343"/>
              <p:cNvSpPr/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7" name="Hình tự do 344"/>
              <p:cNvSpPr/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8" name="Hình tự do 345"/>
              <p:cNvSpPr/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9" name="Hình tự do 346"/>
              <p:cNvSpPr/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0" name="Hình tự do 347"/>
              <p:cNvSpPr/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1" name="Hình tự do 348"/>
              <p:cNvSpPr/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2" name="Hình tự do 349"/>
              <p:cNvSpPr/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49" name="Nhóm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350" name="Hình tự do 369"/>
              <p:cNvSpPr/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1" name="Hình tự do 370"/>
              <p:cNvSpPr/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2" name="Hình tự do 371"/>
              <p:cNvSpPr/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3" name="Hình tự do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4" name="Hình tự do 373"/>
              <p:cNvSpPr/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5" name="Hình tự do 374"/>
              <p:cNvSpPr/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19" name="Nhóm 52"/>
          <p:cNvGrpSpPr>
            <a:grpSpLocks noChangeAspect="1"/>
          </p:cNvGrpSpPr>
          <p:nvPr userDrawn="1"/>
        </p:nvGrpSpPr>
        <p:grpSpPr bwMode="auto">
          <a:xfrm rot="19948164">
            <a:off x="369246" y="506291"/>
            <a:ext cx="892898" cy="1021771"/>
            <a:chOff x="4634" y="754"/>
            <a:chExt cx="1164" cy="1332"/>
          </a:xfrm>
        </p:grpSpPr>
        <p:sp>
          <p:nvSpPr>
            <p:cNvPr id="420" name="Hình tự do 53"/>
            <p:cNvSpPr/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1" name="Hình tự do 54"/>
            <p:cNvSpPr/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2" name="Hình tự do 55"/>
            <p:cNvSpPr/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3" name="Hình tự do 56"/>
            <p:cNvSpPr/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4" name="Hình tự do 57"/>
            <p:cNvSpPr/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5" name="Hình tự do 58"/>
            <p:cNvSpPr/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6" name="Hình tự do 59"/>
            <p:cNvSpPr/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7" name="Hình tự do 60"/>
            <p:cNvSpPr/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8" name="Nhóm 52"/>
          <p:cNvGrpSpPr>
            <a:grpSpLocks noChangeAspect="1"/>
          </p:cNvGrpSpPr>
          <p:nvPr userDrawn="1"/>
        </p:nvGrpSpPr>
        <p:grpSpPr bwMode="auto">
          <a:xfrm rot="5825446">
            <a:off x="11635759" y="394369"/>
            <a:ext cx="408172" cy="467084"/>
            <a:chOff x="4634" y="754"/>
            <a:chExt cx="1164" cy="1332"/>
          </a:xfrm>
        </p:grpSpPr>
        <p:sp>
          <p:nvSpPr>
            <p:cNvPr id="429" name="Hình tự do 53"/>
            <p:cNvSpPr/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0" name="Hình tự do 54"/>
            <p:cNvSpPr/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1" name="Hình tự do 55"/>
            <p:cNvSpPr/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2" name="Hình tự do 56"/>
            <p:cNvSpPr/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3" name="Hình tự do 57"/>
            <p:cNvSpPr/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4" name="Hình tự do 58"/>
            <p:cNvSpPr/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5" name="Hình tự do 59"/>
            <p:cNvSpPr/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6" name="Hình tự do 60"/>
            <p:cNvSpPr/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37" name="Nhóm 66"/>
          <p:cNvGrpSpPr>
            <a:grpSpLocks noChangeAspect="1"/>
          </p:cNvGrpSpPr>
          <p:nvPr userDrawn="1"/>
        </p:nvGrpSpPr>
        <p:grpSpPr bwMode="auto">
          <a:xfrm>
            <a:off x="23436" y="3048994"/>
            <a:ext cx="388175" cy="364678"/>
            <a:chOff x="3636" y="1964"/>
            <a:chExt cx="413" cy="388"/>
          </a:xfrm>
        </p:grpSpPr>
        <p:sp>
          <p:nvSpPr>
            <p:cNvPr id="438" name="Hình tự do 67"/>
            <p:cNvSpPr/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9" name="Hình tự do 68"/>
            <p:cNvSpPr/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0" name="Hình tự do 69"/>
            <p:cNvSpPr/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1" name="Hình tự do 70"/>
            <p:cNvSpPr/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2" name="Hình tự do 71"/>
            <p:cNvSpPr/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3" name="Hình tự do 72"/>
            <p:cNvSpPr/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4" name="Hình tự do 73"/>
            <p:cNvSpPr/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5" name="Hình tự do 74"/>
            <p:cNvSpPr/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46" name="Date Placeholder 2"/>
          <p:cNvSpPr>
            <a:spLocks noGrp="1"/>
          </p:cNvSpPr>
          <p:nvPr>
            <p:ph type="dt" sz="half" idx="10"/>
          </p:nvPr>
        </p:nvSpPr>
        <p:spPr>
          <a:xfrm>
            <a:off x="8875776" y="6601968"/>
            <a:ext cx="960120" cy="237744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7F11D32-4484-48EF-AE51-2A45DD269D0D}" type="datetime1">
              <a:rPr lang="en-US" smtClean="0"/>
              <a:t>24-Mar-20</a:t>
            </a:fld>
            <a:endParaRPr lang="en-US"/>
          </a:p>
        </p:txBody>
      </p:sp>
      <p:sp>
        <p:nvSpPr>
          <p:cNvPr id="44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2412" y="6601968"/>
            <a:ext cx="6978460" cy="237744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44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023348" y="6601968"/>
            <a:ext cx="640080" cy="237744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92321-4FE2-4735-8BE0-8B277BDEE32A}" type="datetime1">
              <a:rPr lang="vi-VN" smtClean="0"/>
              <a:t>24/03/2020</a:t>
            </a:fld>
            <a:endParaRPr lang="vi-VN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Trang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lang="vi-V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ú thí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 latinLnBrk="0">
              <a:defRPr lang="vi-VN" sz="3400" b="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4480560" y="457200"/>
            <a:ext cx="6675120" cy="5943600"/>
          </a:xfrm>
        </p:spPr>
        <p:txBody>
          <a:bodyPr>
            <a:normAutofit/>
          </a:bodyPr>
          <a:lstStyle>
            <a:lvl1pPr latinLnBrk="0">
              <a:defRPr lang="vi-VN" sz="2000"/>
            </a:lvl1pPr>
            <a:lvl2pPr latinLnBrk="0">
              <a:defRPr lang="vi-VN" sz="1800"/>
            </a:lvl2pPr>
            <a:lvl3pPr latinLnBrk="0">
              <a:defRPr lang="vi-VN" sz="1600"/>
            </a:lvl3pPr>
            <a:lvl4pPr latinLnBrk="0">
              <a:defRPr lang="vi-VN" sz="1400"/>
            </a:lvl4pPr>
            <a:lvl5pPr latinLnBrk="0">
              <a:defRPr lang="vi-VN" sz="1400"/>
            </a:lvl5pPr>
            <a:lvl6pPr latinLnBrk="0">
              <a:defRPr lang="vi-VN" sz="1400"/>
            </a:lvl6pPr>
            <a:lvl7pPr latinLnBrk="0">
              <a:defRPr lang="vi-VN" sz="1400"/>
            </a:lvl7pPr>
            <a:lvl8pPr latinLnBrk="0">
              <a:defRPr lang="vi-VN" sz="1400"/>
            </a:lvl8pPr>
            <a:lvl9pPr latinLnBrk="0">
              <a:defRPr lang="vi-VN" sz="1400"/>
            </a:lvl9pPr>
          </a:lstStyle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vi-VN" sz="1600"/>
            </a:lvl1pPr>
            <a:lvl2pPr marL="457200" indent="0" latinLnBrk="0">
              <a:buNone/>
              <a:defRPr lang="vi-VN" sz="1200"/>
            </a:lvl2pPr>
            <a:lvl3pPr marL="914400" indent="0" latinLnBrk="0">
              <a:buNone/>
              <a:defRPr lang="vi-VN" sz="1000"/>
            </a:lvl3pPr>
            <a:lvl4pPr marL="1371600" indent="0" latinLnBrk="0">
              <a:buNone/>
              <a:defRPr lang="vi-VN" sz="900"/>
            </a:lvl4pPr>
            <a:lvl5pPr marL="1828800" indent="0" latinLnBrk="0">
              <a:buNone/>
              <a:defRPr lang="vi-VN" sz="900"/>
            </a:lvl5pPr>
            <a:lvl6pPr marL="2286000" indent="0" latinLnBrk="0">
              <a:buNone/>
              <a:defRPr lang="vi-VN" sz="900"/>
            </a:lvl6pPr>
            <a:lvl7pPr marL="2743200" indent="0" latinLnBrk="0">
              <a:buNone/>
              <a:defRPr lang="vi-VN" sz="900"/>
            </a:lvl7pPr>
            <a:lvl8pPr marL="3200400" indent="0" latinLnBrk="0">
              <a:buNone/>
              <a:defRPr lang="vi-VN" sz="900"/>
            </a:lvl8pPr>
            <a:lvl9pPr marL="3657600" indent="0" latinLnBrk="0">
              <a:buNone/>
              <a:defRPr lang="vi-VN" sz="9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F537-0C1E-47B3-8101-47C32C97E247}" type="datetime1">
              <a:rPr lang="vi-VN" smtClean="0"/>
              <a:t>24/03/2020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Trang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lang="vi-V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ú thí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 latinLnBrk="0">
              <a:defRPr lang="vi-VN" sz="3400" b="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Ảnh 2"/>
          <p:cNvSpPr>
            <a:spLocks noGrp="1"/>
          </p:cNvSpPr>
          <p:nvPr>
            <p:ph type="pic" idx="1"/>
          </p:nvPr>
        </p:nvSpPr>
        <p:spPr>
          <a:xfrm>
            <a:off x="4480560" y="457200"/>
            <a:ext cx="6675120" cy="5943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vi-VN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vi-VN" sz="2800"/>
            </a:lvl2pPr>
            <a:lvl3pPr marL="914400" indent="0" latinLnBrk="0">
              <a:buNone/>
              <a:defRPr lang="vi-VN" sz="2400"/>
            </a:lvl3pPr>
            <a:lvl4pPr marL="1371600" indent="0" latinLnBrk="0">
              <a:buNone/>
              <a:defRPr lang="vi-VN" sz="2000"/>
            </a:lvl4pPr>
            <a:lvl5pPr marL="1828800" indent="0" latinLnBrk="0">
              <a:buNone/>
              <a:defRPr lang="vi-VN" sz="2000"/>
            </a:lvl5pPr>
            <a:lvl6pPr marL="2286000" indent="0" latinLnBrk="0">
              <a:buNone/>
              <a:defRPr lang="vi-VN" sz="2000"/>
            </a:lvl6pPr>
            <a:lvl7pPr marL="2743200" indent="0" latinLnBrk="0">
              <a:buNone/>
              <a:defRPr lang="vi-VN" sz="2000"/>
            </a:lvl7pPr>
            <a:lvl8pPr marL="3200400" indent="0" latinLnBrk="0">
              <a:buNone/>
              <a:defRPr lang="vi-VN" sz="2000"/>
            </a:lvl8pPr>
            <a:lvl9pPr marL="3657600" indent="0" latinLnBrk="0">
              <a:buNone/>
              <a:defRPr lang="vi-VN" sz="2000"/>
            </a:lvl9pPr>
          </a:lstStyle>
          <a:p>
            <a:endParaRPr lang="vi-VN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vi-VN" sz="1600"/>
            </a:lvl1pPr>
            <a:lvl2pPr marL="457200" indent="0" latinLnBrk="0">
              <a:buNone/>
              <a:defRPr lang="vi-VN" sz="1200"/>
            </a:lvl2pPr>
            <a:lvl3pPr marL="914400" indent="0" latinLnBrk="0">
              <a:buNone/>
              <a:defRPr lang="vi-VN" sz="1000"/>
            </a:lvl3pPr>
            <a:lvl4pPr marL="1371600" indent="0" latinLnBrk="0">
              <a:buNone/>
              <a:defRPr lang="vi-VN" sz="900"/>
            </a:lvl4pPr>
            <a:lvl5pPr marL="1828800" indent="0" latinLnBrk="0">
              <a:buNone/>
              <a:defRPr lang="vi-VN" sz="900"/>
            </a:lvl5pPr>
            <a:lvl6pPr marL="2286000" indent="0" latinLnBrk="0">
              <a:buNone/>
              <a:defRPr lang="vi-VN" sz="900"/>
            </a:lvl6pPr>
            <a:lvl7pPr marL="2743200" indent="0" latinLnBrk="0">
              <a:buNone/>
              <a:defRPr lang="vi-VN" sz="900"/>
            </a:lvl7pPr>
            <a:lvl8pPr marL="3200400" indent="0" latinLnBrk="0">
              <a:buNone/>
              <a:defRPr lang="vi-VN" sz="900"/>
            </a:lvl8pPr>
            <a:lvl9pPr marL="3657600" indent="0" latinLnBrk="0">
              <a:buNone/>
              <a:defRPr lang="vi-VN" sz="9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965E-B8CD-45F3-84CF-5189386DBD0C}" type="datetime1">
              <a:rPr lang="vi-VN" smtClean="0"/>
              <a:t>24/03/2020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Trang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lang="vi-V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tự do 50"/>
          <p:cNvSpPr/>
          <p:nvPr userDrawn="1"/>
        </p:nvSpPr>
        <p:spPr bwMode="auto">
          <a:xfrm>
            <a:off x="8761412" y="5521528"/>
            <a:ext cx="342876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Hình tự do 51"/>
          <p:cNvSpPr/>
          <p:nvPr userDrawn="1"/>
        </p:nvSpPr>
        <p:spPr bwMode="auto">
          <a:xfrm>
            <a:off x="0" y="5652178"/>
            <a:ext cx="11415151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Hình tự do 51"/>
          <p:cNvSpPr/>
          <p:nvPr userDrawn="1"/>
        </p:nvSpPr>
        <p:spPr bwMode="auto">
          <a:xfrm>
            <a:off x="-13749" y="5865035"/>
            <a:ext cx="11415151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-1" fmla="*/ 0 w 12079179"/>
              <a:gd name="connsiteY0-2" fmla="*/ 390824 h 2132172"/>
              <a:gd name="connsiteX1-3" fmla="*/ 12079179 w 12079179"/>
              <a:gd name="connsiteY1-4" fmla="*/ 2132172 h 2132172"/>
              <a:gd name="connsiteX2-5" fmla="*/ 0 w 12079179"/>
              <a:gd name="connsiteY2-6" fmla="*/ 2132172 h 2132172"/>
              <a:gd name="connsiteX3-7" fmla="*/ 0 w 12079179"/>
              <a:gd name="connsiteY3-8" fmla="*/ 390824 h 2132172"/>
              <a:gd name="connsiteX0-9" fmla="*/ 0 w 12079179"/>
              <a:gd name="connsiteY0-10" fmla="*/ 499104 h 2240452"/>
              <a:gd name="connsiteX1-11" fmla="*/ 12079179 w 12079179"/>
              <a:gd name="connsiteY1-12" fmla="*/ 2240452 h 2240452"/>
              <a:gd name="connsiteX2-13" fmla="*/ 0 w 12079179"/>
              <a:gd name="connsiteY2-14" fmla="*/ 2240452 h 2240452"/>
              <a:gd name="connsiteX3-15" fmla="*/ 0 w 12079179"/>
              <a:gd name="connsiteY3-16" fmla="*/ 499104 h 2240452"/>
              <a:gd name="connsiteX0-17" fmla="*/ 0 w 12079179"/>
              <a:gd name="connsiteY0-18" fmla="*/ 525643 h 2266991"/>
              <a:gd name="connsiteX1-19" fmla="*/ 12079179 w 12079179"/>
              <a:gd name="connsiteY1-20" fmla="*/ 2266991 h 2266991"/>
              <a:gd name="connsiteX2-21" fmla="*/ 0 w 12079179"/>
              <a:gd name="connsiteY2-22" fmla="*/ 2266991 h 2266991"/>
              <a:gd name="connsiteX3-23" fmla="*/ 0 w 12079179"/>
              <a:gd name="connsiteY3-24" fmla="*/ 525643 h 2266991"/>
              <a:gd name="connsiteX0-25" fmla="*/ 0 w 12079179"/>
              <a:gd name="connsiteY0-26" fmla="*/ 572389 h 2313737"/>
              <a:gd name="connsiteX1-27" fmla="*/ 12079179 w 12079179"/>
              <a:gd name="connsiteY1-28" fmla="*/ 2313737 h 2313737"/>
              <a:gd name="connsiteX2-29" fmla="*/ 0 w 12079179"/>
              <a:gd name="connsiteY2-30" fmla="*/ 2313737 h 2313737"/>
              <a:gd name="connsiteX3-31" fmla="*/ 0 w 12079179"/>
              <a:gd name="connsiteY3-32" fmla="*/ 572389 h 23137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" name="Nhóm 66"/>
          <p:cNvGrpSpPr>
            <a:grpSpLocks noChangeAspect="1"/>
          </p:cNvGrpSpPr>
          <p:nvPr userDrawn="1"/>
        </p:nvGrpSpPr>
        <p:grpSpPr bwMode="auto">
          <a:xfrm>
            <a:off x="11647687" y="947576"/>
            <a:ext cx="426645" cy="400819"/>
            <a:chOff x="3636" y="1964"/>
            <a:chExt cx="413" cy="388"/>
          </a:xfrm>
        </p:grpSpPr>
        <p:sp>
          <p:nvSpPr>
            <p:cNvPr id="12" name="Hình tự do 67"/>
            <p:cNvSpPr/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Hình tự do 68"/>
            <p:cNvSpPr/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Hình tự do 69"/>
            <p:cNvSpPr/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Hình tự do 70"/>
            <p:cNvSpPr/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Hình tự do 71"/>
            <p:cNvSpPr/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Hình tự do 72"/>
            <p:cNvSpPr/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Hình tự do 73"/>
            <p:cNvSpPr/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Hình tự do 74"/>
            <p:cNvSpPr/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" name="Nhóm 18"/>
          <p:cNvGrpSpPr/>
          <p:nvPr userDrawn="1"/>
        </p:nvGrpSpPr>
        <p:grpSpPr>
          <a:xfrm>
            <a:off x="11308927" y="6212029"/>
            <a:ext cx="875471" cy="645972"/>
            <a:chOff x="7344986" y="5566058"/>
            <a:chExt cx="1750940" cy="1291943"/>
          </a:xfrm>
        </p:grpSpPr>
        <p:sp>
          <p:nvSpPr>
            <p:cNvPr id="21" name="Hình tự do 99"/>
            <p:cNvSpPr/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Hình tự do 100"/>
            <p:cNvSpPr/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Hình tự do 101"/>
            <p:cNvSpPr/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Hình tự do 102"/>
            <p:cNvSpPr/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Hình tự do 103"/>
            <p:cNvSpPr/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Hình tự do 104"/>
            <p:cNvSpPr/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Nhóm 5"/>
          <p:cNvGrpSpPr>
            <a:grpSpLocks noChangeAspect="1"/>
          </p:cNvGrpSpPr>
          <p:nvPr userDrawn="1"/>
        </p:nvGrpSpPr>
        <p:grpSpPr bwMode="auto">
          <a:xfrm>
            <a:off x="2441" y="2873890"/>
            <a:ext cx="597228" cy="789302"/>
            <a:chOff x="2121" y="1060"/>
            <a:chExt cx="597" cy="789"/>
          </a:xfrm>
        </p:grpSpPr>
        <p:sp>
          <p:nvSpPr>
            <p:cNvPr id="28" name="Hình tự do 6"/>
            <p:cNvSpPr/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Hình tự do 7"/>
            <p:cNvSpPr/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Hình tự do 8"/>
            <p:cNvSpPr/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Hình tự do 9"/>
            <p:cNvSpPr/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Hình tự do 10"/>
            <p:cNvSpPr/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Hình tự do 11"/>
            <p:cNvSpPr/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Hình tự do 12"/>
            <p:cNvSpPr/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Nhóm 16"/>
          <p:cNvGrpSpPr>
            <a:grpSpLocks noChangeAspect="1"/>
          </p:cNvGrpSpPr>
          <p:nvPr userDrawn="1"/>
        </p:nvGrpSpPr>
        <p:grpSpPr bwMode="auto">
          <a:xfrm>
            <a:off x="139505" y="-13010"/>
            <a:ext cx="1382907" cy="804244"/>
            <a:chOff x="1922" y="1129"/>
            <a:chExt cx="987" cy="574"/>
          </a:xfrm>
        </p:grpSpPr>
        <p:sp>
          <p:nvSpPr>
            <p:cNvPr id="36" name="Hình tự do 34"/>
            <p:cNvSpPr/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Hình tự do 35"/>
            <p:cNvSpPr/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Hình tự do 36"/>
            <p:cNvSpPr/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Hình tự do 37"/>
            <p:cNvSpPr/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Hình tự do 38"/>
            <p:cNvSpPr/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Hình tự do 39"/>
            <p:cNvSpPr/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Hình tự do 40"/>
            <p:cNvSpPr/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Hình tự do 41"/>
            <p:cNvSpPr/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4" name="Nhóm 28"/>
          <p:cNvGrpSpPr>
            <a:grpSpLocks noChangeAspect="1"/>
          </p:cNvGrpSpPr>
          <p:nvPr userDrawn="1"/>
        </p:nvGrpSpPr>
        <p:grpSpPr bwMode="auto">
          <a:xfrm>
            <a:off x="0" y="5007562"/>
            <a:ext cx="687853" cy="1147722"/>
            <a:chOff x="1901" y="2020"/>
            <a:chExt cx="1059" cy="1767"/>
          </a:xfrm>
        </p:grpSpPr>
        <p:sp>
          <p:nvSpPr>
            <p:cNvPr id="45" name="Hình tự do 29"/>
            <p:cNvSpPr/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Hình tự do 30"/>
            <p:cNvSpPr/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Hình tự do 31"/>
            <p:cNvSpPr/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Hình tự do 32"/>
            <p:cNvSpPr/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Hình tự do 33"/>
            <p:cNvSpPr/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Hình tự do 34"/>
            <p:cNvSpPr/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Hình tự do 35"/>
            <p:cNvSpPr/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Hình tự do 36"/>
            <p:cNvSpPr/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3" name="Nhóm 52"/>
          <p:cNvGrpSpPr>
            <a:grpSpLocks noChangeAspect="1"/>
          </p:cNvGrpSpPr>
          <p:nvPr userDrawn="1"/>
        </p:nvGrpSpPr>
        <p:grpSpPr bwMode="auto">
          <a:xfrm rot="19948164">
            <a:off x="11143247" y="105148"/>
            <a:ext cx="675071" cy="772505"/>
            <a:chOff x="4634" y="754"/>
            <a:chExt cx="1164" cy="1332"/>
          </a:xfrm>
        </p:grpSpPr>
        <p:sp>
          <p:nvSpPr>
            <p:cNvPr id="54" name="Hình tự do 53"/>
            <p:cNvSpPr/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Hình tự do 54"/>
            <p:cNvSpPr/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Hình tự do 55"/>
            <p:cNvSpPr/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Hình tự do 56"/>
            <p:cNvSpPr/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Hình tự do 57"/>
            <p:cNvSpPr/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Hình tự do 58"/>
            <p:cNvSpPr/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Hình tự do 59"/>
            <p:cNvSpPr/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Hình tự do 60"/>
            <p:cNvSpPr/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2" name="Nhóm 64"/>
          <p:cNvGrpSpPr>
            <a:grpSpLocks noChangeAspect="1"/>
          </p:cNvGrpSpPr>
          <p:nvPr userDrawn="1"/>
        </p:nvGrpSpPr>
        <p:grpSpPr bwMode="auto">
          <a:xfrm flipH="1">
            <a:off x="10782665" y="2958792"/>
            <a:ext cx="1028242" cy="1140705"/>
            <a:chOff x="2052" y="995"/>
            <a:chExt cx="768" cy="852"/>
          </a:xfrm>
        </p:grpSpPr>
        <p:sp>
          <p:nvSpPr>
            <p:cNvPr id="63" name="Hình tự do 65"/>
            <p:cNvSpPr/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Hình tự do 66"/>
            <p:cNvSpPr/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Hình tự do 67"/>
            <p:cNvSpPr/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Hình tự do 68"/>
            <p:cNvSpPr/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Hình tự do 69"/>
            <p:cNvSpPr/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Hình tự do 70"/>
            <p:cNvSpPr/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Hình tự do 71"/>
            <p:cNvSpPr/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Hình tự do 72"/>
            <p:cNvSpPr/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528572" y="1485900"/>
            <a:ext cx="9134856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vi-VN" sz="8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1F84081-427A-4BFB-9605-791B7B0BBD50}" type="datetime1">
              <a:rPr lang="en-US" smtClean="0"/>
              <a:t>24-Mar-20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vi-VN" sz="800" cap="none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Trang chiếu 5"/>
          <p:cNvSpPr>
            <a:spLocks noGrp="1"/>
          </p:cNvSpPr>
          <p:nvPr>
            <p:ph type="sldNum" sz="quarter" idx="4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vi-VN" sz="8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anose="020B0604020202020204" pitchFamily="34" charset="0"/>
        <a:buNone/>
        <a:defRPr lang="vi-VN" sz="3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anose="020B0604020202020204" pitchFamily="34" charset="0"/>
        <a:buChar char="•"/>
        <a:defRPr lang="vi-VN"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anose="020B0604020202020204" pitchFamily="34" charset="0"/>
        <a:buChar char="•"/>
        <a:defRPr lang="vi-VN"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anose="020B0604020202020204" pitchFamily="34" charset="0"/>
        <a:buChar char="•"/>
        <a:defRPr lang="vi-VN" sz="16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anose="020B0604020202020204" pitchFamily="34" charset="0"/>
        <a:buChar char="•"/>
        <a:defRPr lang="vi-VN" sz="1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55448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anose="020B0604020202020204" pitchFamily="34" charset="0"/>
        <a:buChar char="•"/>
        <a:defRPr lang="vi-VN" sz="1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anose="020B0604020202020204" pitchFamily="34" charset="0"/>
        <a:buChar char="•"/>
        <a:defRPr lang="vi-V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anose="020B0604020202020204" pitchFamily="34" charset="0"/>
        <a:buChar char="•"/>
        <a:defRPr lang="vi-VN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anose="020B0604020202020204" pitchFamily="34" charset="0"/>
        <a:buChar char="•"/>
        <a:defRPr lang="vi-VN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anose="020B0604020202020204" pitchFamily="34" charset="0"/>
        <a:buChar char="•"/>
        <a:defRPr lang="vi-VN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lang="vi-V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vi-V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vi-V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vi-V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vi-V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vi-V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vi-V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vi-V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vi-V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2736152" y="79248"/>
            <a:ext cx="9360418" cy="1294422"/>
          </a:xfrm>
        </p:spPr>
        <p:txBody>
          <a:bodyPr/>
          <a:lstStyle/>
          <a:p>
            <a:r>
              <a:rPr lang="en-US" sz="5400" b="1" dirty="0">
                <a:solidFill>
                  <a:srgbClr val="002060"/>
                </a:solidFill>
              </a:rPr>
              <a:t>ĐẠI SỐ LỚP 7</a:t>
            </a:r>
            <a:endParaRPr lang="en-US" sz="5400" dirty="0">
              <a:solidFill>
                <a:srgbClr val="002060"/>
              </a:solidFill>
            </a:endParaRPr>
          </a:p>
        </p:txBody>
      </p:sp>
      <p:sp>
        <p:nvSpPr>
          <p:cNvPr id="5" name="Tiêu đề phụ 4"/>
          <p:cNvSpPr>
            <a:spLocks noGrp="1"/>
          </p:cNvSpPr>
          <p:nvPr>
            <p:ph type="subTitle" idx="1"/>
          </p:nvPr>
        </p:nvSpPr>
        <p:spPr>
          <a:xfrm>
            <a:off x="3204392" y="1763685"/>
            <a:ext cx="8423937" cy="1771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ĐƠN THỨC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/>
          <p:cNvSpPr>
            <a:spLocks noGrp="1"/>
          </p:cNvSpPr>
          <p:nvPr>
            <p:ph type="title"/>
          </p:nvPr>
        </p:nvSpPr>
        <p:spPr>
          <a:xfrm>
            <a:off x="2255520" y="956734"/>
            <a:ext cx="9133730" cy="1233424"/>
          </a:xfrm>
        </p:spPr>
        <p:txBody>
          <a:bodyPr>
            <a:noAutofit/>
          </a:bodyPr>
          <a:lstStyle/>
          <a:p>
            <a:r>
              <a:rPr lang="pt-BR" sz="3100" b="1" dirty="0">
                <a:solidFill>
                  <a:srgbClr val="FF0000"/>
                </a:solidFill>
              </a:rPr>
              <a:t>I. </a:t>
            </a:r>
            <a:r>
              <a:rPr lang="pt-BR" sz="3100" b="1" u="sng" dirty="0">
                <a:solidFill>
                  <a:srgbClr val="FF0000"/>
                </a:solidFill>
              </a:rPr>
              <a:t>Kiến thức cần nhớ</a:t>
            </a:r>
            <a:br>
              <a:rPr lang="pt-BR" sz="3100" b="1" u="sng" dirty="0">
                <a:solidFill>
                  <a:srgbClr val="FF0000"/>
                </a:solidFill>
              </a:rPr>
            </a:br>
            <a:br>
              <a:rPr lang="en-US" sz="3100" dirty="0"/>
            </a:br>
            <a:endParaRPr lang="en-US" sz="3100" dirty="0"/>
          </a:p>
        </p:txBody>
      </p:sp>
      <p:sp>
        <p:nvSpPr>
          <p:cNvPr id="14" name="Chỗ dành sẵn cho Nội dung 13"/>
          <p:cNvSpPr>
            <a:spLocks noGrp="1"/>
          </p:cNvSpPr>
          <p:nvPr>
            <p:ph idx="1"/>
          </p:nvPr>
        </p:nvSpPr>
        <p:spPr>
          <a:xfrm>
            <a:off x="1528572" y="1748365"/>
            <a:ext cx="10413492" cy="41529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b="1" i="1" dirty="0">
                <a:solidFill>
                  <a:srgbClr val="FF0000"/>
                </a:solidFill>
              </a:rPr>
              <a:t>1. Đơn thức: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là những biểu thức đại số chỉ gồm một số hoặc một biến, hoặc </a:t>
            </a:r>
            <a:r>
              <a:rPr lang="pt-BR" b="1" i="1" dirty="0"/>
              <a:t>một tích</a:t>
            </a:r>
            <a:r>
              <a:rPr lang="pt-BR" dirty="0"/>
              <a:t> của các số và các biến.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pt-BR" i="1" dirty="0"/>
              <a:t>VD: -3; x; 5x</a:t>
            </a:r>
            <a:r>
              <a:rPr lang="pt-BR" i="1" baseline="30000" dirty="0"/>
              <a:t>2</a:t>
            </a:r>
            <a:r>
              <a:rPr lang="pt-BR" i="1" dirty="0"/>
              <a:t>y; 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0114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/>
          <p:cNvSpPr>
            <a:spLocks noGrp="1"/>
          </p:cNvSpPr>
          <p:nvPr>
            <p:ph type="title"/>
          </p:nvPr>
        </p:nvSpPr>
        <p:spPr>
          <a:xfrm>
            <a:off x="1529135" y="516963"/>
            <a:ext cx="9133730" cy="35702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b="1" i="1" dirty="0">
                <a:solidFill>
                  <a:srgbClr val="FF0000"/>
                </a:solidFill>
              </a:rPr>
              <a:t>2. Đơn thức thu gọn</a:t>
            </a:r>
            <a:r>
              <a:rPr lang="pt-BR" dirty="0">
                <a:solidFill>
                  <a:srgbClr val="FF0000"/>
                </a:solidFill>
              </a:rPr>
              <a:t>:  </a:t>
            </a:r>
            <a:r>
              <a:rPr lang="pt-BR" dirty="0"/>
              <a:t>là đơn thức chỉ gồm tích của một số với các biến, mà mỗi biến được nâng lên lũy thừa với số mũ nguyên dương.</a:t>
            </a:r>
            <a:br>
              <a:rPr lang="en-US" dirty="0"/>
            </a:br>
            <a:endParaRPr lang="en-US" sz="3100" dirty="0"/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3C9838A2-8D58-4290-B807-0CEAF843B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888" y="4055025"/>
            <a:ext cx="720547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VD: Đơn thức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en-US" sz="2000" i="1" dirty="0"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b="1" i="1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pt-BR" altLang="en-US" sz="2000" i="1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phải là đơn thức thu gọn, đơn thức x</a:t>
            </a:r>
            <a:r>
              <a:rPr lang="pt-BR" altLang="en-US" sz="2000" i="1" baseline="300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pt-BR" altLang="en-US" sz="2000" i="1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là đơn thức thu gọn.</a:t>
            </a:r>
            <a:r>
              <a:rPr kumimoji="0" lang="pt-BR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kumimoji="0" lang="pt-BR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06C8C3A9-0E67-4900-AD4E-887F848954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631962"/>
              </p:ext>
            </p:extLst>
          </p:nvPr>
        </p:nvGraphicFramePr>
        <p:xfrm>
          <a:off x="4569411" y="4119404"/>
          <a:ext cx="1045005" cy="36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3" imgW="596641" imgH="203112" progId="Equation.DSMT4">
                  <p:embed/>
                </p:oleObj>
              </mc:Choice>
              <mc:Fallback>
                <p:oleObj name="Equation" r:id="rId3" imgW="596641" imgH="203112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9411" y="4119404"/>
                        <a:ext cx="1045005" cy="363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1">
            <a:extLst>
              <a:ext uri="{FF2B5EF4-FFF2-40B4-BE49-F238E27FC236}">
                <a16:creationId xmlns:a16="http://schemas.microsoft.com/office/drawing/2014/main" id="{024B5BBC-A840-4E54-9449-B6BD53ABC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2488" y="4859332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pt-B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79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/>
          <p:cNvSpPr>
            <a:spLocks noGrp="1"/>
          </p:cNvSpPr>
          <p:nvPr>
            <p:ph type="title"/>
          </p:nvPr>
        </p:nvSpPr>
        <p:spPr>
          <a:xfrm>
            <a:off x="1529135" y="551145"/>
            <a:ext cx="9133730" cy="378352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b="1" i="1" dirty="0">
                <a:solidFill>
                  <a:srgbClr val="FF0000"/>
                </a:solidFill>
              </a:rPr>
              <a:t>3. Bậc của một đơn thức</a:t>
            </a:r>
            <a:br>
              <a:rPr lang="en-US" dirty="0"/>
            </a:br>
            <a:r>
              <a:rPr lang="pt-BR" sz="3200" dirty="0"/>
              <a:t>- Bậc của đơn thức của hệ số khác 0: là tổng số mũ của các biến trong đơn thức đó.</a:t>
            </a:r>
            <a:br>
              <a:rPr lang="en-US" sz="3200" dirty="0"/>
            </a:br>
            <a:r>
              <a:rPr lang="pt-BR" sz="3200" dirty="0"/>
              <a:t>- Số thực khác 0</a:t>
            </a:r>
            <a:r>
              <a:rPr lang="pt-BR" sz="3200" i="1" dirty="0"/>
              <a:t> </a:t>
            </a:r>
            <a:r>
              <a:rPr lang="pt-BR" sz="3200" dirty="0"/>
              <a:t>là đơn thức bậc không.</a:t>
            </a:r>
            <a:br>
              <a:rPr lang="en-US" sz="3200" dirty="0"/>
            </a:br>
            <a:r>
              <a:rPr lang="pt-BR" sz="3200" dirty="0"/>
              <a:t>- Số 0 được coi là đơn thức không có bậc. </a:t>
            </a:r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024B5BBC-A840-4E54-9449-B6BD53ABC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2488" y="4859332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pt-B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996A22-6472-4B52-81E5-B8697A235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1FED725-73D0-4462-8FB4-A38DC9CB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386" y="4997831"/>
            <a:ext cx="6625990" cy="68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1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/>
          <p:cNvSpPr>
            <a:spLocks noGrp="1"/>
          </p:cNvSpPr>
          <p:nvPr>
            <p:ph type="title"/>
          </p:nvPr>
        </p:nvSpPr>
        <p:spPr>
          <a:xfrm>
            <a:off x="1654396" y="1051500"/>
            <a:ext cx="9133730" cy="3037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3600" b="1" i="1" dirty="0">
                <a:solidFill>
                  <a:srgbClr val="FF0000"/>
                </a:solidFill>
              </a:rPr>
              <a:t>4. Nhân hai đơn thức</a:t>
            </a:r>
            <a:r>
              <a:rPr lang="pt-BR" sz="3600" dirty="0">
                <a:solidFill>
                  <a:srgbClr val="FF0000"/>
                </a:solidFill>
              </a:rPr>
              <a:t>:</a:t>
            </a:r>
            <a:r>
              <a:rPr lang="pt-BR" sz="3600" b="1" dirty="0">
                <a:solidFill>
                  <a:srgbClr val="FF0000"/>
                </a:solidFill>
              </a:rPr>
              <a:t> </a:t>
            </a:r>
            <a:br>
              <a:rPr lang="pt-BR" b="1" dirty="0">
                <a:solidFill>
                  <a:srgbClr val="FF0000"/>
                </a:solidFill>
              </a:rPr>
            </a:br>
            <a:r>
              <a:rPr lang="pt-BR" dirty="0"/>
              <a:t>Để nhân hai đơn thức, ta nhân các hệ số với nhau và nhân các phần biến số với nhau, sau đó rút gọn đơn thức thu được.</a:t>
            </a:r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024B5BBC-A840-4E54-9449-B6BD53ABC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2488" y="4859332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pt-B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996A22-6472-4B52-81E5-B8697A235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D24EE7-0516-42A1-8171-E164E4976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396" y="4307407"/>
            <a:ext cx="7353937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5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22840" y="231648"/>
            <a:ext cx="7200536" cy="3501273"/>
          </a:xfrm>
        </p:spPr>
        <p:txBody>
          <a:bodyPr>
            <a:normAutofit/>
          </a:bodyPr>
          <a:lstStyle/>
          <a:p>
            <a:r>
              <a:rPr lang="en-US" sz="11500" dirty="0">
                <a:solidFill>
                  <a:srgbClr val="FF0000"/>
                </a:solidFill>
              </a:rPr>
              <a:t>Yeah!!!</a:t>
            </a:r>
            <a:br>
              <a:rPr lang="en-US" dirty="0"/>
            </a:b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ở lại Trường học 16x9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219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Cambria</vt:lpstr>
      <vt:lpstr>Palatino Linotype</vt:lpstr>
      <vt:lpstr>Segoe UI</vt:lpstr>
      <vt:lpstr>Verdana</vt:lpstr>
      <vt:lpstr>Trở lại Trường học 16x9</vt:lpstr>
      <vt:lpstr>MathType 6.0 Equation</vt:lpstr>
      <vt:lpstr>ĐẠI SỐ LỚP 7</vt:lpstr>
      <vt:lpstr>I. Kiến thức cần nhớ  </vt:lpstr>
      <vt:lpstr>2. Đơn thức thu gọn:  là đơn thức chỉ gồm tích của một số với các biến, mà mỗi biến được nâng lên lũy thừa với số mũ nguyên dương. </vt:lpstr>
      <vt:lpstr>3. Bậc của một đơn thức - Bậc của đơn thức của hệ số khác 0: là tổng số mũ của các biến trong đơn thức đó. - Số thực khác 0 là đơn thức bậc không. - Số 0 được coi là đơn thức không có bậc. </vt:lpstr>
      <vt:lpstr>4. Nhân hai đơn thức:  Để nhân hai đơn thức, ta nhân các hệ số với nhau và nhân các phần biến số với nhau, sau đó rút gọn đơn thức thu được.</vt:lpstr>
      <vt:lpstr>Yeah!!! Chúng ta cùng nhau làm bài tập nào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2020-03-24T09:46:12Z</dcterms:created>
  <dcterms:modified xsi:type="dcterms:W3CDTF">2020-03-25T03:56:06Z</dcterms:modified>
</cp:coreProperties>
</file>