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621a36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621a36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46beb53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46beb53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6beb53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6beb53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6beb53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6beb53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46beb53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46beb53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46beb53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46beb53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46beb53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46beb53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Evolution of Mobile Apps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Minh Nguyen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Old-School Phones</a:t>
            </a:r>
            <a:endParaRPr/>
          </a:p>
        </p:txBody>
      </p:sp>
      <p:sp>
        <p:nvSpPr>
          <p:cNvPr id="135" name="Google Shape;135;p14"/>
          <p:cNvSpPr txBox="1"/>
          <p:nvPr>
            <p:ph idx="1" type="body"/>
          </p:nvPr>
        </p:nvSpPr>
        <p:spPr>
          <a:xfrm>
            <a:off x="819150" y="1990725"/>
            <a:ext cx="2074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_These first created smartphones include limited apps such as calendar, snake game, contact, clock, ringtone edit, etc.</a:t>
            </a:r>
            <a:endParaRPr/>
          </a:p>
        </p:txBody>
      </p:sp>
      <p:sp>
        <p:nvSpPr>
          <p:cNvPr id="136" name="Google Shape;136;p14"/>
          <p:cNvSpPr txBox="1"/>
          <p:nvPr>
            <p:ph idx="2" type="body"/>
          </p:nvPr>
        </p:nvSpPr>
        <p:spPr>
          <a:xfrm>
            <a:off x="2930975" y="1990725"/>
            <a:ext cx="5393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14"/>
          <p:cNvPicPr preferRelativeResize="0"/>
          <p:nvPr/>
        </p:nvPicPr>
        <p:blipFill>
          <a:blip r:embed="rId3">
            <a:alphaModFix/>
          </a:blip>
          <a:stretch>
            <a:fillRect/>
          </a:stretch>
        </p:blipFill>
        <p:spPr>
          <a:xfrm>
            <a:off x="2930975" y="1990725"/>
            <a:ext cx="5393701" cy="244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Ever Apple &amp; Android Phones</a:t>
            </a:r>
            <a:endParaRPr/>
          </a:p>
        </p:txBody>
      </p:sp>
      <p:sp>
        <p:nvSpPr>
          <p:cNvPr id="143" name="Google Shape;143;p15"/>
          <p:cNvSpPr txBox="1"/>
          <p:nvPr>
            <p:ph idx="1" type="body"/>
          </p:nvPr>
        </p:nvSpPr>
        <p:spPr>
          <a:xfrm>
            <a:off x="819150" y="1990725"/>
            <a:ext cx="2526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_First ever iPhone created in 2007, apps included were weather app, calculator, maps, text, text photos, etc.</a:t>
            </a:r>
            <a:endParaRPr/>
          </a:p>
          <a:p>
            <a:pPr indent="0" lvl="0" marL="0" rtl="0" algn="l">
              <a:spcBef>
                <a:spcPts val="1200"/>
              </a:spcBef>
              <a:spcAft>
                <a:spcPts val="1200"/>
              </a:spcAft>
              <a:buNone/>
            </a:pPr>
            <a:r>
              <a:rPr lang="en"/>
              <a:t>_First ever Android created in 2008, apps included were mostly the same as iPhone.</a:t>
            </a:r>
            <a:endParaRPr/>
          </a:p>
        </p:txBody>
      </p:sp>
      <p:sp>
        <p:nvSpPr>
          <p:cNvPr id="144" name="Google Shape;144;p15"/>
          <p:cNvSpPr txBox="1"/>
          <p:nvPr>
            <p:ph idx="2" type="body"/>
          </p:nvPr>
        </p:nvSpPr>
        <p:spPr>
          <a:xfrm>
            <a:off x="3718250" y="1990725"/>
            <a:ext cx="4606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15"/>
          <p:cNvPicPr preferRelativeResize="0"/>
          <p:nvPr/>
        </p:nvPicPr>
        <p:blipFill>
          <a:blip r:embed="rId3">
            <a:alphaModFix/>
          </a:blip>
          <a:stretch>
            <a:fillRect/>
          </a:stretch>
        </p:blipFill>
        <p:spPr>
          <a:xfrm>
            <a:off x="3718250" y="1990725"/>
            <a:ext cx="4606575" cy="24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Android Market &amp; Apple App Store</a:t>
            </a:r>
            <a:endParaRPr/>
          </a:p>
        </p:txBody>
      </p:sp>
      <p:sp>
        <p:nvSpPr>
          <p:cNvPr id="151" name="Google Shape;151;p16"/>
          <p:cNvSpPr txBox="1"/>
          <p:nvPr>
            <p:ph idx="1" type="body"/>
          </p:nvPr>
        </p:nvSpPr>
        <p:spPr>
          <a:xfrm>
            <a:off x="819150" y="1990725"/>
            <a:ext cx="3686100" cy="28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_In 2008, Google launches the Android Market on every Android phones.</a:t>
            </a:r>
            <a:endParaRPr/>
          </a:p>
          <a:p>
            <a:pPr indent="0" lvl="0" marL="0" rtl="0" algn="l">
              <a:spcBef>
                <a:spcPts val="1200"/>
              </a:spcBef>
              <a:spcAft>
                <a:spcPts val="0"/>
              </a:spcAft>
              <a:buNone/>
            </a:pPr>
            <a:r>
              <a:rPr lang="en"/>
              <a:t>_In 2010, Android Market exceeded 1 billion downloads.</a:t>
            </a:r>
            <a:endParaRPr/>
          </a:p>
          <a:p>
            <a:pPr indent="0" lvl="0" marL="0" rtl="0" algn="l">
              <a:spcBef>
                <a:spcPts val="1200"/>
              </a:spcBef>
              <a:spcAft>
                <a:spcPts val="1200"/>
              </a:spcAft>
              <a:buNone/>
            </a:pPr>
            <a:r>
              <a:rPr lang="en"/>
              <a:t>_In 2012, Android Market rebranded to Google Play.</a:t>
            </a:r>
            <a:endParaRPr/>
          </a:p>
        </p:txBody>
      </p:sp>
      <p:sp>
        <p:nvSpPr>
          <p:cNvPr id="152" name="Google Shape;152;p16"/>
          <p:cNvSpPr txBox="1"/>
          <p:nvPr>
            <p:ph idx="2" type="body"/>
          </p:nvPr>
        </p:nvSpPr>
        <p:spPr>
          <a:xfrm>
            <a:off x="4638675" y="1990725"/>
            <a:ext cx="3686100" cy="23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_In 2009, Apple successfully launches the Apple App Store on their iPhones.</a:t>
            </a:r>
            <a:endParaRPr/>
          </a:p>
          <a:p>
            <a:pPr indent="0" lvl="0" marL="0" rtl="0" algn="l">
              <a:spcBef>
                <a:spcPts val="1200"/>
              </a:spcBef>
              <a:spcAft>
                <a:spcPts val="1200"/>
              </a:spcAft>
              <a:buNone/>
            </a:pPr>
            <a:r>
              <a:rPr lang="en"/>
              <a:t>_Apple App Store had over 500 apps available to download at that time and over 10 million downloads within the first 3 days of launch and over 5 billion downloads within the first 2 months of launch.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a:t>
            </a:r>
            <a:endParaRPr/>
          </a:p>
        </p:txBody>
      </p:sp>
      <p:sp>
        <p:nvSpPr>
          <p:cNvPr id="158" name="Google Shape;158;p17"/>
          <p:cNvSpPr txBox="1"/>
          <p:nvPr>
            <p:ph idx="1" type="body"/>
          </p:nvPr>
        </p:nvSpPr>
        <p:spPr>
          <a:xfrm>
            <a:off x="819150" y="1990725"/>
            <a:ext cx="7537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_Social Media apps such as Facebook, Instagram, Snapchat, etc remains on the top downloads. Facebook remains at the top 1 at the time.</a:t>
            </a:r>
            <a:endParaRPr/>
          </a:p>
          <a:p>
            <a:pPr indent="0" lvl="0" marL="0" rtl="0" algn="l">
              <a:spcBef>
                <a:spcPts val="1200"/>
              </a:spcBef>
              <a:spcAft>
                <a:spcPts val="1200"/>
              </a:spcAft>
              <a:buNone/>
            </a:pPr>
            <a:r>
              <a:rPr lang="en"/>
              <a:t>_People have been socialize on social media apps since its first launched.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0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Challenges of Mobile Apps</a:t>
            </a:r>
            <a:endParaRPr/>
          </a:p>
        </p:txBody>
      </p:sp>
      <p:sp>
        <p:nvSpPr>
          <p:cNvPr id="164" name="Google Shape;164;p18"/>
          <p:cNvSpPr txBox="1"/>
          <p:nvPr>
            <p:ph idx="1" type="body"/>
          </p:nvPr>
        </p:nvSpPr>
        <p:spPr>
          <a:xfrm>
            <a:off x="819150" y="1990725"/>
            <a:ext cx="6016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_Small view screen. For people that have weak eyes sights, it’s impossible for them to see texts like windows views.</a:t>
            </a:r>
            <a:endParaRPr/>
          </a:p>
          <a:p>
            <a:pPr indent="0" lvl="0" marL="0" rtl="0" algn="l">
              <a:spcBef>
                <a:spcPts val="1200"/>
              </a:spcBef>
              <a:spcAft>
                <a:spcPts val="0"/>
              </a:spcAft>
              <a:buNone/>
            </a:pPr>
            <a:r>
              <a:rPr lang="en"/>
              <a:t>_Speed. The processing speed on phone is pretty slow.</a:t>
            </a:r>
            <a:endParaRPr/>
          </a:p>
          <a:p>
            <a:pPr indent="0" lvl="0" marL="0" rtl="0" algn="l">
              <a:spcBef>
                <a:spcPts val="1200"/>
              </a:spcBef>
              <a:spcAft>
                <a:spcPts val="1200"/>
              </a:spcAft>
              <a:buNone/>
            </a:pPr>
            <a:r>
              <a:rPr lang="en"/>
              <a:t>_Lack of windows tabs. On windows, we can see many windows tabs open as long as it fits on the screen, but on phone we can only see one window tab open at a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Downloaded Applications</a:t>
            </a:r>
            <a:endParaRPr/>
          </a:p>
        </p:txBody>
      </p:sp>
      <p:pic>
        <p:nvPicPr>
          <p:cNvPr id="170" name="Google Shape;170;p19"/>
          <p:cNvPicPr preferRelativeResize="0"/>
          <p:nvPr/>
        </p:nvPicPr>
        <p:blipFill>
          <a:blip r:embed="rId3">
            <a:alphaModFix/>
          </a:blip>
          <a:stretch>
            <a:fillRect/>
          </a:stretch>
        </p:blipFill>
        <p:spPr>
          <a:xfrm>
            <a:off x="2324525" y="1744825"/>
            <a:ext cx="3686100" cy="230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Important of Mobile Apps</a:t>
            </a:r>
            <a:endParaRPr/>
          </a:p>
        </p:txBody>
      </p:sp>
      <p:sp>
        <p:nvSpPr>
          <p:cNvPr id="176" name="Google Shape;176;p20"/>
          <p:cNvSpPr txBox="1"/>
          <p:nvPr>
            <p:ph idx="1" type="body"/>
          </p:nvPr>
        </p:nvSpPr>
        <p:spPr>
          <a:xfrm>
            <a:off x="1776625" y="1895000"/>
            <a:ext cx="4377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_Nowadays, people cannot live without smartphones, so is mobile apps.</a:t>
            </a:r>
            <a:endParaRPr/>
          </a:p>
          <a:p>
            <a:pPr indent="0" lvl="0" marL="0" rtl="0" algn="l">
              <a:spcBef>
                <a:spcPts val="1200"/>
              </a:spcBef>
              <a:spcAft>
                <a:spcPts val="0"/>
              </a:spcAft>
              <a:buNone/>
            </a:pPr>
            <a:r>
              <a:rPr lang="en"/>
              <a:t>_Online shopping, food delivery, taxi service like Uber/Lyft, banking apps, entertainment apps, social media apps, any many more.</a:t>
            </a:r>
            <a:endParaRPr/>
          </a:p>
          <a:p>
            <a:pPr indent="0" lvl="0" marL="0" rtl="0" algn="l">
              <a:spcBef>
                <a:spcPts val="1200"/>
              </a:spcBef>
              <a:spcAft>
                <a:spcPts val="1200"/>
              </a:spcAft>
              <a:buNone/>
            </a:pPr>
            <a:r>
              <a:rPr lang="en"/>
              <a:t>_People uses those app almost regularly for their needs.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