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50" r:id="rId2"/>
    <p:sldMasterId id="2147483861" r:id="rId3"/>
    <p:sldMasterId id="2147483873" r:id="rId4"/>
    <p:sldMasterId id="2147483885" r:id="rId5"/>
    <p:sldMasterId id="2147483897" r:id="rId6"/>
  </p:sldMasterIdLst>
  <p:notesMasterIdLst>
    <p:notesMasterId r:id="rId18"/>
  </p:notesMasterIdLst>
  <p:sldIdLst>
    <p:sldId id="384" r:id="rId7"/>
    <p:sldId id="389" r:id="rId8"/>
    <p:sldId id="385" r:id="rId9"/>
    <p:sldId id="392" r:id="rId10"/>
    <p:sldId id="379" r:id="rId11"/>
    <p:sldId id="390" r:id="rId12"/>
    <p:sldId id="391" r:id="rId13"/>
    <p:sldId id="395" r:id="rId14"/>
    <p:sldId id="393" r:id="rId15"/>
    <p:sldId id="394" r:id="rId16"/>
    <p:sldId id="35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C84237"/>
    <a:srgbClr val="009A50"/>
    <a:srgbClr val="0C7102"/>
    <a:srgbClr val="910700"/>
    <a:srgbClr val="00243D"/>
    <a:srgbClr val="006600"/>
    <a:srgbClr val="40AE1C"/>
    <a:srgbClr val="2A69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4364" autoAdjust="0"/>
  </p:normalViewPr>
  <p:slideViewPr>
    <p:cSldViewPr snapToGrid="0">
      <p:cViewPr varScale="1">
        <p:scale>
          <a:sx n="53" d="100"/>
          <a:sy n="53" d="100"/>
        </p:scale>
        <p:origin x="488" y="40"/>
      </p:cViewPr>
      <p:guideLst>
        <p:guide orient="horz" pos="213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A732D9-E207-42E0-8022-A9F35F04B76B}" type="datetimeFigureOut">
              <a:rPr lang="en-US" smtClean="0"/>
              <a:t>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468BB-BEE5-4098-8F09-B3B9BCB680B8}" type="slidenum">
              <a:rPr lang="en-US" smtClean="0"/>
              <a:t>‹#›</a:t>
            </a:fld>
            <a:endParaRPr lang="en-US"/>
          </a:p>
        </p:txBody>
      </p:sp>
    </p:spTree>
    <p:extLst>
      <p:ext uri="{BB962C8B-B14F-4D97-AF65-F5344CB8AC3E}">
        <p14:creationId xmlns:p14="http://schemas.microsoft.com/office/powerpoint/2010/main" val="3130934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?1: Con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có</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nhận</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xét</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gì</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về</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2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cách</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trình</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bày</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sau</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?2: Con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thích</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cách</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trình</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bày</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nào</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hơn</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Tại</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200" b="0" i="0" u="none" strike="noStrike" kern="1200" cap="none" spc="0" normalizeH="0" baseline="0" noProof="0" dirty="0" err="1">
                <a:ln>
                  <a:noFill/>
                </a:ln>
                <a:solidFill>
                  <a:prstClr val="white"/>
                </a:solidFill>
                <a:effectLst/>
                <a:uLnTx/>
                <a:uFillTx/>
                <a:latin typeface="Calibri" panose="020F0502020204030204"/>
                <a:ea typeface="+mn-ea"/>
                <a:cs typeface="+mn-cs"/>
              </a:rPr>
              <a:t>sao</a:t>
            </a: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t>
            </a:r>
          </a:p>
          <a:p>
            <a:endParaRPr lang="en-US" dirty="0"/>
          </a:p>
        </p:txBody>
      </p:sp>
      <p:sp>
        <p:nvSpPr>
          <p:cNvPr id="4" name="Slide Number Placeholder 3"/>
          <p:cNvSpPr>
            <a:spLocks noGrp="1"/>
          </p:cNvSpPr>
          <p:nvPr>
            <p:ph type="sldNum" sz="quarter" idx="10"/>
          </p:nvPr>
        </p:nvSpPr>
        <p:spPr/>
        <p:txBody>
          <a:bodyPr/>
          <a:lstStyle/>
          <a:p>
            <a:fld id="{121468BB-BEE5-4098-8F09-B3B9BCB680B8}" type="slidenum">
              <a:rPr lang="en-US" smtClean="0"/>
              <a:t>2</a:t>
            </a:fld>
            <a:endParaRPr lang="en-US"/>
          </a:p>
        </p:txBody>
      </p:sp>
    </p:spTree>
    <p:extLst>
      <p:ext uri="{BB962C8B-B14F-4D97-AF65-F5344CB8AC3E}">
        <p14:creationId xmlns:p14="http://schemas.microsoft.com/office/powerpoint/2010/main" val="760435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e0cb319d63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e0cb319d63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43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1468BB-BEE5-4098-8F09-B3B9BCB680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960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1468BB-BEE5-4098-8F09-B3B9BCB680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3723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1468BB-BEE5-4098-8F09-B3B9BCB680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7000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1468BB-BEE5-4098-8F09-B3B9BCB680B8}" type="slidenum">
              <a:rPr lang="en-US" smtClean="0"/>
              <a:t>9</a:t>
            </a:fld>
            <a:endParaRPr lang="en-US"/>
          </a:p>
        </p:txBody>
      </p:sp>
    </p:spTree>
    <p:extLst>
      <p:ext uri="{BB962C8B-B14F-4D97-AF65-F5344CB8AC3E}">
        <p14:creationId xmlns:p14="http://schemas.microsoft.com/office/powerpoint/2010/main" val="100792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e0cb319d63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e0cb319d63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585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FCB42-FD33-4461-AFC4-5004EE4289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39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7184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4492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2" y="366714"/>
            <a:ext cx="1543049" cy="7800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1" y="366714"/>
            <a:ext cx="4425951" cy="7800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44637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8" name="Picture 8" descr="D:\ĐỒ HỌA\VinMC\vinschool\slide 2\TRANG 1.jpg">
            <a:extLst>
              <a:ext uri="{FF2B5EF4-FFF2-40B4-BE49-F238E27FC236}">
                <a16:creationId xmlns:a16="http://schemas.microsoft.com/office/drawing/2014/main" id="{FF5A1E51-0A76-4930-9A1E-B3BB7C659615}"/>
              </a:ext>
            </a:extLst>
          </p:cNvPr>
          <p:cNvPicPr>
            <a:picLocks noChangeAspect="1" noChangeArrowheads="1"/>
          </p:cNvPicPr>
          <p:nvPr/>
        </p:nvPicPr>
        <p:blipFill>
          <a:blip r:embed="rId2"/>
          <a:srcRect/>
          <a:stretch>
            <a:fillRect/>
          </a:stretch>
        </p:blipFill>
        <p:spPr bwMode="auto">
          <a:xfrm>
            <a:off x="-15307" y="1"/>
            <a:ext cx="12252521" cy="6883400"/>
          </a:xfrm>
          <a:prstGeom prst="rect">
            <a:avLst/>
          </a:prstGeom>
          <a:noFill/>
        </p:spPr>
      </p:pic>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80229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ubtitle 10">
            <a:extLst>
              <a:ext uri="{FF2B5EF4-FFF2-40B4-BE49-F238E27FC236}">
                <a16:creationId xmlns:a16="http://schemas.microsoft.com/office/drawing/2014/main" id="{0C8D53B9-8F73-4303-A6C2-1C2F71A8453C}"/>
              </a:ext>
            </a:extLst>
          </p:cNvPr>
          <p:cNvSpPr>
            <a:spLocks noGrp="1"/>
          </p:cNvSpPr>
          <p:nvPr>
            <p:ph type="subTitle" idx="4294967295"/>
          </p:nvPr>
        </p:nvSpPr>
        <p:spPr>
          <a:xfrm>
            <a:off x="0" y="0"/>
            <a:ext cx="0" cy="0"/>
          </a:xfrm>
        </p:spPr>
        <p:txBody>
          <a:bodyPr>
            <a:normAutofit fontScale="25000" lnSpcReduction="20000"/>
          </a:bodyPr>
          <a:lstStyle/>
          <a:p>
            <a:r>
              <a:rPr lang="en-US"/>
              <a:t>Click to edit Master subtitle style</a:t>
            </a:r>
            <a:endParaRPr lang="en-US" dirty="0"/>
          </a:p>
        </p:txBody>
      </p:sp>
      <p:pic>
        <p:nvPicPr>
          <p:cNvPr id="8" name="Picture 5" descr="D:\ĐỒ HỌA\VinMC\vinschool\slide 2\TRANG 2.jpg">
            <a:extLst>
              <a:ext uri="{FF2B5EF4-FFF2-40B4-BE49-F238E27FC236}">
                <a16:creationId xmlns:a16="http://schemas.microsoft.com/office/drawing/2014/main" id="{11F27716-CE13-496C-B849-CB4B8950C792}"/>
              </a:ext>
            </a:extLst>
          </p:cNvPr>
          <p:cNvPicPr>
            <a:picLocks noChangeAspect="1" noChangeArrowheads="1"/>
          </p:cNvPicPr>
          <p:nvPr/>
        </p:nvPicPr>
        <p:blipFill>
          <a:blip r:embed="rId2"/>
          <a:srcRect/>
          <a:stretch>
            <a:fillRect/>
          </a:stretch>
        </p:blipFill>
        <p:spPr bwMode="auto">
          <a:xfrm>
            <a:off x="0" y="1"/>
            <a:ext cx="12192000" cy="6863671"/>
          </a:xfrm>
          <a:prstGeom prst="rect">
            <a:avLst/>
          </a:prstGeom>
          <a:noFill/>
        </p:spPr>
      </p:pic>
    </p:spTree>
    <p:extLst>
      <p:ext uri="{BB962C8B-B14F-4D97-AF65-F5344CB8AC3E}">
        <p14:creationId xmlns:p14="http://schemas.microsoft.com/office/powerpoint/2010/main" val="414861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0"/>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5" descr="D:\ĐỒ HỌA\VinMC\vinschool\slide 2\TRANG 3.jpg">
            <a:extLst>
              <a:ext uri="{FF2B5EF4-FFF2-40B4-BE49-F238E27FC236}">
                <a16:creationId xmlns:a16="http://schemas.microsoft.com/office/drawing/2014/main" id="{F1883EB0-C3B2-4984-B684-B486A3299B9A}"/>
              </a:ext>
            </a:extLst>
          </p:cNvPr>
          <p:cNvPicPr>
            <a:picLocks noChangeAspect="1" noChangeArrowheads="1"/>
          </p:cNvPicPr>
          <p:nvPr/>
        </p:nvPicPr>
        <p:blipFill>
          <a:blip r:embed="rId2"/>
          <a:srcRect/>
          <a:stretch>
            <a:fillRect/>
          </a:stretch>
        </p:blipFill>
        <p:spPr bwMode="auto">
          <a:xfrm>
            <a:off x="0" y="-1407"/>
            <a:ext cx="12192000" cy="6859888"/>
          </a:xfrm>
          <a:prstGeom prst="rect">
            <a:avLst/>
          </a:prstGeom>
          <a:noFill/>
        </p:spPr>
      </p:pic>
    </p:spTree>
    <p:extLst>
      <p:ext uri="{BB962C8B-B14F-4D97-AF65-F5344CB8AC3E}">
        <p14:creationId xmlns:p14="http://schemas.microsoft.com/office/powerpoint/2010/main" val="1875847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62C197B7-AD68-4CC5-BB9F-DD6D3AC8A411}"/>
              </a:ext>
            </a:extLst>
          </p:cNvPr>
          <p:cNvSpPr>
            <a:spLocks noGrp="1"/>
          </p:cNvSpPr>
          <p:nvPr>
            <p:ph idx="1"/>
          </p:nvPr>
        </p:nvSpPr>
        <p:spPr>
          <a:xfrm>
            <a:off x="609600" y="1600201"/>
            <a:ext cx="10972800" cy="4525963"/>
          </a:xfrm>
        </p:spPr>
        <p:txBody>
          <a:bodyPr/>
          <a:lstStyle/>
          <a:p>
            <a:pPr lvl="0"/>
            <a:r>
              <a:rPr lang="en-US"/>
              <a:t>Edit Master text styles</a:t>
            </a:r>
          </a:p>
        </p:txBody>
      </p:sp>
      <p:pic>
        <p:nvPicPr>
          <p:cNvPr id="9" name="Picture 3" descr="D:\ĐỒ HỌA\VinMC\vinschool\slide 1\TRANG 4.jpg">
            <a:extLst>
              <a:ext uri="{FF2B5EF4-FFF2-40B4-BE49-F238E27FC236}">
                <a16:creationId xmlns:a16="http://schemas.microsoft.com/office/drawing/2014/main" id="{027F4A89-E9A7-4961-B9AF-3C9A30707304}"/>
              </a:ext>
            </a:extLst>
          </p:cNvPr>
          <p:cNvPicPr>
            <a:picLocks noChangeAspect="1" noChangeArrowheads="1"/>
          </p:cNvPicPr>
          <p:nvPr/>
        </p:nvPicPr>
        <p:blipFill>
          <a:blip r:embed="rId2"/>
          <a:srcRect/>
          <a:stretch>
            <a:fillRect/>
          </a:stretch>
        </p:blipFill>
        <p:spPr bwMode="auto">
          <a:xfrm>
            <a:off x="1" y="0"/>
            <a:ext cx="12191999" cy="6865755"/>
          </a:xfrm>
          <a:prstGeom prst="rect">
            <a:avLst/>
          </a:prstGeom>
          <a:noFill/>
        </p:spPr>
      </p:pic>
    </p:spTree>
    <p:extLst>
      <p:ext uri="{BB962C8B-B14F-4D97-AF65-F5344CB8AC3E}">
        <p14:creationId xmlns:p14="http://schemas.microsoft.com/office/powerpoint/2010/main" val="1058194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93368" y="2174875"/>
            <a:ext cx="53890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96936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20033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0" y="0"/>
            <a:ext cx="12178420" cy="6858000"/>
          </a:xfrm>
          <a:prstGeom prst="rect">
            <a:avLst/>
          </a:prstGeom>
        </p:spPr>
      </p:pic>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01570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7" y="273052"/>
            <a:ext cx="6815665"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003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51424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60014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3319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2" y="366714"/>
            <a:ext cx="1543049" cy="7800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1" y="366714"/>
            <a:ext cx="4425951" cy="78009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19255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62C197B7-AD68-4CC5-BB9F-DD6D3AC8A411}"/>
              </a:ext>
            </a:extLst>
          </p:cNvPr>
          <p:cNvSpPr>
            <a:spLocks noGrp="1"/>
          </p:cNvSpPr>
          <p:nvPr>
            <p:ph idx="1"/>
          </p:nvPr>
        </p:nvSpPr>
        <p:spPr>
          <a:xfrm>
            <a:off x="609600" y="1600201"/>
            <a:ext cx="10972800" cy="4525963"/>
          </a:xfrm>
        </p:spPr>
        <p:txBody>
          <a:bodyPr/>
          <a:lstStyle/>
          <a:p>
            <a:pPr lvl="0"/>
            <a:r>
              <a:rPr lang="en-US"/>
              <a:t>Edit Master text styles</a:t>
            </a:r>
          </a:p>
        </p:txBody>
      </p:sp>
      <p:pic>
        <p:nvPicPr>
          <p:cNvPr id="9" name="Picture 3" descr="D:\ĐỒ HỌA\VinMC\vinschool\slide 1\TRANG 4.jpg">
            <a:extLst>
              <a:ext uri="{FF2B5EF4-FFF2-40B4-BE49-F238E27FC236}">
                <a16:creationId xmlns:a16="http://schemas.microsoft.com/office/drawing/2014/main" id="{027F4A89-E9A7-4961-B9AF-3C9A30707304}"/>
              </a:ext>
            </a:extLst>
          </p:cNvPr>
          <p:cNvPicPr>
            <a:picLocks noChangeAspect="1" noChangeArrowheads="1"/>
          </p:cNvPicPr>
          <p:nvPr/>
        </p:nvPicPr>
        <p:blipFill>
          <a:blip r:embed="rId2"/>
          <a:srcRect/>
          <a:stretch>
            <a:fillRect/>
          </a:stretch>
        </p:blipFill>
        <p:spPr bwMode="auto">
          <a:xfrm>
            <a:off x="0" y="0"/>
            <a:ext cx="12191999" cy="6865755"/>
          </a:xfrm>
          <a:prstGeom prst="rect">
            <a:avLst/>
          </a:prstGeom>
          <a:noFill/>
        </p:spPr>
      </p:pic>
    </p:spTree>
    <p:extLst>
      <p:ext uri="{BB962C8B-B14F-4D97-AF65-F5344CB8AC3E}">
        <p14:creationId xmlns:p14="http://schemas.microsoft.com/office/powerpoint/2010/main" val="26444653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7" name="Picture 8" descr="D:\ĐỒ HỌA\VinMC\vinschool\slide 2\TRANG 1.jpg"/>
          <p:cNvPicPr>
            <a:picLocks noChangeAspect="1" noChangeArrowheads="1"/>
          </p:cNvPicPr>
          <p:nvPr/>
        </p:nvPicPr>
        <p:blipFill>
          <a:blip r:embed="rId2"/>
          <a:srcRect/>
          <a:stretch>
            <a:fillRect/>
          </a:stretch>
        </p:blipFill>
        <p:spPr bwMode="auto">
          <a:xfrm>
            <a:off x="1" y="3"/>
            <a:ext cx="12207307" cy="6857999"/>
          </a:xfrm>
          <a:prstGeom prst="rect">
            <a:avLst/>
          </a:prstGeom>
          <a:noFill/>
        </p:spPr>
      </p:pic>
      <p:sp>
        <p:nvSpPr>
          <p:cNvPr id="2" name="Title 1"/>
          <p:cNvSpPr>
            <a:spLocks noGrp="1"/>
          </p:cNvSpPr>
          <p:nvPr>
            <p:ph type="ctrTitle"/>
          </p:nvPr>
        </p:nvSpPr>
        <p:spPr>
          <a:xfrm>
            <a:off x="914403" y="2130429"/>
            <a:ext cx="10363200" cy="1470025"/>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pPr marL="0" marR="0" lvl="0" indent="0" algn="l" defTabSz="914377" rtl="0" eaLnBrk="1" fontAlgn="auto" latinLnBrk="0" hangingPunct="1">
              <a:lnSpc>
                <a:spcPct val="100000"/>
              </a:lnSpc>
              <a:spcBef>
                <a:spcPts val="0"/>
              </a:spcBef>
              <a:spcAft>
                <a:spcPts val="0"/>
              </a:spcAft>
              <a:buClrTx/>
              <a:buSzTx/>
              <a:buFontTx/>
              <a:buNone/>
              <a:tabLst/>
              <a:defRPr/>
            </a:pPr>
            <a:fld id="{9B7D9270-0058-4E53-8C6C-3A9FC8E8D363}" type="datetimeFigureOut">
              <a:rPr kumimoji="0" lang="en-US" sz="1600" b="0" i="0" u="none" strike="noStrike" kern="1200" cap="none" spc="0" normalizeH="0" baseline="0" noProof="0" smtClean="0">
                <a:ln>
                  <a:noFill/>
                </a:ln>
                <a:solidFill>
                  <a:prstClr val="white"/>
                </a:solidFill>
                <a:effectLst/>
                <a:uLnTx/>
                <a:uFillTx/>
                <a:latin typeface="Calibri"/>
                <a:ea typeface="+mn-ea"/>
                <a:cs typeface="+mn-cs"/>
              </a:rPr>
              <a:pPr marL="0" marR="0" lvl="0" indent="0" algn="l" defTabSz="914377"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solidFill>
                  <a:schemeClr val="bg1"/>
                </a:solidFill>
              </a:defRPr>
            </a:lvl1p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defTabSz="914377" rtl="0" eaLnBrk="1" fontAlgn="auto" latinLnBrk="0" hangingPunct="1">
              <a:lnSpc>
                <a:spcPct val="100000"/>
              </a:lnSpc>
              <a:spcBef>
                <a:spcPts val="0"/>
              </a:spcBef>
              <a:spcAft>
                <a:spcPts val="0"/>
              </a:spcAft>
              <a:buClrTx/>
              <a:buSzTx/>
              <a:buFontTx/>
              <a:buNone/>
              <a:tabLst/>
              <a:defRPr/>
            </a:pPr>
            <a:fld id="{95471CB9-6B57-4512-9F9C-EDDC82E8F4AE}" type="slidenum">
              <a:rPr kumimoji="0" lang="en-US" sz="1600" b="0" i="0" u="none" strike="noStrike" kern="1200" cap="none" spc="0" normalizeH="0" baseline="0" noProof="0" smtClean="0">
                <a:ln>
                  <a:noFill/>
                </a:ln>
                <a:solidFill>
                  <a:prstClr val="white"/>
                </a:solidFill>
                <a:effectLst/>
                <a:uLnTx/>
                <a:uFillTx/>
                <a:latin typeface="Calibri"/>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111048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4613-AD0C-48D6-8E18-FAA9BBD7C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A335E9-3922-4178-9CCA-03960A05A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E98A7-9AC6-4D97-96BB-F16284D5C6F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3A190FB-0A78-4EDD-BB22-0E65063290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C38E8C3-E21F-40B8-8047-346CBDCA6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4326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E51F-6FB2-4A33-9E6B-942B4123B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7CCFB-C923-422A-9B85-2C9643D30F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04C4B-6B7A-4E77-A4BA-6ADD96C48DA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4BAD660-4AA0-433E-8A19-B307EC7079A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1F8294C-EB06-4214-A447-3629AAD575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386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94AE-408D-4AF5-8CD2-7D28AD140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34B3D-C710-4CBD-8704-A5999A357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5C9532-DE0E-4134-9D09-4519749559F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49EBAC0-AF02-44D5-BF31-3EE44F0CA4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2C4472E-1537-4490-8A8D-942EEDA419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169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5F07-16A0-42B4-9C15-DC2665BB1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00FD6-0E6E-4468-94AD-D034D7A0A9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07025-48CA-40A8-B5FA-50EDFB9AF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3D108F-9371-40DB-A6B7-4756246FE9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5154C26A-2045-45D9-8361-0EA293A5016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08F1898-93FA-4F70-85A3-D300DF9546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0711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2CD2-0207-4BD1-8739-4DBBFDE42B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77AA7-A899-4082-963D-273E6FA1F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07B6CB-7591-48EA-8013-4EAD134084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89DFDB-1C1F-458D-AC0B-D05CF20F4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80FD3E-1D56-4DB7-BCC3-6042803325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CD76-5C02-43C8-A39F-290F31A32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D6046F39-57ED-490F-9C6C-803BDD44BD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2F3A5560-05D8-4DCD-880D-B04E365D1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5131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0"/>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830834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55BB-2B04-48CC-8810-30E29AEC5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28CC-8313-4B64-9C2E-114EA5D23F4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CF0C740-81B7-43AC-BEB3-A60429B670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FEE073D-4133-41FA-ABA8-CD389F03B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629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F4C96-3061-43BA-BCCD-7F19250B61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B514EA99-185E-4C35-9655-59B5DD2BF1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6FB6F697-D334-423A-93EE-C3F669D988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4964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28FE-85A6-4E97-91C4-5E6C9DE63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223FF2-1ECB-4101-BB64-21B513D69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D4D17-0AC6-4034-B4C6-6BDF3FE1E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F41105-62D2-4BEE-BBE0-0F6557564A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A544C0A9-361D-473C-AC36-F31E4034A6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F8F15AB-7C84-4C49-8504-B5487E18D7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3108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00B9-B5D8-44C1-84E2-B5939C19C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6A71E-993D-42E5-B184-70A7539A1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7BA6A-CC13-4BF2-A3B1-247A50F0C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0E6802-459F-4592-B6CA-FEB7347F71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F85569C-D607-4DBF-9F6B-DA28E5F4858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D1605BB-9090-4F80-B0DE-F917766251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55593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C41-6C6F-42E6-8730-5F97FFB7B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9A0CB-E0C3-45CA-9004-8CDFA787AA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72C1-4EBB-4CC5-BCD2-17C5BA880B9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37ADE79-7FCB-4779-A733-51E6F8681F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0884961-1D53-4FCE-ACD9-31D491F8AF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4742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FA42D-CA1F-42F6-9745-1522CF7946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0D505-A176-4A35-A918-FF718FB25C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00BD5-5845-4294-9976-098B5E8664B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85E4765-1B3E-4915-8E07-D755DB6AB5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2E9E767-74A4-4F99-91E7-E04FEFF4D0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004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4613-AD0C-48D6-8E18-FAA9BBD7C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A335E9-3922-4178-9CCA-03960A05A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E98A7-9AC6-4D97-96BB-F16284D5C6F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3A190FB-0A78-4EDD-BB22-0E65063290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C38E8C3-E21F-40B8-8047-346CBDCA6E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2064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E51F-6FB2-4A33-9E6B-942B4123B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7CCFB-C923-422A-9B85-2C9643D30F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04C4B-6B7A-4E77-A4BA-6ADD96C48DA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4BAD660-4AA0-433E-8A19-B307EC7079A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1F8294C-EB06-4214-A447-3629AAD575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6111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94AE-408D-4AF5-8CD2-7D28AD140B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C34B3D-C710-4CBD-8704-A5999A357B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55C9532-DE0E-4134-9D09-4519749559F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B49EBAC0-AF02-44D5-BF31-3EE44F0CA49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22C4472E-1537-4490-8A8D-942EEDA4190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08877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05F07-16A0-42B4-9C15-DC2665BB1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B00FD6-0E6E-4468-94AD-D034D7A0A9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D07025-48CA-40A8-B5FA-50EDFB9AF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3D108F-9371-40DB-A6B7-4756246FE9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5154C26A-2045-45D9-8361-0EA293A5016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08F1898-93FA-4F70-85A3-D300DF9546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113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1" y="2133600"/>
            <a:ext cx="2984500" cy="603408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30601" y="2133600"/>
            <a:ext cx="2984500" cy="6034088"/>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08872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2CD2-0207-4BD1-8739-4DBBFDE42B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77AA7-A899-4082-963D-273E6FA1FF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507B6CB-7591-48EA-8013-4EAD134084D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89DFDB-1C1F-458D-AC0B-D05CF20F4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80FD3E-1D56-4DB7-BCC3-6042803325B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1CD76-5C02-43C8-A39F-290F31A32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D6046F39-57ED-490F-9C6C-803BDD44BDF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2F3A5560-05D8-4DCD-880D-B04E365D150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347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55BB-2B04-48CC-8810-30E29AEC5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28CC-8313-4B64-9C2E-114EA5D23F4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CF0C740-81B7-43AC-BEB3-A60429B670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2FEE073D-4133-41FA-ABA8-CD389F03BA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89533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F4C96-3061-43BA-BCCD-7F19250B614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B514EA99-185E-4C35-9655-59B5DD2BF1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6FB6F697-D334-423A-93EE-C3F669D988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9406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128FE-85A6-4E97-91C4-5E6C9DE639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223FF2-1ECB-4101-BB64-21B513D69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D4D17-0AC6-4034-B4C6-6BDF3FE1E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F41105-62D2-4BEE-BBE0-0F6557564A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A544C0A9-361D-473C-AC36-F31E4034A6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F8F15AB-7C84-4C49-8504-B5487E18D7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011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B00B9-B5D8-44C1-84E2-B5939C19C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6A71E-993D-42E5-B184-70A7539A1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97BA6A-CC13-4BF2-A3B1-247A50F0C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0E6802-459F-4592-B6CA-FEB7347F71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F85569C-D607-4DBF-9F6B-DA28E5F4858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7D1605BB-9090-4F80-B0DE-F9177662519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8965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53C41-6C6F-42E6-8730-5F97FFB7BC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59A0CB-E0C3-45CA-9004-8CDFA787AA7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D72C1-4EBB-4CC5-BCD2-17C5BA880B9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37ADE79-7FCB-4779-A733-51E6F8681F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0884961-1D53-4FCE-ACD9-31D491F8AF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54162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FA42D-CA1F-42F6-9745-1522CF7946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0D505-A176-4A35-A918-FF718FB25C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900BD5-5845-4294-9976-098B5E8664B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85E4765-1B3E-4915-8E07-D755DB6AB5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2E9E767-74A4-4F99-91E7-E04FEFF4D0B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451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43974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14277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269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2"/>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2"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8" y="2174875"/>
            <a:ext cx="5389032"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66047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99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99588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974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5639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744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60039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1941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6410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rot="10800000" flipH="1">
            <a:off x="-11" y="-1"/>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 name="Google Shape;10;p2"/>
          <p:cNvSpPr/>
          <p:nvPr/>
        </p:nvSpPr>
        <p:spPr>
          <a:xfrm flipH="1">
            <a:off x="4853056" y="3783099"/>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 name="Google Shape;11;p2"/>
          <p:cNvSpPr/>
          <p:nvPr/>
        </p:nvSpPr>
        <p:spPr>
          <a:xfrm>
            <a:off x="406667" y="320000"/>
            <a:ext cx="11378800" cy="62180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2" name="Google Shape;12;p2"/>
          <p:cNvSpPr txBox="1">
            <a:spLocks noGrp="1"/>
          </p:cNvSpPr>
          <p:nvPr>
            <p:ph type="ctrTitle"/>
          </p:nvPr>
        </p:nvSpPr>
        <p:spPr>
          <a:xfrm>
            <a:off x="953467" y="1448117"/>
            <a:ext cx="7739200" cy="31660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11333">
                <a:solidFill>
                  <a:schemeClr val="accent1"/>
                </a:solidFill>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3" name="Google Shape;13;p2"/>
          <p:cNvSpPr txBox="1">
            <a:spLocks noGrp="1"/>
          </p:cNvSpPr>
          <p:nvPr>
            <p:ph type="subTitle" idx="1"/>
          </p:nvPr>
        </p:nvSpPr>
        <p:spPr>
          <a:xfrm>
            <a:off x="953467" y="4715417"/>
            <a:ext cx="5812000" cy="546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40322102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1850800" y="1742800"/>
            <a:ext cx="8490400" cy="337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spTree>
    <p:extLst>
      <p:ext uri="{BB962C8B-B14F-4D97-AF65-F5344CB8AC3E}">
        <p14:creationId xmlns:p14="http://schemas.microsoft.com/office/powerpoint/2010/main" val="426050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1741310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960000" y="489897"/>
            <a:ext cx="10272000" cy="11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0" name="Google Shape;40;p9"/>
          <p:cNvSpPr txBox="1">
            <a:spLocks noGrp="1"/>
          </p:cNvSpPr>
          <p:nvPr>
            <p:ph type="subTitle" idx="1"/>
          </p:nvPr>
        </p:nvSpPr>
        <p:spPr>
          <a:xfrm>
            <a:off x="2988733" y="1798333"/>
            <a:ext cx="6214800" cy="224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Tree>
    <p:extLst>
      <p:ext uri="{BB962C8B-B14F-4D97-AF65-F5344CB8AC3E}">
        <p14:creationId xmlns:p14="http://schemas.microsoft.com/office/powerpoint/2010/main" val="14070960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960000" y="3047200"/>
            <a:ext cx="10272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21919238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1712000" y="2077967"/>
            <a:ext cx="8768000" cy="2014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28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45" name="Google Shape;45;p11"/>
          <p:cNvSpPr txBox="1">
            <a:spLocks noGrp="1"/>
          </p:cNvSpPr>
          <p:nvPr>
            <p:ph type="subTitle" idx="1"/>
          </p:nvPr>
        </p:nvSpPr>
        <p:spPr>
          <a:xfrm>
            <a:off x="1712000" y="4092833"/>
            <a:ext cx="8768000" cy="95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17811372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15234807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9600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9" name="Google Shape;49;p13"/>
          <p:cNvSpPr txBox="1">
            <a:spLocks noGrp="1"/>
          </p:cNvSpPr>
          <p:nvPr>
            <p:ph type="title" idx="2" hasCustomPrompt="1"/>
          </p:nvPr>
        </p:nvSpPr>
        <p:spPr>
          <a:xfrm>
            <a:off x="9600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0" name="Google Shape;50;p13"/>
          <p:cNvSpPr txBox="1">
            <a:spLocks noGrp="1"/>
          </p:cNvSpPr>
          <p:nvPr>
            <p:ph type="subTitle" idx="1"/>
          </p:nvPr>
        </p:nvSpPr>
        <p:spPr>
          <a:xfrm>
            <a:off x="9600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3"/>
          </p:nvPr>
        </p:nvSpPr>
        <p:spPr>
          <a:xfrm>
            <a:off x="45384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2" name="Google Shape;52;p13"/>
          <p:cNvSpPr txBox="1">
            <a:spLocks noGrp="1"/>
          </p:cNvSpPr>
          <p:nvPr>
            <p:ph type="title" idx="4" hasCustomPrompt="1"/>
          </p:nvPr>
        </p:nvSpPr>
        <p:spPr>
          <a:xfrm>
            <a:off x="45384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3" name="Google Shape;53;p13"/>
          <p:cNvSpPr txBox="1">
            <a:spLocks noGrp="1"/>
          </p:cNvSpPr>
          <p:nvPr>
            <p:ph type="subTitle" idx="5"/>
          </p:nvPr>
        </p:nvSpPr>
        <p:spPr>
          <a:xfrm>
            <a:off x="45384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6"/>
          </p:nvPr>
        </p:nvSpPr>
        <p:spPr>
          <a:xfrm>
            <a:off x="8116800" y="2323700"/>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5" name="Google Shape;55;p13"/>
          <p:cNvSpPr txBox="1">
            <a:spLocks noGrp="1"/>
          </p:cNvSpPr>
          <p:nvPr>
            <p:ph type="title" idx="7" hasCustomPrompt="1"/>
          </p:nvPr>
        </p:nvSpPr>
        <p:spPr>
          <a:xfrm>
            <a:off x="8116800" y="1532800"/>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6" name="Google Shape;56;p13"/>
          <p:cNvSpPr txBox="1">
            <a:spLocks noGrp="1"/>
          </p:cNvSpPr>
          <p:nvPr>
            <p:ph type="subTitle" idx="8"/>
          </p:nvPr>
        </p:nvSpPr>
        <p:spPr>
          <a:xfrm>
            <a:off x="8116800" y="3105733"/>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9"/>
          </p:nvPr>
        </p:nvSpPr>
        <p:spPr>
          <a:xfrm>
            <a:off x="9600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58" name="Google Shape;58;p13"/>
          <p:cNvSpPr txBox="1">
            <a:spLocks noGrp="1"/>
          </p:cNvSpPr>
          <p:nvPr>
            <p:ph type="title" idx="13" hasCustomPrompt="1"/>
          </p:nvPr>
        </p:nvSpPr>
        <p:spPr>
          <a:xfrm>
            <a:off x="9600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59" name="Google Shape;59;p13"/>
          <p:cNvSpPr txBox="1">
            <a:spLocks noGrp="1"/>
          </p:cNvSpPr>
          <p:nvPr>
            <p:ph type="subTitle" idx="14"/>
          </p:nvPr>
        </p:nvSpPr>
        <p:spPr>
          <a:xfrm>
            <a:off x="960000" y="54916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15"/>
          </p:nvPr>
        </p:nvSpPr>
        <p:spPr>
          <a:xfrm>
            <a:off x="45384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1" name="Google Shape;61;p13"/>
          <p:cNvSpPr txBox="1">
            <a:spLocks noGrp="1"/>
          </p:cNvSpPr>
          <p:nvPr>
            <p:ph type="title" idx="16" hasCustomPrompt="1"/>
          </p:nvPr>
        </p:nvSpPr>
        <p:spPr>
          <a:xfrm>
            <a:off x="45384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2" name="Google Shape;62;p13"/>
          <p:cNvSpPr txBox="1">
            <a:spLocks noGrp="1"/>
          </p:cNvSpPr>
          <p:nvPr>
            <p:ph type="subTitle" idx="17"/>
          </p:nvPr>
        </p:nvSpPr>
        <p:spPr>
          <a:xfrm>
            <a:off x="4538400" y="54916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18"/>
          </p:nvPr>
        </p:nvSpPr>
        <p:spPr>
          <a:xfrm>
            <a:off x="8116800" y="4709567"/>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64" name="Google Shape;64;p13"/>
          <p:cNvSpPr txBox="1">
            <a:spLocks noGrp="1"/>
          </p:cNvSpPr>
          <p:nvPr>
            <p:ph type="title" idx="19" hasCustomPrompt="1"/>
          </p:nvPr>
        </p:nvSpPr>
        <p:spPr>
          <a:xfrm>
            <a:off x="8116800" y="3918667"/>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65" name="Google Shape;65;p13"/>
          <p:cNvSpPr txBox="1">
            <a:spLocks noGrp="1"/>
          </p:cNvSpPr>
          <p:nvPr>
            <p:ph type="subTitle" idx="20"/>
          </p:nvPr>
        </p:nvSpPr>
        <p:spPr>
          <a:xfrm>
            <a:off x="8116800" y="5491600"/>
            <a:ext cx="3115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8962227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053367" y="4523600"/>
            <a:ext cx="60852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69" name="Google Shape;69;p14"/>
          <p:cNvSpPr txBox="1">
            <a:spLocks noGrp="1"/>
          </p:cNvSpPr>
          <p:nvPr>
            <p:ph type="subTitle" idx="1"/>
          </p:nvPr>
        </p:nvSpPr>
        <p:spPr>
          <a:xfrm>
            <a:off x="1944167" y="1584133"/>
            <a:ext cx="8303600" cy="232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333"/>
            </a:lvl1pPr>
            <a:lvl2pPr lvl="1" algn="ctr" rtl="0">
              <a:lnSpc>
                <a:spcPct val="100000"/>
              </a:lnSpc>
              <a:spcBef>
                <a:spcPts val="0"/>
              </a:spcBef>
              <a:spcAft>
                <a:spcPts val="0"/>
              </a:spcAft>
              <a:buSzPts val="2500"/>
              <a:buNone/>
              <a:defRPr sz="3333"/>
            </a:lvl2pPr>
            <a:lvl3pPr lvl="2" algn="ctr" rtl="0">
              <a:lnSpc>
                <a:spcPct val="100000"/>
              </a:lnSpc>
              <a:spcBef>
                <a:spcPts val="0"/>
              </a:spcBef>
              <a:spcAft>
                <a:spcPts val="0"/>
              </a:spcAft>
              <a:buSzPts val="2500"/>
              <a:buNone/>
              <a:defRPr sz="3333"/>
            </a:lvl3pPr>
            <a:lvl4pPr lvl="3" algn="ctr" rtl="0">
              <a:lnSpc>
                <a:spcPct val="100000"/>
              </a:lnSpc>
              <a:spcBef>
                <a:spcPts val="0"/>
              </a:spcBef>
              <a:spcAft>
                <a:spcPts val="0"/>
              </a:spcAft>
              <a:buSzPts val="2500"/>
              <a:buNone/>
              <a:defRPr sz="3333"/>
            </a:lvl4pPr>
            <a:lvl5pPr lvl="4" algn="ctr" rtl="0">
              <a:lnSpc>
                <a:spcPct val="100000"/>
              </a:lnSpc>
              <a:spcBef>
                <a:spcPts val="0"/>
              </a:spcBef>
              <a:spcAft>
                <a:spcPts val="0"/>
              </a:spcAft>
              <a:buSzPts val="2500"/>
              <a:buNone/>
              <a:defRPr sz="3333"/>
            </a:lvl5pPr>
            <a:lvl6pPr lvl="5" algn="ctr" rtl="0">
              <a:lnSpc>
                <a:spcPct val="100000"/>
              </a:lnSpc>
              <a:spcBef>
                <a:spcPts val="0"/>
              </a:spcBef>
              <a:spcAft>
                <a:spcPts val="0"/>
              </a:spcAft>
              <a:buSzPts val="2500"/>
              <a:buNone/>
              <a:defRPr sz="3333"/>
            </a:lvl6pPr>
            <a:lvl7pPr lvl="6" algn="ctr" rtl="0">
              <a:lnSpc>
                <a:spcPct val="100000"/>
              </a:lnSpc>
              <a:spcBef>
                <a:spcPts val="0"/>
              </a:spcBef>
              <a:spcAft>
                <a:spcPts val="0"/>
              </a:spcAft>
              <a:buSzPts val="2500"/>
              <a:buNone/>
              <a:defRPr sz="3333"/>
            </a:lvl7pPr>
            <a:lvl8pPr lvl="7" algn="ctr" rtl="0">
              <a:lnSpc>
                <a:spcPct val="100000"/>
              </a:lnSpc>
              <a:spcBef>
                <a:spcPts val="0"/>
              </a:spcBef>
              <a:spcAft>
                <a:spcPts val="0"/>
              </a:spcAft>
              <a:buSzPts val="2500"/>
              <a:buNone/>
              <a:defRPr sz="3333"/>
            </a:lvl8pPr>
            <a:lvl9pPr lvl="8" algn="ctr" rtl="0">
              <a:lnSpc>
                <a:spcPct val="100000"/>
              </a:lnSpc>
              <a:spcBef>
                <a:spcPts val="0"/>
              </a:spcBef>
              <a:spcAft>
                <a:spcPts val="0"/>
              </a:spcAft>
              <a:buSzPts val="2500"/>
              <a:buNone/>
              <a:defRPr sz="3333"/>
            </a:lvl9pPr>
          </a:lstStyle>
          <a:p>
            <a:endParaRPr/>
          </a:p>
        </p:txBody>
      </p:sp>
    </p:spTree>
    <p:extLst>
      <p:ext uri="{BB962C8B-B14F-4D97-AF65-F5344CB8AC3E}">
        <p14:creationId xmlns:p14="http://schemas.microsoft.com/office/powerpoint/2010/main" val="31837081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0"/>
        <p:cNvGrpSpPr/>
        <p:nvPr/>
      </p:nvGrpSpPr>
      <p:grpSpPr>
        <a:xfrm>
          <a:off x="0" y="0"/>
          <a:ext cx="0" cy="0"/>
          <a:chOff x="0" y="0"/>
          <a:chExt cx="0" cy="0"/>
        </a:xfrm>
      </p:grpSpPr>
      <p:sp>
        <p:nvSpPr>
          <p:cNvPr id="71" name="Google Shape;71;p15"/>
          <p:cNvSpPr/>
          <p:nvPr/>
        </p:nvSpPr>
        <p:spPr>
          <a:xfrm rot="1956395">
            <a:off x="1402549" y="-993277"/>
            <a:ext cx="9112483" cy="8844517"/>
          </a:xfrm>
          <a:custGeom>
            <a:avLst/>
            <a:gdLst/>
            <a:ahLst/>
            <a:cxnLst/>
            <a:rect l="l" t="t" r="r" b="b"/>
            <a:pathLst>
              <a:path w="71685" h="69577" extrusionOk="0">
                <a:moveTo>
                  <a:pt x="38402" y="1"/>
                </a:moveTo>
                <a:cubicBezTo>
                  <a:pt x="34225" y="1"/>
                  <a:pt x="30414" y="1871"/>
                  <a:pt x="26452" y="2892"/>
                </a:cubicBezTo>
                <a:cubicBezTo>
                  <a:pt x="23995" y="3528"/>
                  <a:pt x="21451" y="4077"/>
                  <a:pt x="19219" y="5399"/>
                </a:cubicBezTo>
                <a:cubicBezTo>
                  <a:pt x="10414" y="10612"/>
                  <a:pt x="4154" y="17695"/>
                  <a:pt x="1660" y="27934"/>
                </a:cubicBezTo>
                <a:cubicBezTo>
                  <a:pt x="1" y="34718"/>
                  <a:pt x="886" y="41166"/>
                  <a:pt x="3094" y="47526"/>
                </a:cubicBezTo>
                <a:cubicBezTo>
                  <a:pt x="4116" y="50482"/>
                  <a:pt x="6099" y="53013"/>
                  <a:pt x="7608" y="55745"/>
                </a:cubicBezTo>
                <a:cubicBezTo>
                  <a:pt x="8756" y="57815"/>
                  <a:pt x="10439" y="59137"/>
                  <a:pt x="12335" y="60334"/>
                </a:cubicBezTo>
                <a:cubicBezTo>
                  <a:pt x="13557" y="61095"/>
                  <a:pt x="14767" y="61893"/>
                  <a:pt x="16014" y="62616"/>
                </a:cubicBezTo>
                <a:cubicBezTo>
                  <a:pt x="22702" y="66482"/>
                  <a:pt x="29622" y="69577"/>
                  <a:pt x="37155" y="69577"/>
                </a:cubicBezTo>
                <a:cubicBezTo>
                  <a:pt x="37642" y="69577"/>
                  <a:pt x="38132" y="69564"/>
                  <a:pt x="38624" y="69538"/>
                </a:cubicBezTo>
                <a:cubicBezTo>
                  <a:pt x="41417" y="69463"/>
                  <a:pt x="43787" y="69425"/>
                  <a:pt x="46206" y="68864"/>
                </a:cubicBezTo>
                <a:cubicBezTo>
                  <a:pt x="53290" y="67218"/>
                  <a:pt x="58253" y="63015"/>
                  <a:pt x="61658" y="56842"/>
                </a:cubicBezTo>
                <a:cubicBezTo>
                  <a:pt x="63204" y="54024"/>
                  <a:pt x="64751" y="51205"/>
                  <a:pt x="66497" y="48511"/>
                </a:cubicBezTo>
                <a:cubicBezTo>
                  <a:pt x="70300" y="42662"/>
                  <a:pt x="71597" y="36053"/>
                  <a:pt x="71660" y="29231"/>
                </a:cubicBezTo>
                <a:cubicBezTo>
                  <a:pt x="71685" y="26001"/>
                  <a:pt x="70999" y="22746"/>
                  <a:pt x="70537" y="19516"/>
                </a:cubicBezTo>
                <a:cubicBezTo>
                  <a:pt x="69901" y="15126"/>
                  <a:pt x="68280" y="11011"/>
                  <a:pt x="65112" y="7956"/>
                </a:cubicBezTo>
                <a:cubicBezTo>
                  <a:pt x="59906" y="2927"/>
                  <a:pt x="53650" y="63"/>
                  <a:pt x="46377" y="63"/>
                </a:cubicBezTo>
                <a:cubicBezTo>
                  <a:pt x="46003" y="63"/>
                  <a:pt x="45626" y="71"/>
                  <a:pt x="45246" y="86"/>
                </a:cubicBezTo>
                <a:cubicBezTo>
                  <a:pt x="44196" y="129"/>
                  <a:pt x="43155" y="181"/>
                  <a:pt x="42113" y="181"/>
                </a:cubicBezTo>
                <a:cubicBezTo>
                  <a:pt x="41347" y="181"/>
                  <a:pt x="40580" y="153"/>
                  <a:pt x="39809" y="74"/>
                </a:cubicBezTo>
                <a:cubicBezTo>
                  <a:pt x="39335" y="24"/>
                  <a:pt x="38866" y="1"/>
                  <a:pt x="3840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72" name="Google Shape;72;p15"/>
          <p:cNvGrpSpPr/>
          <p:nvPr/>
        </p:nvGrpSpPr>
        <p:grpSpPr>
          <a:xfrm>
            <a:off x="7653831" y="623437"/>
            <a:ext cx="1621037" cy="409952"/>
            <a:chOff x="3926306" y="454441"/>
            <a:chExt cx="981574" cy="248235"/>
          </a:xfrm>
        </p:grpSpPr>
        <p:sp>
          <p:nvSpPr>
            <p:cNvPr id="73" name="Google Shape;73;p15"/>
            <p:cNvSpPr/>
            <p:nvPr/>
          </p:nvSpPr>
          <p:spPr>
            <a:xfrm>
              <a:off x="3926306" y="454441"/>
              <a:ext cx="922097" cy="119871"/>
            </a:xfrm>
            <a:custGeom>
              <a:avLst/>
              <a:gdLst/>
              <a:ahLst/>
              <a:cxnLst/>
              <a:rect l="l" t="t" r="r" b="b"/>
              <a:pathLst>
                <a:path w="29208" h="3797" extrusionOk="0">
                  <a:moveTo>
                    <a:pt x="28281" y="0"/>
                  </a:moveTo>
                  <a:cubicBezTo>
                    <a:pt x="28241" y="0"/>
                    <a:pt x="28201" y="2"/>
                    <a:pt x="28160" y="5"/>
                  </a:cubicBezTo>
                  <a:cubicBezTo>
                    <a:pt x="28073" y="5"/>
                    <a:pt x="27998" y="18"/>
                    <a:pt x="27911" y="43"/>
                  </a:cubicBezTo>
                  <a:cubicBezTo>
                    <a:pt x="27849" y="55"/>
                    <a:pt x="27774" y="68"/>
                    <a:pt x="27699" y="93"/>
                  </a:cubicBezTo>
                  <a:cubicBezTo>
                    <a:pt x="27612" y="118"/>
                    <a:pt x="27537" y="155"/>
                    <a:pt x="27462" y="192"/>
                  </a:cubicBezTo>
                  <a:cubicBezTo>
                    <a:pt x="27387" y="230"/>
                    <a:pt x="27312" y="267"/>
                    <a:pt x="27250" y="317"/>
                  </a:cubicBezTo>
                  <a:cubicBezTo>
                    <a:pt x="27138" y="392"/>
                    <a:pt x="27026" y="467"/>
                    <a:pt x="26926" y="554"/>
                  </a:cubicBezTo>
                  <a:cubicBezTo>
                    <a:pt x="26789" y="654"/>
                    <a:pt x="26664" y="766"/>
                    <a:pt x="26539" y="878"/>
                  </a:cubicBezTo>
                  <a:cubicBezTo>
                    <a:pt x="26439" y="978"/>
                    <a:pt x="26340" y="1090"/>
                    <a:pt x="26252" y="1178"/>
                  </a:cubicBezTo>
                  <a:cubicBezTo>
                    <a:pt x="26153" y="1277"/>
                    <a:pt x="26065" y="1377"/>
                    <a:pt x="25965" y="1464"/>
                  </a:cubicBezTo>
                  <a:lnTo>
                    <a:pt x="25916" y="1502"/>
                  </a:lnTo>
                  <a:cubicBezTo>
                    <a:pt x="25766" y="1627"/>
                    <a:pt x="25591" y="1726"/>
                    <a:pt x="25417" y="1801"/>
                  </a:cubicBezTo>
                  <a:cubicBezTo>
                    <a:pt x="25342" y="1839"/>
                    <a:pt x="25255" y="1864"/>
                    <a:pt x="25180" y="1888"/>
                  </a:cubicBezTo>
                  <a:cubicBezTo>
                    <a:pt x="25093" y="1913"/>
                    <a:pt x="25018" y="1938"/>
                    <a:pt x="24930" y="1951"/>
                  </a:cubicBezTo>
                  <a:cubicBezTo>
                    <a:pt x="24893" y="1963"/>
                    <a:pt x="24856" y="1963"/>
                    <a:pt x="24818" y="1963"/>
                  </a:cubicBezTo>
                  <a:lnTo>
                    <a:pt x="24718" y="1963"/>
                  </a:lnTo>
                  <a:cubicBezTo>
                    <a:pt x="24531" y="1938"/>
                    <a:pt x="24357" y="1888"/>
                    <a:pt x="24182" y="1826"/>
                  </a:cubicBezTo>
                  <a:cubicBezTo>
                    <a:pt x="24120" y="1801"/>
                    <a:pt x="24057" y="1764"/>
                    <a:pt x="23995" y="1739"/>
                  </a:cubicBezTo>
                  <a:cubicBezTo>
                    <a:pt x="23920" y="1689"/>
                    <a:pt x="23845" y="1639"/>
                    <a:pt x="23771" y="1589"/>
                  </a:cubicBezTo>
                  <a:cubicBezTo>
                    <a:pt x="23571" y="1427"/>
                    <a:pt x="23384" y="1240"/>
                    <a:pt x="23209" y="1040"/>
                  </a:cubicBezTo>
                  <a:cubicBezTo>
                    <a:pt x="23110" y="928"/>
                    <a:pt x="23010" y="828"/>
                    <a:pt x="22898" y="741"/>
                  </a:cubicBezTo>
                  <a:cubicBezTo>
                    <a:pt x="22773" y="641"/>
                    <a:pt x="22648" y="554"/>
                    <a:pt x="22511" y="467"/>
                  </a:cubicBezTo>
                  <a:cubicBezTo>
                    <a:pt x="22374" y="379"/>
                    <a:pt x="22224" y="305"/>
                    <a:pt x="22075" y="255"/>
                  </a:cubicBezTo>
                  <a:cubicBezTo>
                    <a:pt x="22000" y="230"/>
                    <a:pt x="21937" y="205"/>
                    <a:pt x="21875" y="192"/>
                  </a:cubicBezTo>
                  <a:cubicBezTo>
                    <a:pt x="21788" y="167"/>
                    <a:pt x="21688" y="155"/>
                    <a:pt x="21601" y="155"/>
                  </a:cubicBezTo>
                  <a:cubicBezTo>
                    <a:pt x="21563" y="152"/>
                    <a:pt x="21525" y="150"/>
                    <a:pt x="21486" y="150"/>
                  </a:cubicBezTo>
                  <a:cubicBezTo>
                    <a:pt x="21371" y="150"/>
                    <a:pt x="21251" y="164"/>
                    <a:pt x="21139" y="192"/>
                  </a:cubicBezTo>
                  <a:cubicBezTo>
                    <a:pt x="21002" y="217"/>
                    <a:pt x="20852" y="242"/>
                    <a:pt x="20715" y="292"/>
                  </a:cubicBezTo>
                  <a:cubicBezTo>
                    <a:pt x="20590" y="317"/>
                    <a:pt x="20466" y="379"/>
                    <a:pt x="20354" y="454"/>
                  </a:cubicBezTo>
                  <a:cubicBezTo>
                    <a:pt x="20266" y="517"/>
                    <a:pt x="20166" y="592"/>
                    <a:pt x="20092" y="679"/>
                  </a:cubicBezTo>
                  <a:cubicBezTo>
                    <a:pt x="19942" y="816"/>
                    <a:pt x="19817" y="953"/>
                    <a:pt x="19680" y="1090"/>
                  </a:cubicBezTo>
                  <a:cubicBezTo>
                    <a:pt x="19605" y="1153"/>
                    <a:pt x="19555" y="1240"/>
                    <a:pt x="19481" y="1302"/>
                  </a:cubicBezTo>
                  <a:cubicBezTo>
                    <a:pt x="19418" y="1377"/>
                    <a:pt x="19356" y="1464"/>
                    <a:pt x="19281" y="1539"/>
                  </a:cubicBezTo>
                  <a:cubicBezTo>
                    <a:pt x="19144" y="1676"/>
                    <a:pt x="18994" y="1814"/>
                    <a:pt x="18845" y="1951"/>
                  </a:cubicBezTo>
                  <a:cubicBezTo>
                    <a:pt x="18795" y="1988"/>
                    <a:pt x="18745" y="2026"/>
                    <a:pt x="18695" y="2063"/>
                  </a:cubicBezTo>
                  <a:cubicBezTo>
                    <a:pt x="18645" y="2088"/>
                    <a:pt x="18595" y="2113"/>
                    <a:pt x="18545" y="2138"/>
                  </a:cubicBezTo>
                  <a:cubicBezTo>
                    <a:pt x="18458" y="2163"/>
                    <a:pt x="18371" y="2200"/>
                    <a:pt x="18283" y="2213"/>
                  </a:cubicBezTo>
                  <a:cubicBezTo>
                    <a:pt x="18196" y="2238"/>
                    <a:pt x="18109" y="2250"/>
                    <a:pt x="18034" y="2263"/>
                  </a:cubicBezTo>
                  <a:cubicBezTo>
                    <a:pt x="17897" y="2288"/>
                    <a:pt x="17772" y="2300"/>
                    <a:pt x="17635" y="2313"/>
                  </a:cubicBezTo>
                  <a:cubicBezTo>
                    <a:pt x="17585" y="2325"/>
                    <a:pt x="17510" y="2325"/>
                    <a:pt x="17460" y="2325"/>
                  </a:cubicBezTo>
                  <a:lnTo>
                    <a:pt x="17336" y="2325"/>
                  </a:lnTo>
                  <a:cubicBezTo>
                    <a:pt x="17286" y="2313"/>
                    <a:pt x="17223" y="2300"/>
                    <a:pt x="17173" y="2288"/>
                  </a:cubicBezTo>
                  <a:cubicBezTo>
                    <a:pt x="17111" y="2275"/>
                    <a:pt x="17074" y="2250"/>
                    <a:pt x="17024" y="2238"/>
                  </a:cubicBezTo>
                  <a:cubicBezTo>
                    <a:pt x="16824" y="2150"/>
                    <a:pt x="16650" y="2051"/>
                    <a:pt x="16475" y="1938"/>
                  </a:cubicBezTo>
                  <a:cubicBezTo>
                    <a:pt x="16275" y="1764"/>
                    <a:pt x="16076" y="1577"/>
                    <a:pt x="15876" y="1415"/>
                  </a:cubicBezTo>
                  <a:cubicBezTo>
                    <a:pt x="15752" y="1302"/>
                    <a:pt x="15627" y="1203"/>
                    <a:pt x="15490" y="1115"/>
                  </a:cubicBezTo>
                  <a:cubicBezTo>
                    <a:pt x="15353" y="1028"/>
                    <a:pt x="15215" y="953"/>
                    <a:pt x="15066" y="916"/>
                  </a:cubicBezTo>
                  <a:cubicBezTo>
                    <a:pt x="15003" y="891"/>
                    <a:pt x="14954" y="878"/>
                    <a:pt x="14891" y="866"/>
                  </a:cubicBezTo>
                  <a:cubicBezTo>
                    <a:pt x="14804" y="853"/>
                    <a:pt x="14717" y="841"/>
                    <a:pt x="14629" y="841"/>
                  </a:cubicBezTo>
                  <a:cubicBezTo>
                    <a:pt x="14467" y="841"/>
                    <a:pt x="14293" y="853"/>
                    <a:pt x="14143" y="891"/>
                  </a:cubicBezTo>
                  <a:cubicBezTo>
                    <a:pt x="14006" y="928"/>
                    <a:pt x="13881" y="966"/>
                    <a:pt x="13756" y="1016"/>
                  </a:cubicBezTo>
                  <a:cubicBezTo>
                    <a:pt x="13619" y="1078"/>
                    <a:pt x="13482" y="1140"/>
                    <a:pt x="13370" y="1228"/>
                  </a:cubicBezTo>
                  <a:cubicBezTo>
                    <a:pt x="13208" y="1315"/>
                    <a:pt x="13070" y="1440"/>
                    <a:pt x="12933" y="1564"/>
                  </a:cubicBezTo>
                  <a:cubicBezTo>
                    <a:pt x="12821" y="1676"/>
                    <a:pt x="12709" y="1789"/>
                    <a:pt x="12596" y="1901"/>
                  </a:cubicBezTo>
                  <a:cubicBezTo>
                    <a:pt x="12484" y="2013"/>
                    <a:pt x="12384" y="2150"/>
                    <a:pt x="12285" y="2263"/>
                  </a:cubicBezTo>
                  <a:cubicBezTo>
                    <a:pt x="12235" y="2325"/>
                    <a:pt x="12185" y="2375"/>
                    <a:pt x="12123" y="2437"/>
                  </a:cubicBezTo>
                  <a:cubicBezTo>
                    <a:pt x="12060" y="2500"/>
                    <a:pt x="11998" y="2549"/>
                    <a:pt x="11936" y="2612"/>
                  </a:cubicBezTo>
                  <a:cubicBezTo>
                    <a:pt x="11836" y="2687"/>
                    <a:pt x="11724" y="2749"/>
                    <a:pt x="11611" y="2799"/>
                  </a:cubicBezTo>
                  <a:cubicBezTo>
                    <a:pt x="11488" y="2865"/>
                    <a:pt x="11351" y="2895"/>
                    <a:pt x="11211" y="2895"/>
                  </a:cubicBezTo>
                  <a:cubicBezTo>
                    <a:pt x="11166" y="2895"/>
                    <a:pt x="11120" y="2892"/>
                    <a:pt x="11075" y="2886"/>
                  </a:cubicBezTo>
                  <a:cubicBezTo>
                    <a:pt x="10925" y="2861"/>
                    <a:pt x="10776" y="2824"/>
                    <a:pt x="10626" y="2761"/>
                  </a:cubicBezTo>
                  <a:cubicBezTo>
                    <a:pt x="10564" y="2737"/>
                    <a:pt x="10489" y="2699"/>
                    <a:pt x="10427" y="2662"/>
                  </a:cubicBezTo>
                  <a:cubicBezTo>
                    <a:pt x="10377" y="2637"/>
                    <a:pt x="10314" y="2599"/>
                    <a:pt x="10277" y="2562"/>
                  </a:cubicBezTo>
                  <a:cubicBezTo>
                    <a:pt x="10215" y="2512"/>
                    <a:pt x="10165" y="2462"/>
                    <a:pt x="10127" y="2425"/>
                  </a:cubicBezTo>
                  <a:cubicBezTo>
                    <a:pt x="10090" y="2375"/>
                    <a:pt x="10052" y="2325"/>
                    <a:pt x="10015" y="2275"/>
                  </a:cubicBezTo>
                  <a:cubicBezTo>
                    <a:pt x="9853" y="2051"/>
                    <a:pt x="9691" y="1826"/>
                    <a:pt x="9504" y="1627"/>
                  </a:cubicBezTo>
                  <a:cubicBezTo>
                    <a:pt x="9391" y="1514"/>
                    <a:pt x="9267" y="1415"/>
                    <a:pt x="9142" y="1327"/>
                  </a:cubicBezTo>
                  <a:cubicBezTo>
                    <a:pt x="9005" y="1228"/>
                    <a:pt x="8855" y="1165"/>
                    <a:pt x="8693" y="1115"/>
                  </a:cubicBezTo>
                  <a:cubicBezTo>
                    <a:pt x="8568" y="1078"/>
                    <a:pt x="8431" y="1040"/>
                    <a:pt x="8306" y="1028"/>
                  </a:cubicBezTo>
                  <a:cubicBezTo>
                    <a:pt x="8144" y="1003"/>
                    <a:pt x="7982" y="991"/>
                    <a:pt x="7820" y="991"/>
                  </a:cubicBezTo>
                  <a:cubicBezTo>
                    <a:pt x="7758" y="991"/>
                    <a:pt x="7695" y="1003"/>
                    <a:pt x="7633" y="1016"/>
                  </a:cubicBezTo>
                  <a:cubicBezTo>
                    <a:pt x="7546" y="1016"/>
                    <a:pt x="7471" y="1040"/>
                    <a:pt x="7384" y="1065"/>
                  </a:cubicBezTo>
                  <a:cubicBezTo>
                    <a:pt x="7259" y="1090"/>
                    <a:pt x="7134" y="1140"/>
                    <a:pt x="7009" y="1190"/>
                  </a:cubicBezTo>
                  <a:cubicBezTo>
                    <a:pt x="6885" y="1240"/>
                    <a:pt x="6772" y="1302"/>
                    <a:pt x="6673" y="1377"/>
                  </a:cubicBezTo>
                  <a:cubicBezTo>
                    <a:pt x="6560" y="1452"/>
                    <a:pt x="6461" y="1539"/>
                    <a:pt x="6373" y="1639"/>
                  </a:cubicBezTo>
                  <a:cubicBezTo>
                    <a:pt x="6299" y="1701"/>
                    <a:pt x="6224" y="1764"/>
                    <a:pt x="6161" y="1851"/>
                  </a:cubicBezTo>
                  <a:cubicBezTo>
                    <a:pt x="6087" y="1926"/>
                    <a:pt x="6024" y="2001"/>
                    <a:pt x="5962" y="2076"/>
                  </a:cubicBezTo>
                  <a:cubicBezTo>
                    <a:pt x="5837" y="2225"/>
                    <a:pt x="5712" y="2387"/>
                    <a:pt x="5575" y="2537"/>
                  </a:cubicBezTo>
                  <a:cubicBezTo>
                    <a:pt x="5463" y="2662"/>
                    <a:pt x="5338" y="2786"/>
                    <a:pt x="5201" y="2911"/>
                  </a:cubicBezTo>
                  <a:cubicBezTo>
                    <a:pt x="5139" y="2949"/>
                    <a:pt x="5089" y="2986"/>
                    <a:pt x="5027" y="3023"/>
                  </a:cubicBezTo>
                  <a:cubicBezTo>
                    <a:pt x="4964" y="3061"/>
                    <a:pt x="4914" y="3086"/>
                    <a:pt x="4852" y="3111"/>
                  </a:cubicBezTo>
                  <a:cubicBezTo>
                    <a:pt x="4802" y="3136"/>
                    <a:pt x="4740" y="3161"/>
                    <a:pt x="4690" y="3173"/>
                  </a:cubicBezTo>
                  <a:cubicBezTo>
                    <a:pt x="4627" y="3198"/>
                    <a:pt x="4565" y="3210"/>
                    <a:pt x="4503" y="3223"/>
                  </a:cubicBezTo>
                  <a:cubicBezTo>
                    <a:pt x="4341" y="3235"/>
                    <a:pt x="4179" y="3235"/>
                    <a:pt x="4016" y="3235"/>
                  </a:cubicBezTo>
                  <a:cubicBezTo>
                    <a:pt x="3842" y="3210"/>
                    <a:pt x="3667" y="3161"/>
                    <a:pt x="3493" y="3111"/>
                  </a:cubicBezTo>
                  <a:cubicBezTo>
                    <a:pt x="3318" y="3023"/>
                    <a:pt x="3143" y="2936"/>
                    <a:pt x="2981" y="2824"/>
                  </a:cubicBezTo>
                  <a:cubicBezTo>
                    <a:pt x="2894" y="2749"/>
                    <a:pt x="2807" y="2674"/>
                    <a:pt x="2732" y="2587"/>
                  </a:cubicBezTo>
                  <a:cubicBezTo>
                    <a:pt x="2632" y="2487"/>
                    <a:pt x="2545" y="2387"/>
                    <a:pt x="2445" y="2275"/>
                  </a:cubicBezTo>
                  <a:cubicBezTo>
                    <a:pt x="2358" y="2175"/>
                    <a:pt x="2270" y="2088"/>
                    <a:pt x="2171" y="1976"/>
                  </a:cubicBezTo>
                  <a:cubicBezTo>
                    <a:pt x="2071" y="1876"/>
                    <a:pt x="1971" y="1789"/>
                    <a:pt x="1859" y="1689"/>
                  </a:cubicBezTo>
                  <a:cubicBezTo>
                    <a:pt x="1747" y="1577"/>
                    <a:pt x="1622" y="1489"/>
                    <a:pt x="1485" y="1402"/>
                  </a:cubicBezTo>
                  <a:cubicBezTo>
                    <a:pt x="1348" y="1327"/>
                    <a:pt x="1210" y="1277"/>
                    <a:pt x="1061" y="1240"/>
                  </a:cubicBezTo>
                  <a:cubicBezTo>
                    <a:pt x="973" y="1215"/>
                    <a:pt x="886" y="1203"/>
                    <a:pt x="799" y="1203"/>
                  </a:cubicBezTo>
                  <a:cubicBezTo>
                    <a:pt x="724" y="1203"/>
                    <a:pt x="637" y="1215"/>
                    <a:pt x="549" y="1228"/>
                  </a:cubicBezTo>
                  <a:cubicBezTo>
                    <a:pt x="450" y="1252"/>
                    <a:pt x="362" y="1277"/>
                    <a:pt x="263" y="1315"/>
                  </a:cubicBezTo>
                  <a:cubicBezTo>
                    <a:pt x="250" y="1315"/>
                    <a:pt x="238" y="1327"/>
                    <a:pt x="225" y="1327"/>
                  </a:cubicBezTo>
                  <a:cubicBezTo>
                    <a:pt x="76" y="1365"/>
                    <a:pt x="1" y="1527"/>
                    <a:pt x="38" y="1676"/>
                  </a:cubicBezTo>
                  <a:cubicBezTo>
                    <a:pt x="63" y="1739"/>
                    <a:pt x="113" y="1789"/>
                    <a:pt x="163" y="1826"/>
                  </a:cubicBezTo>
                  <a:cubicBezTo>
                    <a:pt x="203" y="1850"/>
                    <a:pt x="249" y="1864"/>
                    <a:pt x="293" y="1864"/>
                  </a:cubicBezTo>
                  <a:cubicBezTo>
                    <a:pt x="317" y="1864"/>
                    <a:pt x="340" y="1860"/>
                    <a:pt x="362" y="1851"/>
                  </a:cubicBezTo>
                  <a:cubicBezTo>
                    <a:pt x="412" y="1839"/>
                    <a:pt x="437" y="1826"/>
                    <a:pt x="500" y="1814"/>
                  </a:cubicBezTo>
                  <a:cubicBezTo>
                    <a:pt x="562" y="1789"/>
                    <a:pt x="612" y="1776"/>
                    <a:pt x="674" y="1764"/>
                  </a:cubicBezTo>
                  <a:cubicBezTo>
                    <a:pt x="712" y="1758"/>
                    <a:pt x="746" y="1754"/>
                    <a:pt x="780" y="1754"/>
                  </a:cubicBezTo>
                  <a:cubicBezTo>
                    <a:pt x="814" y="1754"/>
                    <a:pt x="849" y="1758"/>
                    <a:pt x="886" y="1764"/>
                  </a:cubicBezTo>
                  <a:cubicBezTo>
                    <a:pt x="948" y="1776"/>
                    <a:pt x="1011" y="1789"/>
                    <a:pt x="1061" y="1814"/>
                  </a:cubicBezTo>
                  <a:cubicBezTo>
                    <a:pt x="1123" y="1839"/>
                    <a:pt x="1185" y="1864"/>
                    <a:pt x="1235" y="1901"/>
                  </a:cubicBezTo>
                  <a:cubicBezTo>
                    <a:pt x="1298" y="1926"/>
                    <a:pt x="1348" y="1963"/>
                    <a:pt x="1397" y="2001"/>
                  </a:cubicBezTo>
                  <a:cubicBezTo>
                    <a:pt x="1609" y="2175"/>
                    <a:pt x="1809" y="2375"/>
                    <a:pt x="1996" y="2587"/>
                  </a:cubicBezTo>
                  <a:cubicBezTo>
                    <a:pt x="2158" y="2786"/>
                    <a:pt x="2345" y="2986"/>
                    <a:pt x="2545" y="3173"/>
                  </a:cubicBezTo>
                  <a:cubicBezTo>
                    <a:pt x="2657" y="3273"/>
                    <a:pt x="2794" y="3360"/>
                    <a:pt x="2931" y="3435"/>
                  </a:cubicBezTo>
                  <a:cubicBezTo>
                    <a:pt x="3069" y="3522"/>
                    <a:pt x="3206" y="3585"/>
                    <a:pt x="3355" y="3647"/>
                  </a:cubicBezTo>
                  <a:cubicBezTo>
                    <a:pt x="3480" y="3684"/>
                    <a:pt x="3617" y="3722"/>
                    <a:pt x="3754" y="3747"/>
                  </a:cubicBezTo>
                  <a:cubicBezTo>
                    <a:pt x="3904" y="3772"/>
                    <a:pt x="4041" y="3784"/>
                    <a:pt x="4191" y="3797"/>
                  </a:cubicBezTo>
                  <a:lnTo>
                    <a:pt x="4203" y="3797"/>
                  </a:lnTo>
                  <a:cubicBezTo>
                    <a:pt x="4353" y="3797"/>
                    <a:pt x="4515" y="3772"/>
                    <a:pt x="4665" y="3747"/>
                  </a:cubicBezTo>
                  <a:cubicBezTo>
                    <a:pt x="4790" y="3722"/>
                    <a:pt x="4902" y="3684"/>
                    <a:pt x="5014" y="3634"/>
                  </a:cubicBezTo>
                  <a:cubicBezTo>
                    <a:pt x="5151" y="3585"/>
                    <a:pt x="5276" y="3510"/>
                    <a:pt x="5401" y="3422"/>
                  </a:cubicBezTo>
                  <a:cubicBezTo>
                    <a:pt x="5513" y="3348"/>
                    <a:pt x="5613" y="3260"/>
                    <a:pt x="5712" y="3161"/>
                  </a:cubicBezTo>
                  <a:cubicBezTo>
                    <a:pt x="5887" y="2998"/>
                    <a:pt x="6049" y="2824"/>
                    <a:pt x="6199" y="2637"/>
                  </a:cubicBezTo>
                  <a:cubicBezTo>
                    <a:pt x="6336" y="2450"/>
                    <a:pt x="6486" y="2275"/>
                    <a:pt x="6648" y="2113"/>
                  </a:cubicBezTo>
                  <a:cubicBezTo>
                    <a:pt x="6710" y="2051"/>
                    <a:pt x="6772" y="1988"/>
                    <a:pt x="6847" y="1926"/>
                  </a:cubicBezTo>
                  <a:cubicBezTo>
                    <a:pt x="6960" y="1839"/>
                    <a:pt x="7072" y="1764"/>
                    <a:pt x="7184" y="1714"/>
                  </a:cubicBezTo>
                  <a:cubicBezTo>
                    <a:pt x="7346" y="1639"/>
                    <a:pt x="7508" y="1589"/>
                    <a:pt x="7670" y="1552"/>
                  </a:cubicBezTo>
                  <a:cubicBezTo>
                    <a:pt x="7745" y="1552"/>
                    <a:pt x="7808" y="1539"/>
                    <a:pt x="7870" y="1539"/>
                  </a:cubicBezTo>
                  <a:cubicBezTo>
                    <a:pt x="7945" y="1539"/>
                    <a:pt x="8020" y="1552"/>
                    <a:pt x="8094" y="1552"/>
                  </a:cubicBezTo>
                  <a:cubicBezTo>
                    <a:pt x="8182" y="1564"/>
                    <a:pt x="8269" y="1577"/>
                    <a:pt x="8369" y="1602"/>
                  </a:cubicBezTo>
                  <a:cubicBezTo>
                    <a:pt x="8469" y="1614"/>
                    <a:pt x="8568" y="1652"/>
                    <a:pt x="8656" y="1676"/>
                  </a:cubicBezTo>
                  <a:cubicBezTo>
                    <a:pt x="8718" y="1714"/>
                    <a:pt x="8780" y="1751"/>
                    <a:pt x="8843" y="1789"/>
                  </a:cubicBezTo>
                  <a:cubicBezTo>
                    <a:pt x="8893" y="1814"/>
                    <a:pt x="8955" y="1851"/>
                    <a:pt x="9005" y="1888"/>
                  </a:cubicBezTo>
                  <a:cubicBezTo>
                    <a:pt x="9067" y="1951"/>
                    <a:pt x="9130" y="2001"/>
                    <a:pt x="9192" y="2063"/>
                  </a:cubicBezTo>
                  <a:cubicBezTo>
                    <a:pt x="9242" y="2125"/>
                    <a:pt x="9292" y="2188"/>
                    <a:pt x="9342" y="2263"/>
                  </a:cubicBezTo>
                  <a:cubicBezTo>
                    <a:pt x="9416" y="2350"/>
                    <a:pt x="9479" y="2450"/>
                    <a:pt x="9541" y="2537"/>
                  </a:cubicBezTo>
                  <a:cubicBezTo>
                    <a:pt x="9628" y="2662"/>
                    <a:pt x="9728" y="2786"/>
                    <a:pt x="9840" y="2899"/>
                  </a:cubicBezTo>
                  <a:cubicBezTo>
                    <a:pt x="9915" y="2961"/>
                    <a:pt x="9978" y="3011"/>
                    <a:pt x="10052" y="3061"/>
                  </a:cubicBezTo>
                  <a:cubicBezTo>
                    <a:pt x="10102" y="3098"/>
                    <a:pt x="10165" y="3136"/>
                    <a:pt x="10215" y="3161"/>
                  </a:cubicBezTo>
                  <a:cubicBezTo>
                    <a:pt x="10302" y="3198"/>
                    <a:pt x="10389" y="3235"/>
                    <a:pt x="10476" y="3273"/>
                  </a:cubicBezTo>
                  <a:cubicBezTo>
                    <a:pt x="10526" y="3298"/>
                    <a:pt x="10589" y="3323"/>
                    <a:pt x="10651" y="3335"/>
                  </a:cubicBezTo>
                  <a:cubicBezTo>
                    <a:pt x="10833" y="3398"/>
                    <a:pt x="11024" y="3431"/>
                    <a:pt x="11216" y="3431"/>
                  </a:cubicBezTo>
                  <a:cubicBezTo>
                    <a:pt x="11328" y="3431"/>
                    <a:pt x="11439" y="3420"/>
                    <a:pt x="11549" y="3397"/>
                  </a:cubicBezTo>
                  <a:cubicBezTo>
                    <a:pt x="11686" y="3360"/>
                    <a:pt x="11823" y="3310"/>
                    <a:pt x="11960" y="3235"/>
                  </a:cubicBezTo>
                  <a:cubicBezTo>
                    <a:pt x="12085" y="3173"/>
                    <a:pt x="12197" y="3086"/>
                    <a:pt x="12310" y="2998"/>
                  </a:cubicBezTo>
                  <a:cubicBezTo>
                    <a:pt x="12422" y="2899"/>
                    <a:pt x="12534" y="2799"/>
                    <a:pt x="12634" y="2687"/>
                  </a:cubicBezTo>
                  <a:cubicBezTo>
                    <a:pt x="12721" y="2587"/>
                    <a:pt x="12808" y="2475"/>
                    <a:pt x="12896" y="2375"/>
                  </a:cubicBezTo>
                  <a:cubicBezTo>
                    <a:pt x="12996" y="2275"/>
                    <a:pt x="13083" y="2188"/>
                    <a:pt x="13183" y="2088"/>
                  </a:cubicBezTo>
                  <a:cubicBezTo>
                    <a:pt x="13270" y="1988"/>
                    <a:pt x="13370" y="1888"/>
                    <a:pt x="13482" y="1801"/>
                  </a:cubicBezTo>
                  <a:cubicBezTo>
                    <a:pt x="13544" y="1751"/>
                    <a:pt x="13607" y="1714"/>
                    <a:pt x="13669" y="1664"/>
                  </a:cubicBezTo>
                  <a:cubicBezTo>
                    <a:pt x="13731" y="1627"/>
                    <a:pt x="13806" y="1589"/>
                    <a:pt x="13881" y="1552"/>
                  </a:cubicBezTo>
                  <a:cubicBezTo>
                    <a:pt x="13956" y="1514"/>
                    <a:pt x="14043" y="1489"/>
                    <a:pt x="14130" y="1464"/>
                  </a:cubicBezTo>
                  <a:cubicBezTo>
                    <a:pt x="14218" y="1440"/>
                    <a:pt x="14305" y="1415"/>
                    <a:pt x="14392" y="1402"/>
                  </a:cubicBezTo>
                  <a:cubicBezTo>
                    <a:pt x="14430" y="1402"/>
                    <a:pt x="14480" y="1390"/>
                    <a:pt x="14517" y="1390"/>
                  </a:cubicBezTo>
                  <a:lnTo>
                    <a:pt x="14692" y="1390"/>
                  </a:lnTo>
                  <a:cubicBezTo>
                    <a:pt x="14804" y="1402"/>
                    <a:pt x="14916" y="1440"/>
                    <a:pt x="15028" y="1477"/>
                  </a:cubicBezTo>
                  <a:cubicBezTo>
                    <a:pt x="15091" y="1502"/>
                    <a:pt x="15141" y="1539"/>
                    <a:pt x="15203" y="1564"/>
                  </a:cubicBezTo>
                  <a:cubicBezTo>
                    <a:pt x="15265" y="1614"/>
                    <a:pt x="15328" y="1652"/>
                    <a:pt x="15390" y="1701"/>
                  </a:cubicBezTo>
                  <a:cubicBezTo>
                    <a:pt x="15590" y="1864"/>
                    <a:pt x="15789" y="2038"/>
                    <a:pt x="15976" y="2213"/>
                  </a:cubicBezTo>
                  <a:cubicBezTo>
                    <a:pt x="16101" y="2313"/>
                    <a:pt x="16213" y="2412"/>
                    <a:pt x="16350" y="2500"/>
                  </a:cubicBezTo>
                  <a:cubicBezTo>
                    <a:pt x="16463" y="2574"/>
                    <a:pt x="16587" y="2637"/>
                    <a:pt x="16712" y="2687"/>
                  </a:cubicBezTo>
                  <a:cubicBezTo>
                    <a:pt x="16799" y="2724"/>
                    <a:pt x="16887" y="2761"/>
                    <a:pt x="16974" y="2786"/>
                  </a:cubicBezTo>
                  <a:cubicBezTo>
                    <a:pt x="17036" y="2811"/>
                    <a:pt x="17111" y="2836"/>
                    <a:pt x="17173" y="2849"/>
                  </a:cubicBezTo>
                  <a:cubicBezTo>
                    <a:pt x="17254" y="2863"/>
                    <a:pt x="17334" y="2869"/>
                    <a:pt x="17414" y="2869"/>
                  </a:cubicBezTo>
                  <a:cubicBezTo>
                    <a:pt x="17471" y="2869"/>
                    <a:pt x="17528" y="2866"/>
                    <a:pt x="17585" y="2861"/>
                  </a:cubicBezTo>
                  <a:cubicBezTo>
                    <a:pt x="17722" y="2861"/>
                    <a:pt x="17859" y="2836"/>
                    <a:pt x="17996" y="2824"/>
                  </a:cubicBezTo>
                  <a:cubicBezTo>
                    <a:pt x="18146" y="2799"/>
                    <a:pt x="18308" y="2774"/>
                    <a:pt x="18458" y="2737"/>
                  </a:cubicBezTo>
                  <a:cubicBezTo>
                    <a:pt x="18520" y="2724"/>
                    <a:pt x="18583" y="2712"/>
                    <a:pt x="18645" y="2687"/>
                  </a:cubicBezTo>
                  <a:cubicBezTo>
                    <a:pt x="18707" y="2662"/>
                    <a:pt x="18795" y="2624"/>
                    <a:pt x="18845" y="2599"/>
                  </a:cubicBezTo>
                  <a:cubicBezTo>
                    <a:pt x="18894" y="2574"/>
                    <a:pt x="18957" y="2549"/>
                    <a:pt x="19007" y="2512"/>
                  </a:cubicBezTo>
                  <a:cubicBezTo>
                    <a:pt x="19057" y="2475"/>
                    <a:pt x="19106" y="2437"/>
                    <a:pt x="19156" y="2387"/>
                  </a:cubicBezTo>
                  <a:cubicBezTo>
                    <a:pt x="19343" y="2225"/>
                    <a:pt x="19530" y="2051"/>
                    <a:pt x="19705" y="1864"/>
                  </a:cubicBezTo>
                  <a:cubicBezTo>
                    <a:pt x="19767" y="1776"/>
                    <a:pt x="19867" y="1689"/>
                    <a:pt x="19929" y="1602"/>
                  </a:cubicBezTo>
                  <a:cubicBezTo>
                    <a:pt x="19992" y="1527"/>
                    <a:pt x="20079" y="1440"/>
                    <a:pt x="20141" y="1365"/>
                  </a:cubicBezTo>
                  <a:cubicBezTo>
                    <a:pt x="20216" y="1290"/>
                    <a:pt x="20304" y="1203"/>
                    <a:pt x="20378" y="1140"/>
                  </a:cubicBezTo>
                  <a:cubicBezTo>
                    <a:pt x="20441" y="1065"/>
                    <a:pt x="20516" y="1003"/>
                    <a:pt x="20590" y="941"/>
                  </a:cubicBezTo>
                  <a:cubicBezTo>
                    <a:pt x="20640" y="891"/>
                    <a:pt x="20703" y="866"/>
                    <a:pt x="20765" y="828"/>
                  </a:cubicBezTo>
                  <a:cubicBezTo>
                    <a:pt x="20915" y="766"/>
                    <a:pt x="21089" y="729"/>
                    <a:pt x="21251" y="704"/>
                  </a:cubicBezTo>
                  <a:cubicBezTo>
                    <a:pt x="21314" y="691"/>
                    <a:pt x="21389" y="679"/>
                    <a:pt x="21451" y="679"/>
                  </a:cubicBezTo>
                  <a:lnTo>
                    <a:pt x="21651" y="679"/>
                  </a:lnTo>
                  <a:cubicBezTo>
                    <a:pt x="21700" y="679"/>
                    <a:pt x="21750" y="691"/>
                    <a:pt x="21800" y="704"/>
                  </a:cubicBezTo>
                  <a:cubicBezTo>
                    <a:pt x="21850" y="716"/>
                    <a:pt x="21900" y="741"/>
                    <a:pt x="21950" y="754"/>
                  </a:cubicBezTo>
                  <a:lnTo>
                    <a:pt x="22087" y="816"/>
                  </a:lnTo>
                  <a:cubicBezTo>
                    <a:pt x="22149" y="853"/>
                    <a:pt x="22212" y="878"/>
                    <a:pt x="22262" y="916"/>
                  </a:cubicBezTo>
                  <a:cubicBezTo>
                    <a:pt x="22361" y="978"/>
                    <a:pt x="22461" y="1053"/>
                    <a:pt x="22561" y="1115"/>
                  </a:cubicBezTo>
                  <a:cubicBezTo>
                    <a:pt x="22598" y="1153"/>
                    <a:pt x="22623" y="1165"/>
                    <a:pt x="22673" y="1215"/>
                  </a:cubicBezTo>
                  <a:cubicBezTo>
                    <a:pt x="22723" y="1265"/>
                    <a:pt x="22773" y="1315"/>
                    <a:pt x="22810" y="1377"/>
                  </a:cubicBezTo>
                  <a:cubicBezTo>
                    <a:pt x="22910" y="1464"/>
                    <a:pt x="22972" y="1552"/>
                    <a:pt x="23085" y="1664"/>
                  </a:cubicBezTo>
                  <a:cubicBezTo>
                    <a:pt x="23184" y="1764"/>
                    <a:pt x="23297" y="1864"/>
                    <a:pt x="23409" y="1951"/>
                  </a:cubicBezTo>
                  <a:cubicBezTo>
                    <a:pt x="23534" y="2063"/>
                    <a:pt x="23658" y="2150"/>
                    <a:pt x="23808" y="2225"/>
                  </a:cubicBezTo>
                  <a:cubicBezTo>
                    <a:pt x="23945" y="2288"/>
                    <a:pt x="24082" y="2350"/>
                    <a:pt x="24232" y="2387"/>
                  </a:cubicBezTo>
                  <a:cubicBezTo>
                    <a:pt x="24294" y="2412"/>
                    <a:pt x="24357" y="2425"/>
                    <a:pt x="24419" y="2437"/>
                  </a:cubicBezTo>
                  <a:cubicBezTo>
                    <a:pt x="24506" y="2462"/>
                    <a:pt x="24594" y="2475"/>
                    <a:pt x="24681" y="2475"/>
                  </a:cubicBezTo>
                  <a:cubicBezTo>
                    <a:pt x="24725" y="2481"/>
                    <a:pt x="24768" y="2484"/>
                    <a:pt x="24812" y="2484"/>
                  </a:cubicBezTo>
                  <a:cubicBezTo>
                    <a:pt x="24856" y="2484"/>
                    <a:pt x="24899" y="2481"/>
                    <a:pt x="24943" y="2475"/>
                  </a:cubicBezTo>
                  <a:cubicBezTo>
                    <a:pt x="25030" y="2475"/>
                    <a:pt x="25130" y="2450"/>
                    <a:pt x="25217" y="2425"/>
                  </a:cubicBezTo>
                  <a:cubicBezTo>
                    <a:pt x="25367" y="2387"/>
                    <a:pt x="25517" y="2337"/>
                    <a:pt x="25666" y="2275"/>
                  </a:cubicBezTo>
                  <a:cubicBezTo>
                    <a:pt x="25803" y="2213"/>
                    <a:pt x="25941" y="2138"/>
                    <a:pt x="26065" y="2051"/>
                  </a:cubicBezTo>
                  <a:cubicBezTo>
                    <a:pt x="26202" y="1951"/>
                    <a:pt x="26327" y="1851"/>
                    <a:pt x="26439" y="1739"/>
                  </a:cubicBezTo>
                  <a:cubicBezTo>
                    <a:pt x="26552" y="1627"/>
                    <a:pt x="26651" y="1527"/>
                    <a:pt x="26764" y="1402"/>
                  </a:cubicBezTo>
                  <a:cubicBezTo>
                    <a:pt x="26888" y="1277"/>
                    <a:pt x="27013" y="1153"/>
                    <a:pt x="27150" y="1040"/>
                  </a:cubicBezTo>
                  <a:cubicBezTo>
                    <a:pt x="27325" y="891"/>
                    <a:pt x="27512" y="766"/>
                    <a:pt x="27724" y="654"/>
                  </a:cubicBezTo>
                  <a:cubicBezTo>
                    <a:pt x="27786" y="629"/>
                    <a:pt x="27849" y="604"/>
                    <a:pt x="27911" y="592"/>
                  </a:cubicBezTo>
                  <a:cubicBezTo>
                    <a:pt x="27973" y="567"/>
                    <a:pt x="28036" y="554"/>
                    <a:pt x="28111" y="542"/>
                  </a:cubicBezTo>
                  <a:cubicBezTo>
                    <a:pt x="28154" y="535"/>
                    <a:pt x="28201" y="532"/>
                    <a:pt x="28249" y="532"/>
                  </a:cubicBezTo>
                  <a:cubicBezTo>
                    <a:pt x="28298" y="532"/>
                    <a:pt x="28347" y="535"/>
                    <a:pt x="28397" y="542"/>
                  </a:cubicBezTo>
                  <a:cubicBezTo>
                    <a:pt x="28460" y="542"/>
                    <a:pt x="28522" y="554"/>
                    <a:pt x="28572" y="567"/>
                  </a:cubicBezTo>
                  <a:cubicBezTo>
                    <a:pt x="28634" y="592"/>
                    <a:pt x="28697" y="616"/>
                    <a:pt x="28759" y="641"/>
                  </a:cubicBezTo>
                  <a:lnTo>
                    <a:pt x="28809" y="654"/>
                  </a:lnTo>
                  <a:lnTo>
                    <a:pt x="28871" y="679"/>
                  </a:lnTo>
                  <a:cubicBezTo>
                    <a:pt x="28896" y="685"/>
                    <a:pt x="28918" y="688"/>
                    <a:pt x="28940" y="688"/>
                  </a:cubicBezTo>
                  <a:cubicBezTo>
                    <a:pt x="28962" y="688"/>
                    <a:pt x="28983" y="685"/>
                    <a:pt x="29008" y="679"/>
                  </a:cubicBezTo>
                  <a:cubicBezTo>
                    <a:pt x="29071" y="666"/>
                    <a:pt x="29133" y="616"/>
                    <a:pt x="29158" y="554"/>
                  </a:cubicBezTo>
                  <a:cubicBezTo>
                    <a:pt x="29196" y="492"/>
                    <a:pt x="29208" y="417"/>
                    <a:pt x="29183" y="342"/>
                  </a:cubicBezTo>
                  <a:cubicBezTo>
                    <a:pt x="29171" y="280"/>
                    <a:pt x="29121" y="230"/>
                    <a:pt x="29058" y="192"/>
                  </a:cubicBezTo>
                  <a:cubicBezTo>
                    <a:pt x="28921" y="130"/>
                    <a:pt x="28771" y="68"/>
                    <a:pt x="28622" y="30"/>
                  </a:cubicBezTo>
                  <a:cubicBezTo>
                    <a:pt x="28503" y="12"/>
                    <a:pt x="28391" y="0"/>
                    <a:pt x="28281"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4" name="Google Shape;74;p15"/>
            <p:cNvSpPr/>
            <p:nvPr/>
          </p:nvSpPr>
          <p:spPr>
            <a:xfrm>
              <a:off x="4029856" y="583341"/>
              <a:ext cx="878025" cy="119335"/>
            </a:xfrm>
            <a:custGeom>
              <a:avLst/>
              <a:gdLst/>
              <a:ahLst/>
              <a:cxnLst/>
              <a:rect l="l" t="t" r="r" b="b"/>
              <a:pathLst>
                <a:path w="27812" h="3780" extrusionOk="0">
                  <a:moveTo>
                    <a:pt x="26813" y="0"/>
                  </a:moveTo>
                  <a:cubicBezTo>
                    <a:pt x="26739" y="13"/>
                    <a:pt x="26664" y="25"/>
                    <a:pt x="26589" y="38"/>
                  </a:cubicBezTo>
                  <a:cubicBezTo>
                    <a:pt x="26514" y="50"/>
                    <a:pt x="26439" y="75"/>
                    <a:pt x="26377" y="88"/>
                  </a:cubicBezTo>
                  <a:cubicBezTo>
                    <a:pt x="26302" y="125"/>
                    <a:pt x="26227" y="163"/>
                    <a:pt x="26152" y="187"/>
                  </a:cubicBezTo>
                  <a:cubicBezTo>
                    <a:pt x="26078" y="225"/>
                    <a:pt x="26015" y="275"/>
                    <a:pt x="25953" y="312"/>
                  </a:cubicBezTo>
                  <a:cubicBezTo>
                    <a:pt x="25841" y="399"/>
                    <a:pt x="25741" y="474"/>
                    <a:pt x="25641" y="549"/>
                  </a:cubicBezTo>
                  <a:cubicBezTo>
                    <a:pt x="25504" y="649"/>
                    <a:pt x="25392" y="761"/>
                    <a:pt x="25279" y="886"/>
                  </a:cubicBezTo>
                  <a:cubicBezTo>
                    <a:pt x="25180" y="986"/>
                    <a:pt x="25080" y="1085"/>
                    <a:pt x="24993" y="1185"/>
                  </a:cubicBezTo>
                  <a:cubicBezTo>
                    <a:pt x="24905" y="1272"/>
                    <a:pt x="24831" y="1372"/>
                    <a:pt x="24731" y="1460"/>
                  </a:cubicBezTo>
                  <a:lnTo>
                    <a:pt x="24681" y="1509"/>
                  </a:lnTo>
                  <a:cubicBezTo>
                    <a:pt x="24544" y="1622"/>
                    <a:pt x="24382" y="1721"/>
                    <a:pt x="24207" y="1796"/>
                  </a:cubicBezTo>
                  <a:cubicBezTo>
                    <a:pt x="24145" y="1834"/>
                    <a:pt x="24057" y="1859"/>
                    <a:pt x="23982" y="1884"/>
                  </a:cubicBezTo>
                  <a:cubicBezTo>
                    <a:pt x="23908" y="1921"/>
                    <a:pt x="23833" y="1933"/>
                    <a:pt x="23746" y="1946"/>
                  </a:cubicBezTo>
                  <a:lnTo>
                    <a:pt x="23646" y="1958"/>
                  </a:lnTo>
                  <a:lnTo>
                    <a:pt x="23546" y="1958"/>
                  </a:lnTo>
                  <a:cubicBezTo>
                    <a:pt x="23371" y="1933"/>
                    <a:pt x="23197" y="1884"/>
                    <a:pt x="23035" y="1821"/>
                  </a:cubicBezTo>
                  <a:cubicBezTo>
                    <a:pt x="22972" y="1796"/>
                    <a:pt x="22910" y="1759"/>
                    <a:pt x="22860" y="1734"/>
                  </a:cubicBezTo>
                  <a:cubicBezTo>
                    <a:pt x="22785" y="1684"/>
                    <a:pt x="22710" y="1634"/>
                    <a:pt x="22648" y="1584"/>
                  </a:cubicBezTo>
                  <a:cubicBezTo>
                    <a:pt x="22449" y="1422"/>
                    <a:pt x="22274" y="1235"/>
                    <a:pt x="22112" y="1035"/>
                  </a:cubicBezTo>
                  <a:cubicBezTo>
                    <a:pt x="22025" y="923"/>
                    <a:pt x="21925" y="823"/>
                    <a:pt x="21813" y="736"/>
                  </a:cubicBezTo>
                  <a:cubicBezTo>
                    <a:pt x="21700" y="649"/>
                    <a:pt x="21576" y="549"/>
                    <a:pt x="21438" y="474"/>
                  </a:cubicBezTo>
                  <a:cubicBezTo>
                    <a:pt x="21314" y="387"/>
                    <a:pt x="21164" y="312"/>
                    <a:pt x="21027" y="262"/>
                  </a:cubicBezTo>
                  <a:cubicBezTo>
                    <a:pt x="20964" y="237"/>
                    <a:pt x="20902" y="212"/>
                    <a:pt x="20840" y="200"/>
                  </a:cubicBezTo>
                  <a:cubicBezTo>
                    <a:pt x="20752" y="175"/>
                    <a:pt x="20665" y="163"/>
                    <a:pt x="20578" y="163"/>
                  </a:cubicBezTo>
                  <a:cubicBezTo>
                    <a:pt x="20540" y="159"/>
                    <a:pt x="20503" y="158"/>
                    <a:pt x="20466" y="158"/>
                  </a:cubicBezTo>
                  <a:cubicBezTo>
                    <a:pt x="20354" y="158"/>
                    <a:pt x="20244" y="172"/>
                    <a:pt x="20141" y="200"/>
                  </a:cubicBezTo>
                  <a:cubicBezTo>
                    <a:pt x="20004" y="212"/>
                    <a:pt x="19867" y="250"/>
                    <a:pt x="19730" y="300"/>
                  </a:cubicBezTo>
                  <a:cubicBezTo>
                    <a:pt x="19618" y="325"/>
                    <a:pt x="19505" y="387"/>
                    <a:pt x="19406" y="449"/>
                  </a:cubicBezTo>
                  <a:cubicBezTo>
                    <a:pt x="19306" y="512"/>
                    <a:pt x="19219" y="599"/>
                    <a:pt x="19144" y="674"/>
                  </a:cubicBezTo>
                  <a:cubicBezTo>
                    <a:pt x="19007" y="811"/>
                    <a:pt x="18882" y="948"/>
                    <a:pt x="18757" y="1085"/>
                  </a:cubicBezTo>
                  <a:cubicBezTo>
                    <a:pt x="18695" y="1148"/>
                    <a:pt x="18632" y="1235"/>
                    <a:pt x="18570" y="1310"/>
                  </a:cubicBezTo>
                  <a:cubicBezTo>
                    <a:pt x="18508" y="1385"/>
                    <a:pt x="18445" y="1460"/>
                    <a:pt x="18371" y="1534"/>
                  </a:cubicBezTo>
                  <a:cubicBezTo>
                    <a:pt x="18246" y="1672"/>
                    <a:pt x="18109" y="1821"/>
                    <a:pt x="17971" y="1946"/>
                  </a:cubicBezTo>
                  <a:cubicBezTo>
                    <a:pt x="17922" y="1983"/>
                    <a:pt x="17872" y="2021"/>
                    <a:pt x="17809" y="2058"/>
                  </a:cubicBezTo>
                  <a:cubicBezTo>
                    <a:pt x="17772" y="2083"/>
                    <a:pt x="17722" y="2108"/>
                    <a:pt x="17672" y="2133"/>
                  </a:cubicBezTo>
                  <a:cubicBezTo>
                    <a:pt x="17585" y="2170"/>
                    <a:pt x="17510" y="2195"/>
                    <a:pt x="17423" y="2220"/>
                  </a:cubicBezTo>
                  <a:cubicBezTo>
                    <a:pt x="17335" y="2233"/>
                    <a:pt x="17261" y="2258"/>
                    <a:pt x="17186" y="2270"/>
                  </a:cubicBezTo>
                  <a:cubicBezTo>
                    <a:pt x="17061" y="2283"/>
                    <a:pt x="16936" y="2295"/>
                    <a:pt x="16812" y="2308"/>
                  </a:cubicBezTo>
                  <a:cubicBezTo>
                    <a:pt x="16762" y="2320"/>
                    <a:pt x="16699" y="2320"/>
                    <a:pt x="16649" y="2320"/>
                  </a:cubicBezTo>
                  <a:lnTo>
                    <a:pt x="16525" y="2320"/>
                  </a:lnTo>
                  <a:cubicBezTo>
                    <a:pt x="16475" y="2308"/>
                    <a:pt x="16425" y="2295"/>
                    <a:pt x="16375" y="2283"/>
                  </a:cubicBezTo>
                  <a:cubicBezTo>
                    <a:pt x="16325" y="2270"/>
                    <a:pt x="16275" y="2258"/>
                    <a:pt x="16238" y="2233"/>
                  </a:cubicBezTo>
                  <a:cubicBezTo>
                    <a:pt x="16051" y="2158"/>
                    <a:pt x="15876" y="2058"/>
                    <a:pt x="15714" y="1933"/>
                  </a:cubicBezTo>
                  <a:cubicBezTo>
                    <a:pt x="15527" y="1771"/>
                    <a:pt x="15340" y="1584"/>
                    <a:pt x="15140" y="1410"/>
                  </a:cubicBezTo>
                  <a:cubicBezTo>
                    <a:pt x="15028" y="1310"/>
                    <a:pt x="14904" y="1210"/>
                    <a:pt x="14766" y="1110"/>
                  </a:cubicBezTo>
                  <a:cubicBezTo>
                    <a:pt x="14654" y="1023"/>
                    <a:pt x="14517" y="961"/>
                    <a:pt x="14380" y="911"/>
                  </a:cubicBezTo>
                  <a:cubicBezTo>
                    <a:pt x="14317" y="898"/>
                    <a:pt x="14268" y="886"/>
                    <a:pt x="14205" y="873"/>
                  </a:cubicBezTo>
                  <a:cubicBezTo>
                    <a:pt x="14118" y="848"/>
                    <a:pt x="14043" y="848"/>
                    <a:pt x="13956" y="836"/>
                  </a:cubicBezTo>
                  <a:cubicBezTo>
                    <a:pt x="13794" y="836"/>
                    <a:pt x="13644" y="861"/>
                    <a:pt x="13482" y="898"/>
                  </a:cubicBezTo>
                  <a:cubicBezTo>
                    <a:pt x="13357" y="923"/>
                    <a:pt x="13245" y="973"/>
                    <a:pt x="13120" y="1023"/>
                  </a:cubicBezTo>
                  <a:cubicBezTo>
                    <a:pt x="12995" y="1073"/>
                    <a:pt x="12871" y="1148"/>
                    <a:pt x="12746" y="1223"/>
                  </a:cubicBezTo>
                  <a:cubicBezTo>
                    <a:pt x="12609" y="1322"/>
                    <a:pt x="12472" y="1435"/>
                    <a:pt x="12347" y="1572"/>
                  </a:cubicBezTo>
                  <a:cubicBezTo>
                    <a:pt x="12235" y="1684"/>
                    <a:pt x="12135" y="1796"/>
                    <a:pt x="12023" y="1908"/>
                  </a:cubicBezTo>
                  <a:cubicBezTo>
                    <a:pt x="11923" y="2021"/>
                    <a:pt x="11836" y="2145"/>
                    <a:pt x="11736" y="2270"/>
                  </a:cubicBezTo>
                  <a:cubicBezTo>
                    <a:pt x="11674" y="2332"/>
                    <a:pt x="11636" y="2382"/>
                    <a:pt x="11574" y="2445"/>
                  </a:cubicBezTo>
                  <a:cubicBezTo>
                    <a:pt x="11511" y="2507"/>
                    <a:pt x="11462" y="2557"/>
                    <a:pt x="11399" y="2619"/>
                  </a:cubicBezTo>
                  <a:cubicBezTo>
                    <a:pt x="11299" y="2694"/>
                    <a:pt x="11187" y="2756"/>
                    <a:pt x="11087" y="2806"/>
                  </a:cubicBezTo>
                  <a:cubicBezTo>
                    <a:pt x="11000" y="2844"/>
                    <a:pt x="10925" y="2869"/>
                    <a:pt x="10838" y="2894"/>
                  </a:cubicBezTo>
                  <a:lnTo>
                    <a:pt x="10576" y="2894"/>
                  </a:lnTo>
                  <a:cubicBezTo>
                    <a:pt x="10426" y="2869"/>
                    <a:pt x="10289" y="2819"/>
                    <a:pt x="10152" y="2769"/>
                  </a:cubicBezTo>
                  <a:cubicBezTo>
                    <a:pt x="10077" y="2744"/>
                    <a:pt x="10015" y="2707"/>
                    <a:pt x="9953" y="2669"/>
                  </a:cubicBezTo>
                  <a:cubicBezTo>
                    <a:pt x="9903" y="2632"/>
                    <a:pt x="9840" y="2607"/>
                    <a:pt x="9803" y="2557"/>
                  </a:cubicBezTo>
                  <a:cubicBezTo>
                    <a:pt x="9753" y="2520"/>
                    <a:pt x="9703" y="2470"/>
                    <a:pt x="9666" y="2432"/>
                  </a:cubicBezTo>
                  <a:cubicBezTo>
                    <a:pt x="9616" y="2382"/>
                    <a:pt x="9591" y="2332"/>
                    <a:pt x="9553" y="2283"/>
                  </a:cubicBezTo>
                  <a:cubicBezTo>
                    <a:pt x="9404" y="2046"/>
                    <a:pt x="9242" y="1834"/>
                    <a:pt x="9067" y="1634"/>
                  </a:cubicBezTo>
                  <a:cubicBezTo>
                    <a:pt x="8967" y="1522"/>
                    <a:pt x="8843" y="1422"/>
                    <a:pt x="8718" y="1335"/>
                  </a:cubicBezTo>
                  <a:cubicBezTo>
                    <a:pt x="8593" y="1235"/>
                    <a:pt x="8444" y="1173"/>
                    <a:pt x="8294" y="1123"/>
                  </a:cubicBezTo>
                  <a:cubicBezTo>
                    <a:pt x="8169" y="1085"/>
                    <a:pt x="8057" y="1048"/>
                    <a:pt x="7932" y="1035"/>
                  </a:cubicBezTo>
                  <a:cubicBezTo>
                    <a:pt x="7770" y="1011"/>
                    <a:pt x="7620" y="998"/>
                    <a:pt x="7471" y="986"/>
                  </a:cubicBezTo>
                  <a:cubicBezTo>
                    <a:pt x="7408" y="998"/>
                    <a:pt x="7346" y="998"/>
                    <a:pt x="7284" y="1011"/>
                  </a:cubicBezTo>
                  <a:cubicBezTo>
                    <a:pt x="7209" y="1023"/>
                    <a:pt x="7122" y="1035"/>
                    <a:pt x="7047" y="1060"/>
                  </a:cubicBezTo>
                  <a:cubicBezTo>
                    <a:pt x="6935" y="1098"/>
                    <a:pt x="6810" y="1135"/>
                    <a:pt x="6698" y="1198"/>
                  </a:cubicBezTo>
                  <a:cubicBezTo>
                    <a:pt x="6573" y="1247"/>
                    <a:pt x="6473" y="1310"/>
                    <a:pt x="6373" y="1372"/>
                  </a:cubicBezTo>
                  <a:cubicBezTo>
                    <a:pt x="6261" y="1447"/>
                    <a:pt x="6161" y="1534"/>
                    <a:pt x="6074" y="1634"/>
                  </a:cubicBezTo>
                  <a:cubicBezTo>
                    <a:pt x="5999" y="1696"/>
                    <a:pt x="5937" y="1771"/>
                    <a:pt x="5874" y="1846"/>
                  </a:cubicBezTo>
                  <a:cubicBezTo>
                    <a:pt x="5800" y="1921"/>
                    <a:pt x="5737" y="1996"/>
                    <a:pt x="5687" y="2071"/>
                  </a:cubicBezTo>
                  <a:cubicBezTo>
                    <a:pt x="5563" y="2220"/>
                    <a:pt x="5450" y="2382"/>
                    <a:pt x="5313" y="2520"/>
                  </a:cubicBezTo>
                  <a:cubicBezTo>
                    <a:pt x="5201" y="2657"/>
                    <a:pt x="5089" y="2781"/>
                    <a:pt x="4952" y="2906"/>
                  </a:cubicBezTo>
                  <a:cubicBezTo>
                    <a:pt x="4902" y="2944"/>
                    <a:pt x="4852" y="2981"/>
                    <a:pt x="4802" y="3018"/>
                  </a:cubicBezTo>
                  <a:cubicBezTo>
                    <a:pt x="4752" y="3056"/>
                    <a:pt x="4690" y="3093"/>
                    <a:pt x="4640" y="3106"/>
                  </a:cubicBezTo>
                  <a:cubicBezTo>
                    <a:pt x="4590" y="3131"/>
                    <a:pt x="4540" y="3156"/>
                    <a:pt x="4490" y="3168"/>
                  </a:cubicBezTo>
                  <a:cubicBezTo>
                    <a:pt x="4428" y="3193"/>
                    <a:pt x="4378" y="3205"/>
                    <a:pt x="4316" y="3218"/>
                  </a:cubicBezTo>
                  <a:cubicBezTo>
                    <a:pt x="4201" y="3227"/>
                    <a:pt x="4093" y="3236"/>
                    <a:pt x="3982" y="3236"/>
                  </a:cubicBezTo>
                  <a:cubicBezTo>
                    <a:pt x="3936" y="3236"/>
                    <a:pt x="3889" y="3234"/>
                    <a:pt x="3842" y="3230"/>
                  </a:cubicBezTo>
                  <a:cubicBezTo>
                    <a:pt x="3680" y="3205"/>
                    <a:pt x="3505" y="3156"/>
                    <a:pt x="3343" y="3106"/>
                  </a:cubicBezTo>
                  <a:cubicBezTo>
                    <a:pt x="3181" y="3031"/>
                    <a:pt x="3019" y="2931"/>
                    <a:pt x="2869" y="2819"/>
                  </a:cubicBezTo>
                  <a:cubicBezTo>
                    <a:pt x="2782" y="2744"/>
                    <a:pt x="2694" y="2669"/>
                    <a:pt x="2620" y="2582"/>
                  </a:cubicBezTo>
                  <a:cubicBezTo>
                    <a:pt x="2532" y="2482"/>
                    <a:pt x="2432" y="2382"/>
                    <a:pt x="2358" y="2270"/>
                  </a:cubicBezTo>
                  <a:cubicBezTo>
                    <a:pt x="2270" y="2170"/>
                    <a:pt x="2183" y="2071"/>
                    <a:pt x="2083" y="1971"/>
                  </a:cubicBezTo>
                  <a:cubicBezTo>
                    <a:pt x="1996" y="1871"/>
                    <a:pt x="1896" y="1784"/>
                    <a:pt x="1796" y="1684"/>
                  </a:cubicBezTo>
                  <a:cubicBezTo>
                    <a:pt x="1684" y="1584"/>
                    <a:pt x="1559" y="1484"/>
                    <a:pt x="1435" y="1397"/>
                  </a:cubicBezTo>
                  <a:cubicBezTo>
                    <a:pt x="1310" y="1322"/>
                    <a:pt x="1173" y="1272"/>
                    <a:pt x="1036" y="1235"/>
                  </a:cubicBezTo>
                  <a:cubicBezTo>
                    <a:pt x="961" y="1210"/>
                    <a:pt x="874" y="1198"/>
                    <a:pt x="786" y="1198"/>
                  </a:cubicBezTo>
                  <a:cubicBezTo>
                    <a:pt x="711" y="1198"/>
                    <a:pt x="624" y="1210"/>
                    <a:pt x="549" y="1223"/>
                  </a:cubicBezTo>
                  <a:cubicBezTo>
                    <a:pt x="450" y="1247"/>
                    <a:pt x="362" y="1272"/>
                    <a:pt x="275" y="1310"/>
                  </a:cubicBezTo>
                  <a:lnTo>
                    <a:pt x="238" y="1322"/>
                  </a:lnTo>
                  <a:lnTo>
                    <a:pt x="250" y="1322"/>
                  </a:lnTo>
                  <a:cubicBezTo>
                    <a:pt x="26" y="1410"/>
                    <a:pt x="1" y="1696"/>
                    <a:pt x="188" y="1821"/>
                  </a:cubicBezTo>
                  <a:cubicBezTo>
                    <a:pt x="228" y="1845"/>
                    <a:pt x="273" y="1859"/>
                    <a:pt x="317" y="1859"/>
                  </a:cubicBezTo>
                  <a:cubicBezTo>
                    <a:pt x="341" y="1859"/>
                    <a:pt x="365" y="1855"/>
                    <a:pt x="387" y="1846"/>
                  </a:cubicBezTo>
                  <a:cubicBezTo>
                    <a:pt x="425" y="1834"/>
                    <a:pt x="462" y="1809"/>
                    <a:pt x="512" y="1796"/>
                  </a:cubicBezTo>
                  <a:cubicBezTo>
                    <a:pt x="562" y="1784"/>
                    <a:pt x="624" y="1771"/>
                    <a:pt x="674" y="1759"/>
                  </a:cubicBezTo>
                  <a:cubicBezTo>
                    <a:pt x="705" y="1753"/>
                    <a:pt x="740" y="1749"/>
                    <a:pt x="774" y="1749"/>
                  </a:cubicBezTo>
                  <a:cubicBezTo>
                    <a:pt x="808" y="1749"/>
                    <a:pt x="842" y="1753"/>
                    <a:pt x="874" y="1759"/>
                  </a:cubicBezTo>
                  <a:cubicBezTo>
                    <a:pt x="936" y="1771"/>
                    <a:pt x="998" y="1784"/>
                    <a:pt x="1048" y="1809"/>
                  </a:cubicBezTo>
                  <a:cubicBezTo>
                    <a:pt x="1098" y="1834"/>
                    <a:pt x="1148" y="1859"/>
                    <a:pt x="1210" y="1896"/>
                  </a:cubicBezTo>
                  <a:cubicBezTo>
                    <a:pt x="1260" y="1921"/>
                    <a:pt x="1298" y="1958"/>
                    <a:pt x="1347" y="1996"/>
                  </a:cubicBezTo>
                  <a:cubicBezTo>
                    <a:pt x="1547" y="2170"/>
                    <a:pt x="1747" y="2370"/>
                    <a:pt x="1921" y="2569"/>
                  </a:cubicBezTo>
                  <a:cubicBezTo>
                    <a:pt x="2083" y="2781"/>
                    <a:pt x="2258" y="2981"/>
                    <a:pt x="2445" y="3156"/>
                  </a:cubicBezTo>
                  <a:cubicBezTo>
                    <a:pt x="2557" y="3255"/>
                    <a:pt x="2682" y="3355"/>
                    <a:pt x="2819" y="3430"/>
                  </a:cubicBezTo>
                  <a:cubicBezTo>
                    <a:pt x="2944" y="3505"/>
                    <a:pt x="3081" y="3567"/>
                    <a:pt x="3218" y="3629"/>
                  </a:cubicBezTo>
                  <a:cubicBezTo>
                    <a:pt x="3343" y="3679"/>
                    <a:pt x="3468" y="3717"/>
                    <a:pt x="3605" y="3742"/>
                  </a:cubicBezTo>
                  <a:cubicBezTo>
                    <a:pt x="3742" y="3767"/>
                    <a:pt x="3879" y="3779"/>
                    <a:pt x="4016" y="3779"/>
                  </a:cubicBezTo>
                  <a:cubicBezTo>
                    <a:pt x="4166" y="3779"/>
                    <a:pt x="4316" y="3767"/>
                    <a:pt x="4465" y="3742"/>
                  </a:cubicBezTo>
                  <a:cubicBezTo>
                    <a:pt x="4577" y="3717"/>
                    <a:pt x="4677" y="3679"/>
                    <a:pt x="4789" y="3629"/>
                  </a:cubicBezTo>
                  <a:cubicBezTo>
                    <a:pt x="4914" y="3567"/>
                    <a:pt x="5039" y="3505"/>
                    <a:pt x="5164" y="3417"/>
                  </a:cubicBezTo>
                  <a:cubicBezTo>
                    <a:pt x="5263" y="3330"/>
                    <a:pt x="5363" y="3243"/>
                    <a:pt x="5463" y="3156"/>
                  </a:cubicBezTo>
                  <a:cubicBezTo>
                    <a:pt x="5625" y="2981"/>
                    <a:pt x="5775" y="2806"/>
                    <a:pt x="5912" y="2619"/>
                  </a:cubicBezTo>
                  <a:cubicBezTo>
                    <a:pt x="6049" y="2445"/>
                    <a:pt x="6186" y="2270"/>
                    <a:pt x="6336" y="2108"/>
                  </a:cubicBezTo>
                  <a:cubicBezTo>
                    <a:pt x="6411" y="2033"/>
                    <a:pt x="6473" y="1971"/>
                    <a:pt x="6535" y="1908"/>
                  </a:cubicBezTo>
                  <a:cubicBezTo>
                    <a:pt x="6635" y="1834"/>
                    <a:pt x="6747" y="1759"/>
                    <a:pt x="6860" y="1696"/>
                  </a:cubicBezTo>
                  <a:cubicBezTo>
                    <a:pt x="7009" y="1634"/>
                    <a:pt x="7171" y="1584"/>
                    <a:pt x="7334" y="1547"/>
                  </a:cubicBezTo>
                  <a:cubicBezTo>
                    <a:pt x="7396" y="1547"/>
                    <a:pt x="7458" y="1534"/>
                    <a:pt x="7521" y="1534"/>
                  </a:cubicBezTo>
                  <a:cubicBezTo>
                    <a:pt x="7583" y="1534"/>
                    <a:pt x="7633" y="1534"/>
                    <a:pt x="7720" y="1547"/>
                  </a:cubicBezTo>
                  <a:cubicBezTo>
                    <a:pt x="7807" y="1559"/>
                    <a:pt x="7895" y="1572"/>
                    <a:pt x="7982" y="1597"/>
                  </a:cubicBezTo>
                  <a:cubicBezTo>
                    <a:pt x="8082" y="1622"/>
                    <a:pt x="8169" y="1647"/>
                    <a:pt x="8269" y="1684"/>
                  </a:cubicBezTo>
                  <a:cubicBezTo>
                    <a:pt x="8331" y="1709"/>
                    <a:pt x="8381" y="1746"/>
                    <a:pt x="8444" y="1784"/>
                  </a:cubicBezTo>
                  <a:cubicBezTo>
                    <a:pt x="8493" y="1809"/>
                    <a:pt x="8543" y="1846"/>
                    <a:pt x="8593" y="1884"/>
                  </a:cubicBezTo>
                  <a:cubicBezTo>
                    <a:pt x="8656" y="1946"/>
                    <a:pt x="8705" y="2008"/>
                    <a:pt x="8768" y="2071"/>
                  </a:cubicBezTo>
                  <a:cubicBezTo>
                    <a:pt x="8818" y="2120"/>
                    <a:pt x="8880" y="2195"/>
                    <a:pt x="8917" y="2258"/>
                  </a:cubicBezTo>
                  <a:cubicBezTo>
                    <a:pt x="8992" y="2345"/>
                    <a:pt x="9055" y="2445"/>
                    <a:pt x="9117" y="2532"/>
                  </a:cubicBezTo>
                  <a:cubicBezTo>
                    <a:pt x="9192" y="2669"/>
                    <a:pt x="9292" y="2781"/>
                    <a:pt x="9404" y="2894"/>
                  </a:cubicBezTo>
                  <a:cubicBezTo>
                    <a:pt x="9466" y="2956"/>
                    <a:pt x="9528" y="3006"/>
                    <a:pt x="9591" y="3056"/>
                  </a:cubicBezTo>
                  <a:cubicBezTo>
                    <a:pt x="9641" y="3093"/>
                    <a:pt x="9703" y="3131"/>
                    <a:pt x="9753" y="3156"/>
                  </a:cubicBezTo>
                  <a:cubicBezTo>
                    <a:pt x="9840" y="3205"/>
                    <a:pt x="9915" y="3243"/>
                    <a:pt x="9990" y="3268"/>
                  </a:cubicBezTo>
                  <a:cubicBezTo>
                    <a:pt x="10052" y="3305"/>
                    <a:pt x="10102" y="3318"/>
                    <a:pt x="10165" y="3343"/>
                  </a:cubicBezTo>
                  <a:cubicBezTo>
                    <a:pt x="10335" y="3397"/>
                    <a:pt x="10516" y="3427"/>
                    <a:pt x="10694" y="3427"/>
                  </a:cubicBezTo>
                  <a:cubicBezTo>
                    <a:pt x="10802" y="3427"/>
                    <a:pt x="10909" y="3416"/>
                    <a:pt x="11013" y="3393"/>
                  </a:cubicBezTo>
                  <a:cubicBezTo>
                    <a:pt x="11150" y="3355"/>
                    <a:pt x="11287" y="3305"/>
                    <a:pt x="11399" y="3230"/>
                  </a:cubicBezTo>
                  <a:cubicBezTo>
                    <a:pt x="11524" y="3168"/>
                    <a:pt x="11636" y="3093"/>
                    <a:pt x="11748" y="2993"/>
                  </a:cubicBezTo>
                  <a:cubicBezTo>
                    <a:pt x="11848" y="2906"/>
                    <a:pt x="11960" y="2794"/>
                    <a:pt x="12060" y="2682"/>
                  </a:cubicBezTo>
                  <a:cubicBezTo>
                    <a:pt x="12147" y="2582"/>
                    <a:pt x="12222" y="2470"/>
                    <a:pt x="12310" y="2370"/>
                  </a:cubicBezTo>
                  <a:cubicBezTo>
                    <a:pt x="12397" y="2270"/>
                    <a:pt x="12472" y="2183"/>
                    <a:pt x="12571" y="2083"/>
                  </a:cubicBezTo>
                  <a:cubicBezTo>
                    <a:pt x="12659" y="1983"/>
                    <a:pt x="12759" y="1896"/>
                    <a:pt x="12858" y="1796"/>
                  </a:cubicBezTo>
                  <a:cubicBezTo>
                    <a:pt x="12908" y="1759"/>
                    <a:pt x="12971" y="1709"/>
                    <a:pt x="13033" y="1672"/>
                  </a:cubicBezTo>
                  <a:cubicBezTo>
                    <a:pt x="13095" y="1622"/>
                    <a:pt x="13170" y="1584"/>
                    <a:pt x="13245" y="1547"/>
                  </a:cubicBezTo>
                  <a:cubicBezTo>
                    <a:pt x="13320" y="1522"/>
                    <a:pt x="13395" y="1484"/>
                    <a:pt x="13469" y="1460"/>
                  </a:cubicBezTo>
                  <a:cubicBezTo>
                    <a:pt x="13557" y="1435"/>
                    <a:pt x="13644" y="1410"/>
                    <a:pt x="13731" y="1397"/>
                  </a:cubicBezTo>
                  <a:cubicBezTo>
                    <a:pt x="13769" y="1385"/>
                    <a:pt x="13806" y="1385"/>
                    <a:pt x="13843" y="1385"/>
                  </a:cubicBezTo>
                  <a:lnTo>
                    <a:pt x="14006" y="1385"/>
                  </a:lnTo>
                  <a:cubicBezTo>
                    <a:pt x="14118" y="1410"/>
                    <a:pt x="14230" y="1435"/>
                    <a:pt x="14330" y="1472"/>
                  </a:cubicBezTo>
                  <a:cubicBezTo>
                    <a:pt x="14392" y="1497"/>
                    <a:pt x="14442" y="1534"/>
                    <a:pt x="14492" y="1572"/>
                  </a:cubicBezTo>
                  <a:cubicBezTo>
                    <a:pt x="14554" y="1609"/>
                    <a:pt x="14617" y="1659"/>
                    <a:pt x="14679" y="1696"/>
                  </a:cubicBezTo>
                  <a:cubicBezTo>
                    <a:pt x="14866" y="1859"/>
                    <a:pt x="15053" y="2046"/>
                    <a:pt x="15240" y="2208"/>
                  </a:cubicBezTo>
                  <a:cubicBezTo>
                    <a:pt x="15352" y="2320"/>
                    <a:pt x="15465" y="2407"/>
                    <a:pt x="15589" y="2495"/>
                  </a:cubicBezTo>
                  <a:cubicBezTo>
                    <a:pt x="15702" y="2569"/>
                    <a:pt x="15814" y="2632"/>
                    <a:pt x="15939" y="2694"/>
                  </a:cubicBezTo>
                  <a:cubicBezTo>
                    <a:pt x="16026" y="2719"/>
                    <a:pt x="16101" y="2756"/>
                    <a:pt x="16176" y="2794"/>
                  </a:cubicBezTo>
                  <a:cubicBezTo>
                    <a:pt x="16238" y="2819"/>
                    <a:pt x="16313" y="2831"/>
                    <a:pt x="16375" y="2844"/>
                  </a:cubicBezTo>
                  <a:cubicBezTo>
                    <a:pt x="16500" y="2869"/>
                    <a:pt x="16637" y="2869"/>
                    <a:pt x="16762" y="2869"/>
                  </a:cubicBezTo>
                  <a:cubicBezTo>
                    <a:pt x="16899" y="2856"/>
                    <a:pt x="17011" y="2844"/>
                    <a:pt x="17161" y="2819"/>
                  </a:cubicBezTo>
                  <a:cubicBezTo>
                    <a:pt x="17298" y="2794"/>
                    <a:pt x="17448" y="2769"/>
                    <a:pt x="17597" y="2732"/>
                  </a:cubicBezTo>
                  <a:cubicBezTo>
                    <a:pt x="17647" y="2719"/>
                    <a:pt x="17710" y="2707"/>
                    <a:pt x="17772" y="2694"/>
                  </a:cubicBezTo>
                  <a:cubicBezTo>
                    <a:pt x="17834" y="2657"/>
                    <a:pt x="17897" y="2632"/>
                    <a:pt x="17959" y="2594"/>
                  </a:cubicBezTo>
                  <a:cubicBezTo>
                    <a:pt x="18009" y="2569"/>
                    <a:pt x="18059" y="2544"/>
                    <a:pt x="18109" y="2520"/>
                  </a:cubicBezTo>
                  <a:cubicBezTo>
                    <a:pt x="18158" y="2482"/>
                    <a:pt x="18208" y="2432"/>
                    <a:pt x="18258" y="2395"/>
                  </a:cubicBezTo>
                  <a:cubicBezTo>
                    <a:pt x="18445" y="2233"/>
                    <a:pt x="18607" y="2071"/>
                    <a:pt x="18770" y="1884"/>
                  </a:cubicBezTo>
                  <a:cubicBezTo>
                    <a:pt x="18844" y="1809"/>
                    <a:pt x="18907" y="1721"/>
                    <a:pt x="18982" y="1634"/>
                  </a:cubicBezTo>
                  <a:cubicBezTo>
                    <a:pt x="19044" y="1547"/>
                    <a:pt x="19119" y="1460"/>
                    <a:pt x="19194" y="1385"/>
                  </a:cubicBezTo>
                  <a:cubicBezTo>
                    <a:pt x="19256" y="1322"/>
                    <a:pt x="19343" y="1223"/>
                    <a:pt x="19406" y="1160"/>
                  </a:cubicBezTo>
                  <a:cubicBezTo>
                    <a:pt x="19468" y="1098"/>
                    <a:pt x="19530" y="1023"/>
                    <a:pt x="19605" y="961"/>
                  </a:cubicBezTo>
                  <a:cubicBezTo>
                    <a:pt x="19655" y="923"/>
                    <a:pt x="19717" y="886"/>
                    <a:pt x="19780" y="848"/>
                  </a:cubicBezTo>
                  <a:cubicBezTo>
                    <a:pt x="19929" y="799"/>
                    <a:pt x="20079" y="749"/>
                    <a:pt x="20241" y="724"/>
                  </a:cubicBezTo>
                  <a:lnTo>
                    <a:pt x="20428" y="699"/>
                  </a:lnTo>
                  <a:cubicBezTo>
                    <a:pt x="20459" y="693"/>
                    <a:pt x="20491" y="689"/>
                    <a:pt x="20522" y="689"/>
                  </a:cubicBezTo>
                  <a:cubicBezTo>
                    <a:pt x="20553" y="689"/>
                    <a:pt x="20584" y="693"/>
                    <a:pt x="20615" y="699"/>
                  </a:cubicBezTo>
                  <a:cubicBezTo>
                    <a:pt x="20665" y="699"/>
                    <a:pt x="20715" y="711"/>
                    <a:pt x="20752" y="724"/>
                  </a:cubicBezTo>
                  <a:cubicBezTo>
                    <a:pt x="20802" y="736"/>
                    <a:pt x="20865" y="749"/>
                    <a:pt x="20915" y="774"/>
                  </a:cubicBezTo>
                  <a:lnTo>
                    <a:pt x="21039" y="836"/>
                  </a:lnTo>
                  <a:cubicBezTo>
                    <a:pt x="21102" y="873"/>
                    <a:pt x="21152" y="898"/>
                    <a:pt x="21201" y="936"/>
                  </a:cubicBezTo>
                  <a:cubicBezTo>
                    <a:pt x="21301" y="998"/>
                    <a:pt x="21389" y="1060"/>
                    <a:pt x="21476" y="1135"/>
                  </a:cubicBezTo>
                  <a:cubicBezTo>
                    <a:pt x="21513" y="1160"/>
                    <a:pt x="21551" y="1198"/>
                    <a:pt x="21588" y="1235"/>
                  </a:cubicBezTo>
                  <a:cubicBezTo>
                    <a:pt x="21638" y="1285"/>
                    <a:pt x="21688" y="1335"/>
                    <a:pt x="21725" y="1385"/>
                  </a:cubicBezTo>
                  <a:cubicBezTo>
                    <a:pt x="21813" y="1484"/>
                    <a:pt x="21887" y="1584"/>
                    <a:pt x="21975" y="1672"/>
                  </a:cubicBezTo>
                  <a:cubicBezTo>
                    <a:pt x="22074" y="1784"/>
                    <a:pt x="22187" y="1884"/>
                    <a:pt x="22286" y="1971"/>
                  </a:cubicBezTo>
                  <a:cubicBezTo>
                    <a:pt x="22411" y="2071"/>
                    <a:pt x="22536" y="2158"/>
                    <a:pt x="22673" y="2233"/>
                  </a:cubicBezTo>
                  <a:cubicBezTo>
                    <a:pt x="22798" y="2295"/>
                    <a:pt x="22935" y="2357"/>
                    <a:pt x="23072" y="2395"/>
                  </a:cubicBezTo>
                  <a:cubicBezTo>
                    <a:pt x="23134" y="2420"/>
                    <a:pt x="23197" y="2432"/>
                    <a:pt x="23247" y="2445"/>
                  </a:cubicBezTo>
                  <a:cubicBezTo>
                    <a:pt x="23334" y="2470"/>
                    <a:pt x="23421" y="2482"/>
                    <a:pt x="23509" y="2495"/>
                  </a:cubicBezTo>
                  <a:lnTo>
                    <a:pt x="23758" y="2495"/>
                  </a:lnTo>
                  <a:cubicBezTo>
                    <a:pt x="23845" y="2482"/>
                    <a:pt x="23920" y="2457"/>
                    <a:pt x="24007" y="2445"/>
                  </a:cubicBezTo>
                  <a:cubicBezTo>
                    <a:pt x="24157" y="2395"/>
                    <a:pt x="24294" y="2345"/>
                    <a:pt x="24431" y="2283"/>
                  </a:cubicBezTo>
                  <a:cubicBezTo>
                    <a:pt x="24569" y="2220"/>
                    <a:pt x="24693" y="2133"/>
                    <a:pt x="24818" y="2046"/>
                  </a:cubicBezTo>
                  <a:cubicBezTo>
                    <a:pt x="24943" y="1958"/>
                    <a:pt x="25067" y="1859"/>
                    <a:pt x="25167" y="1734"/>
                  </a:cubicBezTo>
                  <a:cubicBezTo>
                    <a:pt x="25279" y="1634"/>
                    <a:pt x="25367" y="1534"/>
                    <a:pt x="25479" y="1397"/>
                  </a:cubicBezTo>
                  <a:cubicBezTo>
                    <a:pt x="25591" y="1272"/>
                    <a:pt x="25716" y="1160"/>
                    <a:pt x="25841" y="1048"/>
                  </a:cubicBezTo>
                  <a:cubicBezTo>
                    <a:pt x="26015" y="898"/>
                    <a:pt x="26190" y="761"/>
                    <a:pt x="26389" y="649"/>
                  </a:cubicBezTo>
                  <a:cubicBezTo>
                    <a:pt x="26452" y="624"/>
                    <a:pt x="26514" y="611"/>
                    <a:pt x="26576" y="587"/>
                  </a:cubicBezTo>
                  <a:cubicBezTo>
                    <a:pt x="26626" y="574"/>
                    <a:pt x="26689" y="562"/>
                    <a:pt x="26751" y="549"/>
                  </a:cubicBezTo>
                  <a:cubicBezTo>
                    <a:pt x="26801" y="543"/>
                    <a:pt x="26848" y="540"/>
                    <a:pt x="26894" y="540"/>
                  </a:cubicBezTo>
                  <a:cubicBezTo>
                    <a:pt x="26941" y="540"/>
                    <a:pt x="26988" y="543"/>
                    <a:pt x="27038" y="549"/>
                  </a:cubicBezTo>
                  <a:cubicBezTo>
                    <a:pt x="27088" y="562"/>
                    <a:pt x="27150" y="562"/>
                    <a:pt x="27200" y="587"/>
                  </a:cubicBezTo>
                  <a:cubicBezTo>
                    <a:pt x="27262" y="599"/>
                    <a:pt x="27325" y="624"/>
                    <a:pt x="27375" y="649"/>
                  </a:cubicBezTo>
                  <a:lnTo>
                    <a:pt x="27425" y="661"/>
                  </a:lnTo>
                  <a:lnTo>
                    <a:pt x="27487" y="686"/>
                  </a:lnTo>
                  <a:cubicBezTo>
                    <a:pt x="27506" y="699"/>
                    <a:pt x="27527" y="705"/>
                    <a:pt x="27549" y="705"/>
                  </a:cubicBezTo>
                  <a:cubicBezTo>
                    <a:pt x="27571" y="705"/>
                    <a:pt x="27593" y="699"/>
                    <a:pt x="27612" y="686"/>
                  </a:cubicBezTo>
                  <a:cubicBezTo>
                    <a:pt x="27674" y="674"/>
                    <a:pt x="27736" y="624"/>
                    <a:pt x="27774" y="562"/>
                  </a:cubicBezTo>
                  <a:cubicBezTo>
                    <a:pt x="27799" y="499"/>
                    <a:pt x="27811" y="424"/>
                    <a:pt x="27786" y="350"/>
                  </a:cubicBezTo>
                  <a:cubicBezTo>
                    <a:pt x="27774" y="287"/>
                    <a:pt x="27736" y="225"/>
                    <a:pt x="27674" y="187"/>
                  </a:cubicBezTo>
                  <a:cubicBezTo>
                    <a:pt x="27537" y="125"/>
                    <a:pt x="27400" y="75"/>
                    <a:pt x="27250" y="38"/>
                  </a:cubicBezTo>
                  <a:cubicBezTo>
                    <a:pt x="27100" y="0"/>
                    <a:pt x="26963" y="0"/>
                    <a:pt x="268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75" name="Google Shape;75;p15"/>
          <p:cNvSpPr txBox="1">
            <a:spLocks noGrp="1"/>
          </p:cNvSpPr>
          <p:nvPr>
            <p:ph type="subTitle" idx="1"/>
          </p:nvPr>
        </p:nvSpPr>
        <p:spPr>
          <a:xfrm>
            <a:off x="2810984" y="2730191"/>
            <a:ext cx="6570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5"/>
          <p:cNvSpPr txBox="1">
            <a:spLocks noGrp="1"/>
          </p:cNvSpPr>
          <p:nvPr>
            <p:ph type="title"/>
          </p:nvPr>
        </p:nvSpPr>
        <p:spPr>
          <a:xfrm>
            <a:off x="2811000" y="1675900"/>
            <a:ext cx="6570000" cy="105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8000">
                <a:solidFill>
                  <a:schemeClr val="accent5"/>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5"/>
          <p:cNvSpPr/>
          <p:nvPr/>
        </p:nvSpPr>
        <p:spPr>
          <a:xfrm>
            <a:off x="303369" y="4349283"/>
            <a:ext cx="1073201" cy="1054447"/>
          </a:xfrm>
          <a:custGeom>
            <a:avLst/>
            <a:gdLst/>
            <a:ahLst/>
            <a:cxnLst/>
            <a:rect l="l" t="t" r="r" b="b"/>
            <a:pathLst>
              <a:path w="38512" h="37839" extrusionOk="0">
                <a:moveTo>
                  <a:pt x="26252" y="1"/>
                </a:moveTo>
                <a:cubicBezTo>
                  <a:pt x="25891" y="1"/>
                  <a:pt x="25604" y="238"/>
                  <a:pt x="25379" y="487"/>
                </a:cubicBezTo>
                <a:cubicBezTo>
                  <a:pt x="25142" y="736"/>
                  <a:pt x="24955" y="986"/>
                  <a:pt x="24743" y="1248"/>
                </a:cubicBezTo>
                <a:cubicBezTo>
                  <a:pt x="23895" y="2270"/>
                  <a:pt x="23085" y="3318"/>
                  <a:pt x="22287" y="4390"/>
                </a:cubicBezTo>
                <a:cubicBezTo>
                  <a:pt x="21451" y="5488"/>
                  <a:pt x="20653" y="6623"/>
                  <a:pt x="19867" y="7770"/>
                </a:cubicBezTo>
                <a:cubicBezTo>
                  <a:pt x="19493" y="8319"/>
                  <a:pt x="19131" y="8855"/>
                  <a:pt x="18757" y="9416"/>
                </a:cubicBezTo>
                <a:lnTo>
                  <a:pt x="18520" y="9753"/>
                </a:lnTo>
                <a:cubicBezTo>
                  <a:pt x="18096" y="9354"/>
                  <a:pt x="17672" y="8955"/>
                  <a:pt x="17261" y="8556"/>
                </a:cubicBezTo>
                <a:cubicBezTo>
                  <a:pt x="16774" y="8082"/>
                  <a:pt x="16300" y="7620"/>
                  <a:pt x="15814" y="7159"/>
                </a:cubicBezTo>
                <a:cubicBezTo>
                  <a:pt x="15328" y="6698"/>
                  <a:pt x="14841" y="6249"/>
                  <a:pt x="14342" y="5800"/>
                </a:cubicBezTo>
                <a:cubicBezTo>
                  <a:pt x="13407" y="4939"/>
                  <a:pt x="12509" y="4054"/>
                  <a:pt x="11586" y="3181"/>
                </a:cubicBezTo>
                <a:cubicBezTo>
                  <a:pt x="11449" y="3031"/>
                  <a:pt x="11275" y="2894"/>
                  <a:pt x="11100" y="2782"/>
                </a:cubicBezTo>
                <a:cubicBezTo>
                  <a:pt x="10967" y="2704"/>
                  <a:pt x="10817" y="2666"/>
                  <a:pt x="10668" y="2666"/>
                </a:cubicBezTo>
                <a:cubicBezTo>
                  <a:pt x="10480" y="2666"/>
                  <a:pt x="10292" y="2726"/>
                  <a:pt x="10140" y="2844"/>
                </a:cubicBezTo>
                <a:cubicBezTo>
                  <a:pt x="9703" y="3193"/>
                  <a:pt x="9778" y="3854"/>
                  <a:pt x="9853" y="4353"/>
                </a:cubicBezTo>
                <a:cubicBezTo>
                  <a:pt x="9953" y="5026"/>
                  <a:pt x="10090" y="5687"/>
                  <a:pt x="10240" y="6348"/>
                </a:cubicBezTo>
                <a:cubicBezTo>
                  <a:pt x="10526" y="7620"/>
                  <a:pt x="10863" y="8880"/>
                  <a:pt x="11237" y="10140"/>
                </a:cubicBezTo>
                <a:cubicBezTo>
                  <a:pt x="11412" y="10726"/>
                  <a:pt x="11586" y="11324"/>
                  <a:pt x="11773" y="11910"/>
                </a:cubicBezTo>
                <a:cubicBezTo>
                  <a:pt x="11898" y="12285"/>
                  <a:pt x="12023" y="12646"/>
                  <a:pt x="12160" y="13008"/>
                </a:cubicBezTo>
                <a:cubicBezTo>
                  <a:pt x="11848" y="13058"/>
                  <a:pt x="11549" y="13095"/>
                  <a:pt x="11250" y="13120"/>
                </a:cubicBezTo>
                <a:cubicBezTo>
                  <a:pt x="10368" y="13173"/>
                  <a:pt x="9489" y="13187"/>
                  <a:pt x="8610" y="13187"/>
                </a:cubicBezTo>
                <a:cubicBezTo>
                  <a:pt x="7636" y="13187"/>
                  <a:pt x="6663" y="13170"/>
                  <a:pt x="5689" y="13170"/>
                </a:cubicBezTo>
                <a:cubicBezTo>
                  <a:pt x="5265" y="13170"/>
                  <a:pt x="4840" y="13173"/>
                  <a:pt x="4416" y="13182"/>
                </a:cubicBezTo>
                <a:cubicBezTo>
                  <a:pt x="3767" y="13195"/>
                  <a:pt x="3131" y="13220"/>
                  <a:pt x="2482" y="13257"/>
                </a:cubicBezTo>
                <a:cubicBezTo>
                  <a:pt x="2158" y="13270"/>
                  <a:pt x="1846" y="13282"/>
                  <a:pt x="1522" y="13307"/>
                </a:cubicBezTo>
                <a:cubicBezTo>
                  <a:pt x="1173" y="13332"/>
                  <a:pt x="786" y="13357"/>
                  <a:pt x="475" y="13544"/>
                </a:cubicBezTo>
                <a:cubicBezTo>
                  <a:pt x="150" y="13744"/>
                  <a:pt x="1" y="14143"/>
                  <a:pt x="101" y="14504"/>
                </a:cubicBezTo>
                <a:cubicBezTo>
                  <a:pt x="163" y="14741"/>
                  <a:pt x="288" y="14966"/>
                  <a:pt x="450" y="15140"/>
                </a:cubicBezTo>
                <a:cubicBezTo>
                  <a:pt x="687" y="15402"/>
                  <a:pt x="949" y="15639"/>
                  <a:pt x="1248" y="15826"/>
                </a:cubicBezTo>
                <a:cubicBezTo>
                  <a:pt x="1772" y="16213"/>
                  <a:pt x="2320" y="16562"/>
                  <a:pt x="2882" y="16886"/>
                </a:cubicBezTo>
                <a:cubicBezTo>
                  <a:pt x="4054" y="17547"/>
                  <a:pt x="5239" y="18146"/>
                  <a:pt x="6461" y="18707"/>
                </a:cubicBezTo>
                <a:cubicBezTo>
                  <a:pt x="7009" y="18957"/>
                  <a:pt x="7571" y="19193"/>
                  <a:pt x="8144" y="19430"/>
                </a:cubicBezTo>
                <a:lnTo>
                  <a:pt x="8693" y="19667"/>
                </a:lnTo>
                <a:cubicBezTo>
                  <a:pt x="8518" y="19842"/>
                  <a:pt x="8344" y="20017"/>
                  <a:pt x="8182" y="20204"/>
                </a:cubicBezTo>
                <a:cubicBezTo>
                  <a:pt x="7795" y="20628"/>
                  <a:pt x="7421" y="21064"/>
                  <a:pt x="7034" y="21488"/>
                </a:cubicBezTo>
                <a:cubicBezTo>
                  <a:pt x="6286" y="22349"/>
                  <a:pt x="5538" y="23222"/>
                  <a:pt x="4815" y="24107"/>
                </a:cubicBezTo>
                <a:cubicBezTo>
                  <a:pt x="3991" y="25105"/>
                  <a:pt x="3193" y="26115"/>
                  <a:pt x="2433" y="27150"/>
                </a:cubicBezTo>
                <a:cubicBezTo>
                  <a:pt x="2246" y="27399"/>
                  <a:pt x="2071" y="27649"/>
                  <a:pt x="1921" y="27911"/>
                </a:cubicBezTo>
                <a:cubicBezTo>
                  <a:pt x="1846" y="28035"/>
                  <a:pt x="1797" y="28173"/>
                  <a:pt x="1784" y="28310"/>
                </a:cubicBezTo>
                <a:cubicBezTo>
                  <a:pt x="1759" y="28484"/>
                  <a:pt x="1797" y="28659"/>
                  <a:pt x="1884" y="28821"/>
                </a:cubicBezTo>
                <a:lnTo>
                  <a:pt x="1884" y="28859"/>
                </a:lnTo>
                <a:cubicBezTo>
                  <a:pt x="2039" y="29098"/>
                  <a:pt x="2309" y="29233"/>
                  <a:pt x="2584" y="29233"/>
                </a:cubicBezTo>
                <a:cubicBezTo>
                  <a:pt x="2596" y="29233"/>
                  <a:pt x="2608" y="29233"/>
                  <a:pt x="2620" y="29233"/>
                </a:cubicBezTo>
                <a:cubicBezTo>
                  <a:pt x="2832" y="29220"/>
                  <a:pt x="3031" y="29183"/>
                  <a:pt x="3231" y="29108"/>
                </a:cubicBezTo>
                <a:cubicBezTo>
                  <a:pt x="3380" y="29071"/>
                  <a:pt x="3518" y="29021"/>
                  <a:pt x="3667" y="28983"/>
                </a:cubicBezTo>
                <a:lnTo>
                  <a:pt x="4553" y="28721"/>
                </a:lnTo>
                <a:cubicBezTo>
                  <a:pt x="5825" y="28335"/>
                  <a:pt x="7109" y="27986"/>
                  <a:pt x="8406" y="27674"/>
                </a:cubicBezTo>
                <a:cubicBezTo>
                  <a:pt x="9030" y="27512"/>
                  <a:pt x="9641" y="27362"/>
                  <a:pt x="10264" y="27200"/>
                </a:cubicBezTo>
                <a:cubicBezTo>
                  <a:pt x="10576" y="27125"/>
                  <a:pt x="10888" y="27050"/>
                  <a:pt x="11187" y="26963"/>
                </a:cubicBezTo>
                <a:lnTo>
                  <a:pt x="11187" y="26963"/>
                </a:lnTo>
                <a:cubicBezTo>
                  <a:pt x="11187" y="27038"/>
                  <a:pt x="11175" y="27113"/>
                  <a:pt x="11162" y="27200"/>
                </a:cubicBezTo>
                <a:cubicBezTo>
                  <a:pt x="11125" y="27562"/>
                  <a:pt x="11075" y="27936"/>
                  <a:pt x="11038" y="28297"/>
                </a:cubicBezTo>
                <a:cubicBezTo>
                  <a:pt x="10950" y="28996"/>
                  <a:pt x="10863" y="29707"/>
                  <a:pt x="10776" y="30405"/>
                </a:cubicBezTo>
                <a:cubicBezTo>
                  <a:pt x="10601" y="31714"/>
                  <a:pt x="10526" y="33036"/>
                  <a:pt x="10539" y="34358"/>
                </a:cubicBezTo>
                <a:cubicBezTo>
                  <a:pt x="10539" y="34670"/>
                  <a:pt x="10551" y="34982"/>
                  <a:pt x="10576" y="35294"/>
                </a:cubicBezTo>
                <a:cubicBezTo>
                  <a:pt x="10576" y="35630"/>
                  <a:pt x="10614" y="35967"/>
                  <a:pt x="10688" y="36304"/>
                </a:cubicBezTo>
                <a:cubicBezTo>
                  <a:pt x="10738" y="36578"/>
                  <a:pt x="10888" y="36828"/>
                  <a:pt x="11125" y="36990"/>
                </a:cubicBezTo>
                <a:cubicBezTo>
                  <a:pt x="11275" y="37089"/>
                  <a:pt x="11449" y="37139"/>
                  <a:pt x="11624" y="37152"/>
                </a:cubicBezTo>
                <a:cubicBezTo>
                  <a:pt x="11798" y="37139"/>
                  <a:pt x="11961" y="37102"/>
                  <a:pt x="12123" y="37027"/>
                </a:cubicBezTo>
                <a:cubicBezTo>
                  <a:pt x="12472" y="36852"/>
                  <a:pt x="12784" y="36628"/>
                  <a:pt x="13070" y="36366"/>
                </a:cubicBezTo>
                <a:cubicBezTo>
                  <a:pt x="14056" y="35481"/>
                  <a:pt x="14991" y="34545"/>
                  <a:pt x="15901" y="33598"/>
                </a:cubicBezTo>
                <a:cubicBezTo>
                  <a:pt x="16537" y="32937"/>
                  <a:pt x="17161" y="32251"/>
                  <a:pt x="17785" y="31565"/>
                </a:cubicBezTo>
                <a:cubicBezTo>
                  <a:pt x="18458" y="31976"/>
                  <a:pt x="19131" y="32375"/>
                  <a:pt x="19805" y="32762"/>
                </a:cubicBezTo>
                <a:cubicBezTo>
                  <a:pt x="20927" y="33410"/>
                  <a:pt x="22025" y="34084"/>
                  <a:pt x="23122" y="34782"/>
                </a:cubicBezTo>
                <a:cubicBezTo>
                  <a:pt x="23671" y="35131"/>
                  <a:pt x="24232" y="35468"/>
                  <a:pt x="24793" y="35805"/>
                </a:cubicBezTo>
                <a:cubicBezTo>
                  <a:pt x="25354" y="36129"/>
                  <a:pt x="25916" y="36428"/>
                  <a:pt x="26477" y="36740"/>
                </a:cubicBezTo>
                <a:cubicBezTo>
                  <a:pt x="27051" y="37052"/>
                  <a:pt x="27612" y="37364"/>
                  <a:pt x="28198" y="37613"/>
                </a:cubicBezTo>
                <a:cubicBezTo>
                  <a:pt x="28360" y="37688"/>
                  <a:pt x="28522" y="37750"/>
                  <a:pt x="28697" y="37800"/>
                </a:cubicBezTo>
                <a:cubicBezTo>
                  <a:pt x="28785" y="37824"/>
                  <a:pt x="28879" y="37838"/>
                  <a:pt x="28975" y="37838"/>
                </a:cubicBezTo>
                <a:cubicBezTo>
                  <a:pt x="29027" y="37838"/>
                  <a:pt x="29080" y="37834"/>
                  <a:pt x="29133" y="37825"/>
                </a:cubicBezTo>
                <a:cubicBezTo>
                  <a:pt x="29308" y="37800"/>
                  <a:pt x="29482" y="37713"/>
                  <a:pt x="29607" y="37588"/>
                </a:cubicBezTo>
                <a:cubicBezTo>
                  <a:pt x="29906" y="37276"/>
                  <a:pt x="29869" y="36803"/>
                  <a:pt x="29819" y="36404"/>
                </a:cubicBezTo>
                <a:cubicBezTo>
                  <a:pt x="29657" y="35131"/>
                  <a:pt x="29420" y="33872"/>
                  <a:pt x="29133" y="32625"/>
                </a:cubicBezTo>
                <a:cubicBezTo>
                  <a:pt x="28834" y="31340"/>
                  <a:pt x="28560" y="30043"/>
                  <a:pt x="28298" y="28746"/>
                </a:cubicBezTo>
                <a:cubicBezTo>
                  <a:pt x="28185" y="28160"/>
                  <a:pt x="28073" y="27574"/>
                  <a:pt x="27973" y="26988"/>
                </a:cubicBezTo>
                <a:cubicBezTo>
                  <a:pt x="27924" y="26689"/>
                  <a:pt x="27874" y="26389"/>
                  <a:pt x="27824" y="26078"/>
                </a:cubicBezTo>
                <a:cubicBezTo>
                  <a:pt x="27799" y="25940"/>
                  <a:pt x="27774" y="25803"/>
                  <a:pt x="27749" y="25666"/>
                </a:cubicBezTo>
                <a:lnTo>
                  <a:pt x="27749" y="25666"/>
                </a:lnTo>
                <a:cubicBezTo>
                  <a:pt x="28896" y="25878"/>
                  <a:pt x="30056" y="26090"/>
                  <a:pt x="31216" y="26265"/>
                </a:cubicBezTo>
                <a:cubicBezTo>
                  <a:pt x="32488" y="26452"/>
                  <a:pt x="33760" y="26614"/>
                  <a:pt x="35044" y="26788"/>
                </a:cubicBezTo>
                <a:cubicBezTo>
                  <a:pt x="35693" y="26888"/>
                  <a:pt x="36354" y="26988"/>
                  <a:pt x="37015" y="27038"/>
                </a:cubicBezTo>
                <a:cubicBezTo>
                  <a:pt x="37130" y="27060"/>
                  <a:pt x="37247" y="27070"/>
                  <a:pt x="37364" y="27070"/>
                </a:cubicBezTo>
                <a:cubicBezTo>
                  <a:pt x="37515" y="27070"/>
                  <a:pt x="37666" y="27053"/>
                  <a:pt x="37813" y="27025"/>
                </a:cubicBezTo>
                <a:cubicBezTo>
                  <a:pt x="38150" y="26950"/>
                  <a:pt x="38412" y="26676"/>
                  <a:pt x="38462" y="26327"/>
                </a:cubicBezTo>
                <a:cubicBezTo>
                  <a:pt x="38511" y="25890"/>
                  <a:pt x="38200" y="25566"/>
                  <a:pt x="37938" y="25254"/>
                </a:cubicBezTo>
                <a:cubicBezTo>
                  <a:pt x="37077" y="24294"/>
                  <a:pt x="36167" y="23371"/>
                  <a:pt x="35269" y="22436"/>
                </a:cubicBezTo>
                <a:cubicBezTo>
                  <a:pt x="34371" y="21501"/>
                  <a:pt x="33448" y="20540"/>
                  <a:pt x="32575" y="19568"/>
                </a:cubicBezTo>
                <a:cubicBezTo>
                  <a:pt x="32226" y="19193"/>
                  <a:pt x="31889" y="18807"/>
                  <a:pt x="31540" y="18420"/>
                </a:cubicBezTo>
                <a:cubicBezTo>
                  <a:pt x="31266" y="18109"/>
                  <a:pt x="30979" y="17797"/>
                  <a:pt x="30692" y="17485"/>
                </a:cubicBezTo>
                <a:cubicBezTo>
                  <a:pt x="31216" y="16961"/>
                  <a:pt x="31740" y="16437"/>
                  <a:pt x="32263" y="15914"/>
                </a:cubicBezTo>
                <a:cubicBezTo>
                  <a:pt x="33199" y="14966"/>
                  <a:pt x="34122" y="14006"/>
                  <a:pt x="35020" y="13020"/>
                </a:cubicBezTo>
                <a:cubicBezTo>
                  <a:pt x="35469" y="12521"/>
                  <a:pt x="35917" y="12023"/>
                  <a:pt x="36354" y="11499"/>
                </a:cubicBezTo>
                <a:cubicBezTo>
                  <a:pt x="36628" y="11162"/>
                  <a:pt x="36965" y="10800"/>
                  <a:pt x="37040" y="10364"/>
                </a:cubicBezTo>
                <a:cubicBezTo>
                  <a:pt x="37102" y="9977"/>
                  <a:pt x="36903" y="9591"/>
                  <a:pt x="36541" y="9441"/>
                </a:cubicBezTo>
                <a:cubicBezTo>
                  <a:pt x="36388" y="9393"/>
                  <a:pt x="36230" y="9365"/>
                  <a:pt x="36070" y="9365"/>
                </a:cubicBezTo>
                <a:cubicBezTo>
                  <a:pt x="35982" y="9365"/>
                  <a:pt x="35894" y="9374"/>
                  <a:pt x="35805" y="9391"/>
                </a:cubicBezTo>
                <a:cubicBezTo>
                  <a:pt x="35493" y="9441"/>
                  <a:pt x="35169" y="9516"/>
                  <a:pt x="34857" y="9578"/>
                </a:cubicBezTo>
                <a:lnTo>
                  <a:pt x="33922" y="9778"/>
                </a:lnTo>
                <a:cubicBezTo>
                  <a:pt x="33249" y="9915"/>
                  <a:pt x="32588" y="10065"/>
                  <a:pt x="31927" y="10227"/>
                </a:cubicBezTo>
                <a:cubicBezTo>
                  <a:pt x="31266" y="10389"/>
                  <a:pt x="30655" y="10539"/>
                  <a:pt x="30019" y="10701"/>
                </a:cubicBezTo>
                <a:cubicBezTo>
                  <a:pt x="29358" y="10888"/>
                  <a:pt x="28684" y="11062"/>
                  <a:pt x="28023" y="11287"/>
                </a:cubicBezTo>
                <a:cubicBezTo>
                  <a:pt x="27375" y="11511"/>
                  <a:pt x="26726" y="11761"/>
                  <a:pt x="26090" y="12035"/>
                </a:cubicBezTo>
                <a:cubicBezTo>
                  <a:pt x="25803" y="12160"/>
                  <a:pt x="25517" y="12297"/>
                  <a:pt x="25242" y="12422"/>
                </a:cubicBezTo>
                <a:cubicBezTo>
                  <a:pt x="25354" y="11823"/>
                  <a:pt x="25492" y="11237"/>
                  <a:pt x="25616" y="10638"/>
                </a:cubicBezTo>
                <a:cubicBezTo>
                  <a:pt x="25903" y="9354"/>
                  <a:pt x="26227" y="8069"/>
                  <a:pt x="26452" y="6772"/>
                </a:cubicBezTo>
                <a:cubicBezTo>
                  <a:pt x="26676" y="5463"/>
                  <a:pt x="26863" y="4178"/>
                  <a:pt x="27001" y="2869"/>
                </a:cubicBezTo>
                <a:cubicBezTo>
                  <a:pt x="27026" y="2557"/>
                  <a:pt x="27063" y="2245"/>
                  <a:pt x="27088" y="1934"/>
                </a:cubicBezTo>
                <a:cubicBezTo>
                  <a:pt x="27113" y="1747"/>
                  <a:pt x="27125" y="1547"/>
                  <a:pt x="27138" y="1347"/>
                </a:cubicBezTo>
                <a:cubicBezTo>
                  <a:pt x="27163" y="1123"/>
                  <a:pt x="27150" y="898"/>
                  <a:pt x="27100" y="674"/>
                </a:cubicBezTo>
                <a:cubicBezTo>
                  <a:pt x="27001" y="275"/>
                  <a:pt x="26651" y="1"/>
                  <a:pt x="26252"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78" name="Google Shape;78;p15"/>
          <p:cNvSpPr txBox="1">
            <a:spLocks noGrp="1"/>
          </p:cNvSpPr>
          <p:nvPr>
            <p:ph type="subTitle" idx="2"/>
          </p:nvPr>
        </p:nvSpPr>
        <p:spPr>
          <a:xfrm>
            <a:off x="2810984" y="3659908"/>
            <a:ext cx="6570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6000">
                <a:solidFill>
                  <a:schemeClr val="accent1"/>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5"/>
          <p:cNvSpPr txBox="1">
            <a:spLocks noGrp="1"/>
          </p:cNvSpPr>
          <p:nvPr>
            <p:ph type="subTitle" idx="3"/>
          </p:nvPr>
        </p:nvSpPr>
        <p:spPr>
          <a:xfrm>
            <a:off x="6808300" y="5338667"/>
            <a:ext cx="2968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5"/>
          <p:cNvSpPr txBox="1">
            <a:spLocks noGrp="1"/>
          </p:cNvSpPr>
          <p:nvPr>
            <p:ph type="subTitle" idx="4"/>
          </p:nvPr>
        </p:nvSpPr>
        <p:spPr>
          <a:xfrm>
            <a:off x="2415684" y="5338667"/>
            <a:ext cx="2968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5"/>
          <p:cNvSpPr txBox="1">
            <a:spLocks noGrp="1"/>
          </p:cNvSpPr>
          <p:nvPr>
            <p:ph type="subTitle" idx="5"/>
          </p:nvPr>
        </p:nvSpPr>
        <p:spPr>
          <a:xfrm>
            <a:off x="2810984" y="4437491"/>
            <a:ext cx="6570000" cy="69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6455058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131"/>
        <p:cNvGrpSpPr/>
        <p:nvPr/>
      </p:nvGrpSpPr>
      <p:grpSpPr>
        <a:xfrm>
          <a:off x="0" y="0"/>
          <a:ext cx="0" cy="0"/>
          <a:chOff x="0" y="0"/>
          <a:chExt cx="0" cy="0"/>
        </a:xfrm>
      </p:grpSpPr>
      <p:sp>
        <p:nvSpPr>
          <p:cNvPr id="132" name="Google Shape;132;p19"/>
          <p:cNvSpPr/>
          <p:nvPr/>
        </p:nvSpPr>
        <p:spPr>
          <a:xfrm>
            <a:off x="406667" y="414533"/>
            <a:ext cx="11378800" cy="60288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3" name="Google Shape;133;p19"/>
          <p:cNvSpPr txBox="1">
            <a:spLocks noGrp="1"/>
          </p:cNvSpPr>
          <p:nvPr>
            <p:ph type="subTitle" idx="1"/>
          </p:nvPr>
        </p:nvSpPr>
        <p:spPr>
          <a:xfrm>
            <a:off x="2288500" y="2101184"/>
            <a:ext cx="76152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19"/>
          <p:cNvSpPr txBox="1">
            <a:spLocks noGrp="1"/>
          </p:cNvSpPr>
          <p:nvPr>
            <p:ph type="title"/>
          </p:nvPr>
        </p:nvSpPr>
        <p:spPr>
          <a:xfrm>
            <a:off x="2288500" y="1142700"/>
            <a:ext cx="7615200" cy="92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600">
                <a:solidFill>
                  <a:schemeClr val="accent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9"/>
          <p:cNvSpPr/>
          <p:nvPr/>
        </p:nvSpPr>
        <p:spPr>
          <a:xfrm>
            <a:off x="2300863" y="3158071"/>
            <a:ext cx="1832851" cy="1858176"/>
          </a:xfrm>
          <a:custGeom>
            <a:avLst/>
            <a:gdLst/>
            <a:ahLst/>
            <a:cxnLst/>
            <a:rect l="l" t="t" r="r" b="b"/>
            <a:pathLst>
              <a:path w="33074" h="33531" extrusionOk="0">
                <a:moveTo>
                  <a:pt x="13264" y="0"/>
                </a:moveTo>
                <a:cubicBezTo>
                  <a:pt x="5701" y="0"/>
                  <a:pt x="452" y="8693"/>
                  <a:pt x="187" y="15731"/>
                </a:cubicBezTo>
                <a:cubicBezTo>
                  <a:pt x="0" y="20919"/>
                  <a:pt x="2182" y="26219"/>
                  <a:pt x="6148" y="29611"/>
                </a:cubicBezTo>
                <a:cubicBezTo>
                  <a:pt x="9122" y="32148"/>
                  <a:pt x="13045" y="33530"/>
                  <a:pt x="16952" y="33530"/>
                </a:cubicBezTo>
                <a:cubicBezTo>
                  <a:pt x="18845" y="33530"/>
                  <a:pt x="20735" y="33206"/>
                  <a:pt x="22510" y="32530"/>
                </a:cubicBezTo>
                <a:cubicBezTo>
                  <a:pt x="27935" y="30459"/>
                  <a:pt x="32001" y="25097"/>
                  <a:pt x="32400" y="19298"/>
                </a:cubicBezTo>
                <a:cubicBezTo>
                  <a:pt x="33073" y="9458"/>
                  <a:pt x="24244" y="1938"/>
                  <a:pt x="15227" y="192"/>
                </a:cubicBezTo>
                <a:cubicBezTo>
                  <a:pt x="14558" y="62"/>
                  <a:pt x="13903" y="0"/>
                  <a:pt x="13264"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6" name="Google Shape;136;p19"/>
          <p:cNvSpPr/>
          <p:nvPr/>
        </p:nvSpPr>
        <p:spPr>
          <a:xfrm>
            <a:off x="-137834" y="-53567"/>
            <a:ext cx="4123199" cy="3260645"/>
          </a:xfrm>
          <a:custGeom>
            <a:avLst/>
            <a:gdLst/>
            <a:ahLst/>
            <a:cxnLst/>
            <a:rect l="l" t="t" r="r" b="b"/>
            <a:pathLst>
              <a:path w="72583" h="57399" extrusionOk="0">
                <a:moveTo>
                  <a:pt x="68043" y="1"/>
                </a:moveTo>
                <a:lnTo>
                  <a:pt x="1921" y="188"/>
                </a:lnTo>
                <a:cubicBezTo>
                  <a:pt x="0" y="19256"/>
                  <a:pt x="63" y="37838"/>
                  <a:pt x="1734" y="56931"/>
                </a:cubicBezTo>
                <a:cubicBezTo>
                  <a:pt x="3027" y="57248"/>
                  <a:pt x="4319" y="57399"/>
                  <a:pt x="5588" y="57399"/>
                </a:cubicBezTo>
                <a:cubicBezTo>
                  <a:pt x="13471" y="57399"/>
                  <a:pt x="20475" y="51570"/>
                  <a:pt x="21538" y="43363"/>
                </a:cubicBezTo>
                <a:cubicBezTo>
                  <a:pt x="22087" y="39048"/>
                  <a:pt x="20890" y="34708"/>
                  <a:pt x="20590" y="30368"/>
                </a:cubicBezTo>
                <a:cubicBezTo>
                  <a:pt x="20291" y="26016"/>
                  <a:pt x="21214" y="21090"/>
                  <a:pt x="24793" y="18608"/>
                </a:cubicBezTo>
                <a:cubicBezTo>
                  <a:pt x="26340" y="17539"/>
                  <a:pt x="28130" y="17098"/>
                  <a:pt x="29983" y="17098"/>
                </a:cubicBezTo>
                <a:cubicBezTo>
                  <a:pt x="32672" y="17098"/>
                  <a:pt x="35494" y="18027"/>
                  <a:pt x="37900" y="19319"/>
                </a:cubicBezTo>
                <a:cubicBezTo>
                  <a:pt x="41966" y="21501"/>
                  <a:pt x="45557" y="24631"/>
                  <a:pt x="49947" y="26028"/>
                </a:cubicBezTo>
                <a:cubicBezTo>
                  <a:pt x="51480" y="26510"/>
                  <a:pt x="53075" y="26740"/>
                  <a:pt x="54672" y="26740"/>
                </a:cubicBezTo>
                <a:cubicBezTo>
                  <a:pt x="60066" y="26740"/>
                  <a:pt x="65481" y="24113"/>
                  <a:pt x="68579" y="19668"/>
                </a:cubicBezTo>
                <a:cubicBezTo>
                  <a:pt x="72582" y="13906"/>
                  <a:pt x="72358" y="5538"/>
                  <a:pt x="68043" y="1"/>
                </a:cubicBezTo>
                <a:close/>
              </a:path>
            </a:pathLst>
          </a:custGeom>
          <a:solidFill>
            <a:srgbClr val="F0848D"/>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7" name="Google Shape;137;p19"/>
          <p:cNvSpPr/>
          <p:nvPr/>
        </p:nvSpPr>
        <p:spPr>
          <a:xfrm>
            <a:off x="7030784" y="4067806"/>
            <a:ext cx="5295480" cy="3072417"/>
          </a:xfrm>
          <a:custGeom>
            <a:avLst/>
            <a:gdLst/>
            <a:ahLst/>
            <a:cxnLst/>
            <a:rect l="l" t="t" r="r" b="b"/>
            <a:pathLst>
              <a:path w="86438" h="50151" extrusionOk="0">
                <a:moveTo>
                  <a:pt x="78842" y="0"/>
                </a:moveTo>
                <a:cubicBezTo>
                  <a:pt x="73640" y="0"/>
                  <a:pt x="68427" y="1590"/>
                  <a:pt x="64176" y="4606"/>
                </a:cubicBezTo>
                <a:cubicBezTo>
                  <a:pt x="57879" y="9096"/>
                  <a:pt x="53863" y="16641"/>
                  <a:pt x="53663" y="24373"/>
                </a:cubicBezTo>
                <a:cubicBezTo>
                  <a:pt x="53576" y="27615"/>
                  <a:pt x="54125" y="30932"/>
                  <a:pt x="53289" y="34075"/>
                </a:cubicBezTo>
                <a:cubicBezTo>
                  <a:pt x="52520" y="36969"/>
                  <a:pt x="50038" y="39725"/>
                  <a:pt x="47147" y="39725"/>
                </a:cubicBezTo>
                <a:cubicBezTo>
                  <a:pt x="46898" y="39725"/>
                  <a:pt x="46647" y="39705"/>
                  <a:pt x="46393" y="39662"/>
                </a:cubicBezTo>
                <a:cubicBezTo>
                  <a:pt x="43549" y="39188"/>
                  <a:pt x="41803" y="36245"/>
                  <a:pt x="41117" y="33439"/>
                </a:cubicBezTo>
                <a:cubicBezTo>
                  <a:pt x="40444" y="30633"/>
                  <a:pt x="40407" y="27640"/>
                  <a:pt x="39122" y="25058"/>
                </a:cubicBezTo>
                <a:cubicBezTo>
                  <a:pt x="37554" y="21944"/>
                  <a:pt x="34120" y="19891"/>
                  <a:pt x="30643" y="19891"/>
                </a:cubicBezTo>
                <a:cubicBezTo>
                  <a:pt x="30223" y="19891"/>
                  <a:pt x="29801" y="19921"/>
                  <a:pt x="29382" y="19983"/>
                </a:cubicBezTo>
                <a:cubicBezTo>
                  <a:pt x="25516" y="20544"/>
                  <a:pt x="22186" y="23761"/>
                  <a:pt x="21500" y="27615"/>
                </a:cubicBezTo>
                <a:cubicBezTo>
                  <a:pt x="21164" y="29536"/>
                  <a:pt x="21326" y="31768"/>
                  <a:pt x="19942" y="33140"/>
                </a:cubicBezTo>
                <a:cubicBezTo>
                  <a:pt x="19191" y="33883"/>
                  <a:pt x="18141" y="34169"/>
                  <a:pt x="17060" y="34169"/>
                </a:cubicBezTo>
                <a:cubicBezTo>
                  <a:pt x="16416" y="34169"/>
                  <a:pt x="15762" y="34068"/>
                  <a:pt x="15153" y="33900"/>
                </a:cubicBezTo>
                <a:cubicBezTo>
                  <a:pt x="13519" y="33439"/>
                  <a:pt x="12010" y="32591"/>
                  <a:pt x="10351" y="32254"/>
                </a:cubicBezTo>
                <a:cubicBezTo>
                  <a:pt x="9883" y="32161"/>
                  <a:pt x="9410" y="32116"/>
                  <a:pt x="8936" y="32116"/>
                </a:cubicBezTo>
                <a:cubicBezTo>
                  <a:pt x="5613" y="32116"/>
                  <a:pt x="2316" y="34326"/>
                  <a:pt x="1235" y="37492"/>
                </a:cubicBezTo>
                <a:cubicBezTo>
                  <a:pt x="0" y="41109"/>
                  <a:pt x="1796" y="45511"/>
                  <a:pt x="5226" y="47219"/>
                </a:cubicBezTo>
                <a:cubicBezTo>
                  <a:pt x="5612" y="48005"/>
                  <a:pt x="6722" y="49152"/>
                  <a:pt x="7121" y="49938"/>
                </a:cubicBezTo>
                <a:lnTo>
                  <a:pt x="81998" y="49938"/>
                </a:lnTo>
                <a:cubicBezTo>
                  <a:pt x="83581" y="49938"/>
                  <a:pt x="84866" y="50150"/>
                  <a:pt x="86437" y="50150"/>
                </a:cubicBezTo>
                <a:lnTo>
                  <a:pt x="86288" y="1139"/>
                </a:lnTo>
                <a:cubicBezTo>
                  <a:pt x="83882" y="374"/>
                  <a:pt x="81363" y="0"/>
                  <a:pt x="78842" y="0"/>
                </a:cubicBezTo>
                <a:close/>
              </a:path>
            </a:pathLst>
          </a:custGeom>
          <a:solidFill>
            <a:srgbClr val="BAC6E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8" name="Google Shape;138;p19"/>
          <p:cNvSpPr/>
          <p:nvPr/>
        </p:nvSpPr>
        <p:spPr>
          <a:xfrm>
            <a:off x="234809" y="352365"/>
            <a:ext cx="1897968" cy="921063"/>
          </a:xfrm>
          <a:custGeom>
            <a:avLst/>
            <a:gdLst/>
            <a:ahLst/>
            <a:cxnLst/>
            <a:rect l="l" t="t" r="r" b="b"/>
            <a:pathLst>
              <a:path w="33411" h="16214" fill="none" extrusionOk="0">
                <a:moveTo>
                  <a:pt x="0" y="16213"/>
                </a:moveTo>
                <a:cubicBezTo>
                  <a:pt x="2108" y="16138"/>
                  <a:pt x="8294" y="15477"/>
                  <a:pt x="9591" y="10289"/>
                </a:cubicBezTo>
                <a:cubicBezTo>
                  <a:pt x="11162" y="4017"/>
                  <a:pt x="8019" y="350"/>
                  <a:pt x="6273" y="175"/>
                </a:cubicBezTo>
                <a:cubicBezTo>
                  <a:pt x="4527" y="1"/>
                  <a:pt x="10638" y="10289"/>
                  <a:pt x="17609" y="8718"/>
                </a:cubicBezTo>
                <a:cubicBezTo>
                  <a:pt x="24581" y="7147"/>
                  <a:pt x="19617" y="263"/>
                  <a:pt x="17697" y="437"/>
                </a:cubicBezTo>
                <a:cubicBezTo>
                  <a:pt x="15789" y="612"/>
                  <a:pt x="21737" y="8606"/>
                  <a:pt x="33410" y="3505"/>
                </a:cubicBezTo>
              </a:path>
            </a:pathLst>
          </a:custGeom>
          <a:solidFill>
            <a:schemeClr val="accent6"/>
          </a:solidFill>
          <a:ln w="4050" cap="rnd"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39" name="Google Shape;139;p19"/>
          <p:cNvSpPr/>
          <p:nvPr/>
        </p:nvSpPr>
        <p:spPr>
          <a:xfrm>
            <a:off x="10211399" y="4476801"/>
            <a:ext cx="2302031" cy="812168"/>
          </a:xfrm>
          <a:custGeom>
            <a:avLst/>
            <a:gdLst/>
            <a:ahLst/>
            <a:cxnLst/>
            <a:rect l="l" t="t" r="r" b="b"/>
            <a:pathLst>
              <a:path w="37576" h="13257" fill="none" extrusionOk="0">
                <a:moveTo>
                  <a:pt x="0" y="13257"/>
                </a:moveTo>
                <a:cubicBezTo>
                  <a:pt x="0" y="13257"/>
                  <a:pt x="1247" y="2806"/>
                  <a:pt x="8730" y="1409"/>
                </a:cubicBezTo>
                <a:cubicBezTo>
                  <a:pt x="16213" y="0"/>
                  <a:pt x="16375" y="10289"/>
                  <a:pt x="14192" y="10139"/>
                </a:cubicBezTo>
                <a:cubicBezTo>
                  <a:pt x="12010" y="9977"/>
                  <a:pt x="15440" y="4527"/>
                  <a:pt x="20889" y="4989"/>
                </a:cubicBezTo>
                <a:cubicBezTo>
                  <a:pt x="26352" y="5462"/>
                  <a:pt x="26813" y="10139"/>
                  <a:pt x="24943" y="9827"/>
                </a:cubicBezTo>
                <a:cubicBezTo>
                  <a:pt x="23072" y="9516"/>
                  <a:pt x="28996" y="2656"/>
                  <a:pt x="37576" y="5612"/>
                </a:cubicBezTo>
              </a:path>
            </a:pathLst>
          </a:custGeom>
          <a:noFill/>
          <a:ln w="4050" cap="rnd"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0" name="Google Shape;140;p19"/>
          <p:cNvSpPr/>
          <p:nvPr/>
        </p:nvSpPr>
        <p:spPr>
          <a:xfrm>
            <a:off x="-1100206" y="4976605"/>
            <a:ext cx="2601403" cy="2706628"/>
          </a:xfrm>
          <a:custGeom>
            <a:avLst/>
            <a:gdLst/>
            <a:ahLst/>
            <a:cxnLst/>
            <a:rect l="l" t="t" r="r" b="b"/>
            <a:pathLst>
              <a:path w="44772" h="46583" extrusionOk="0">
                <a:moveTo>
                  <a:pt x="19909" y="10093"/>
                </a:moveTo>
                <a:cubicBezTo>
                  <a:pt x="20032" y="10093"/>
                  <a:pt x="20143" y="10105"/>
                  <a:pt x="20266" y="10105"/>
                </a:cubicBezTo>
                <a:cubicBezTo>
                  <a:pt x="19069" y="10404"/>
                  <a:pt x="17884" y="10778"/>
                  <a:pt x="16737" y="11227"/>
                </a:cubicBezTo>
                <a:cubicBezTo>
                  <a:pt x="17161" y="10866"/>
                  <a:pt x="17635" y="10579"/>
                  <a:pt x="18159" y="10379"/>
                </a:cubicBezTo>
                <a:cubicBezTo>
                  <a:pt x="18717" y="10193"/>
                  <a:pt x="19313" y="10093"/>
                  <a:pt x="19909" y="10093"/>
                </a:cubicBezTo>
                <a:close/>
                <a:moveTo>
                  <a:pt x="26107" y="10216"/>
                </a:moveTo>
                <a:cubicBezTo>
                  <a:pt x="28668" y="10216"/>
                  <a:pt x="31128" y="10655"/>
                  <a:pt x="33336" y="11514"/>
                </a:cubicBezTo>
                <a:cubicBezTo>
                  <a:pt x="33199" y="12100"/>
                  <a:pt x="32613" y="12612"/>
                  <a:pt x="32039" y="13036"/>
                </a:cubicBezTo>
                <a:cubicBezTo>
                  <a:pt x="31715" y="13285"/>
                  <a:pt x="31366" y="13535"/>
                  <a:pt x="31029" y="13771"/>
                </a:cubicBezTo>
                <a:cubicBezTo>
                  <a:pt x="28984" y="12325"/>
                  <a:pt x="26764" y="11153"/>
                  <a:pt x="24419" y="10280"/>
                </a:cubicBezTo>
                <a:lnTo>
                  <a:pt x="24407" y="10280"/>
                </a:lnTo>
                <a:cubicBezTo>
                  <a:pt x="24977" y="10237"/>
                  <a:pt x="25545" y="10216"/>
                  <a:pt x="26107" y="10216"/>
                </a:cubicBezTo>
                <a:close/>
                <a:moveTo>
                  <a:pt x="18470" y="864"/>
                </a:moveTo>
                <a:cubicBezTo>
                  <a:pt x="19506" y="864"/>
                  <a:pt x="20528" y="976"/>
                  <a:pt x="21538" y="1188"/>
                </a:cubicBezTo>
                <a:cubicBezTo>
                  <a:pt x="26203" y="2211"/>
                  <a:pt x="30480" y="5541"/>
                  <a:pt x="32974" y="10080"/>
                </a:cubicBezTo>
                <a:cubicBezTo>
                  <a:pt x="33062" y="10230"/>
                  <a:pt x="33149" y="10404"/>
                  <a:pt x="33211" y="10554"/>
                </a:cubicBezTo>
                <a:cubicBezTo>
                  <a:pt x="31025" y="9769"/>
                  <a:pt x="28621" y="9367"/>
                  <a:pt x="26136" y="9367"/>
                </a:cubicBezTo>
                <a:cubicBezTo>
                  <a:pt x="24950" y="9367"/>
                  <a:pt x="23745" y="9458"/>
                  <a:pt x="22536" y="9644"/>
                </a:cubicBezTo>
                <a:cubicBezTo>
                  <a:pt x="21682" y="9411"/>
                  <a:pt x="20797" y="9246"/>
                  <a:pt x="19911" y="9246"/>
                </a:cubicBezTo>
                <a:cubicBezTo>
                  <a:pt x="19231" y="9246"/>
                  <a:pt x="18550" y="9343"/>
                  <a:pt x="17884" y="9581"/>
                </a:cubicBezTo>
                <a:cubicBezTo>
                  <a:pt x="16712" y="10005"/>
                  <a:pt x="15702" y="10841"/>
                  <a:pt x="14916" y="11988"/>
                </a:cubicBezTo>
                <a:cubicBezTo>
                  <a:pt x="12746" y="12986"/>
                  <a:pt x="10651" y="14171"/>
                  <a:pt x="8668" y="15517"/>
                </a:cubicBezTo>
                <a:cubicBezTo>
                  <a:pt x="8356" y="15256"/>
                  <a:pt x="8082" y="14981"/>
                  <a:pt x="7808" y="14682"/>
                </a:cubicBezTo>
                <a:cubicBezTo>
                  <a:pt x="6785" y="13572"/>
                  <a:pt x="6137" y="12350"/>
                  <a:pt x="5949" y="11177"/>
                </a:cubicBezTo>
                <a:cubicBezTo>
                  <a:pt x="5650" y="9319"/>
                  <a:pt x="6411" y="7199"/>
                  <a:pt x="8032" y="5354"/>
                </a:cubicBezTo>
                <a:cubicBezTo>
                  <a:pt x="10514" y="2498"/>
                  <a:pt x="14467" y="864"/>
                  <a:pt x="18470" y="864"/>
                </a:cubicBezTo>
                <a:close/>
                <a:moveTo>
                  <a:pt x="34122" y="11838"/>
                </a:moveTo>
                <a:cubicBezTo>
                  <a:pt x="34970" y="12213"/>
                  <a:pt x="35768" y="12662"/>
                  <a:pt x="36541" y="13173"/>
                </a:cubicBezTo>
                <a:cubicBezTo>
                  <a:pt x="37726" y="13971"/>
                  <a:pt x="38399" y="14794"/>
                  <a:pt x="38549" y="15630"/>
                </a:cubicBezTo>
                <a:cubicBezTo>
                  <a:pt x="37801" y="15231"/>
                  <a:pt x="37003" y="14931"/>
                  <a:pt x="36179" y="14732"/>
                </a:cubicBezTo>
                <a:cubicBezTo>
                  <a:pt x="35303" y="14530"/>
                  <a:pt x="34415" y="14419"/>
                  <a:pt x="33516" y="14419"/>
                </a:cubicBezTo>
                <a:cubicBezTo>
                  <a:pt x="33469" y="14419"/>
                  <a:pt x="33421" y="14419"/>
                  <a:pt x="33373" y="14420"/>
                </a:cubicBezTo>
                <a:cubicBezTo>
                  <a:pt x="32887" y="14420"/>
                  <a:pt x="32426" y="14432"/>
                  <a:pt x="31952" y="14482"/>
                </a:cubicBezTo>
                <a:lnTo>
                  <a:pt x="31727" y="14308"/>
                </a:lnTo>
                <a:cubicBezTo>
                  <a:pt x="32002" y="14108"/>
                  <a:pt x="32276" y="13909"/>
                  <a:pt x="32538" y="13709"/>
                </a:cubicBezTo>
                <a:cubicBezTo>
                  <a:pt x="33211" y="13223"/>
                  <a:pt x="33885" y="12624"/>
                  <a:pt x="34122" y="11838"/>
                </a:cubicBezTo>
                <a:close/>
                <a:moveTo>
                  <a:pt x="14205" y="13248"/>
                </a:moveTo>
                <a:cubicBezTo>
                  <a:pt x="14131" y="13447"/>
                  <a:pt x="14043" y="13647"/>
                  <a:pt x="13968" y="13846"/>
                </a:cubicBezTo>
                <a:cubicBezTo>
                  <a:pt x="13507" y="15168"/>
                  <a:pt x="13332" y="16565"/>
                  <a:pt x="13282" y="17899"/>
                </a:cubicBezTo>
                <a:cubicBezTo>
                  <a:pt x="11861" y="17563"/>
                  <a:pt x="10526" y="16939"/>
                  <a:pt x="9354" y="16079"/>
                </a:cubicBezTo>
                <a:cubicBezTo>
                  <a:pt x="10901" y="15031"/>
                  <a:pt x="12534" y="14083"/>
                  <a:pt x="14205" y="13248"/>
                </a:cubicBezTo>
                <a:close/>
                <a:moveTo>
                  <a:pt x="22474" y="10517"/>
                </a:moveTo>
                <a:cubicBezTo>
                  <a:pt x="22910" y="10654"/>
                  <a:pt x="23334" y="10791"/>
                  <a:pt x="23746" y="10941"/>
                </a:cubicBezTo>
                <a:cubicBezTo>
                  <a:pt x="26053" y="11789"/>
                  <a:pt x="28248" y="12911"/>
                  <a:pt x="30281" y="14308"/>
                </a:cubicBezTo>
                <a:cubicBezTo>
                  <a:pt x="29981" y="14507"/>
                  <a:pt x="29682" y="14707"/>
                  <a:pt x="29383" y="14919"/>
                </a:cubicBezTo>
                <a:cubicBezTo>
                  <a:pt x="27761" y="15268"/>
                  <a:pt x="26153" y="15792"/>
                  <a:pt x="24569" y="16316"/>
                </a:cubicBezTo>
                <a:cubicBezTo>
                  <a:pt x="21734" y="17243"/>
                  <a:pt x="18814" y="18197"/>
                  <a:pt x="15929" y="18197"/>
                </a:cubicBezTo>
                <a:cubicBezTo>
                  <a:pt x="15323" y="18197"/>
                  <a:pt x="14719" y="18155"/>
                  <a:pt x="14118" y="18062"/>
                </a:cubicBezTo>
                <a:cubicBezTo>
                  <a:pt x="14168" y="16765"/>
                  <a:pt x="14318" y="15393"/>
                  <a:pt x="14779" y="14133"/>
                </a:cubicBezTo>
                <a:cubicBezTo>
                  <a:pt x="14954" y="13622"/>
                  <a:pt x="15203" y="13123"/>
                  <a:pt x="15490" y="12662"/>
                </a:cubicBezTo>
                <a:cubicBezTo>
                  <a:pt x="17597" y="11701"/>
                  <a:pt x="19817" y="11015"/>
                  <a:pt x="22087" y="10591"/>
                </a:cubicBezTo>
                <a:cubicBezTo>
                  <a:pt x="22212" y="10566"/>
                  <a:pt x="22349" y="10541"/>
                  <a:pt x="22474" y="10517"/>
                </a:cubicBezTo>
                <a:close/>
                <a:moveTo>
                  <a:pt x="33402" y="15255"/>
                </a:moveTo>
                <a:cubicBezTo>
                  <a:pt x="34273" y="15255"/>
                  <a:pt x="35141" y="15358"/>
                  <a:pt x="35992" y="15555"/>
                </a:cubicBezTo>
                <a:cubicBezTo>
                  <a:pt x="36878" y="15767"/>
                  <a:pt x="37726" y="16116"/>
                  <a:pt x="38512" y="16577"/>
                </a:cubicBezTo>
                <a:cubicBezTo>
                  <a:pt x="38349" y="17101"/>
                  <a:pt x="38112" y="17600"/>
                  <a:pt x="37813" y="18074"/>
                </a:cubicBezTo>
                <a:lnTo>
                  <a:pt x="36716" y="20007"/>
                </a:lnTo>
                <a:cubicBezTo>
                  <a:pt x="35718" y="18224"/>
                  <a:pt x="34421" y="16615"/>
                  <a:pt x="32887" y="15268"/>
                </a:cubicBezTo>
                <a:lnTo>
                  <a:pt x="32875" y="15268"/>
                </a:lnTo>
                <a:cubicBezTo>
                  <a:pt x="33050" y="15260"/>
                  <a:pt x="33226" y="15255"/>
                  <a:pt x="33402" y="15255"/>
                </a:cubicBezTo>
                <a:close/>
                <a:moveTo>
                  <a:pt x="27213" y="16365"/>
                </a:moveTo>
                <a:cubicBezTo>
                  <a:pt x="25442" y="17563"/>
                  <a:pt x="23658" y="18810"/>
                  <a:pt x="22037" y="20231"/>
                </a:cubicBezTo>
                <a:cubicBezTo>
                  <a:pt x="19955" y="22065"/>
                  <a:pt x="17510" y="24821"/>
                  <a:pt x="16450" y="28275"/>
                </a:cubicBezTo>
                <a:cubicBezTo>
                  <a:pt x="14879" y="26504"/>
                  <a:pt x="14106" y="23624"/>
                  <a:pt x="14106" y="19521"/>
                </a:cubicBezTo>
                <a:lnTo>
                  <a:pt x="14106" y="18922"/>
                </a:lnTo>
                <a:cubicBezTo>
                  <a:pt x="14708" y="19007"/>
                  <a:pt x="15309" y="19045"/>
                  <a:pt x="15910" y="19045"/>
                </a:cubicBezTo>
                <a:cubicBezTo>
                  <a:pt x="18928" y="19045"/>
                  <a:pt x="21918" y="18073"/>
                  <a:pt x="24831" y="17126"/>
                </a:cubicBezTo>
                <a:cubicBezTo>
                  <a:pt x="25641" y="16864"/>
                  <a:pt x="26427" y="16602"/>
                  <a:pt x="27213" y="16365"/>
                </a:cubicBezTo>
                <a:close/>
                <a:moveTo>
                  <a:pt x="31677" y="15343"/>
                </a:moveTo>
                <a:cubicBezTo>
                  <a:pt x="33461" y="16802"/>
                  <a:pt x="35107" y="18623"/>
                  <a:pt x="36217" y="20867"/>
                </a:cubicBezTo>
                <a:lnTo>
                  <a:pt x="33785" y="25133"/>
                </a:lnTo>
                <a:lnTo>
                  <a:pt x="33984" y="24559"/>
                </a:lnTo>
                <a:lnTo>
                  <a:pt x="32413" y="26604"/>
                </a:lnTo>
                <a:cubicBezTo>
                  <a:pt x="31104" y="28288"/>
                  <a:pt x="28535" y="29635"/>
                  <a:pt x="25529" y="30221"/>
                </a:cubicBezTo>
                <a:cubicBezTo>
                  <a:pt x="24507" y="30425"/>
                  <a:pt x="23498" y="30525"/>
                  <a:pt x="22541" y="30525"/>
                </a:cubicBezTo>
                <a:cubicBezTo>
                  <a:pt x="20695" y="30525"/>
                  <a:pt x="19042" y="30154"/>
                  <a:pt x="17859" y="29448"/>
                </a:cubicBezTo>
                <a:cubicBezTo>
                  <a:pt x="17599" y="29299"/>
                  <a:pt x="17362" y="29125"/>
                  <a:pt x="17139" y="28939"/>
                </a:cubicBezTo>
                <a:lnTo>
                  <a:pt x="17139" y="28939"/>
                </a:lnTo>
                <a:cubicBezTo>
                  <a:pt x="18064" y="25476"/>
                  <a:pt x="20518" y="22699"/>
                  <a:pt x="22586" y="20855"/>
                </a:cubicBezTo>
                <a:cubicBezTo>
                  <a:pt x="24469" y="19196"/>
                  <a:pt x="26602" y="17775"/>
                  <a:pt x="28672" y="16390"/>
                </a:cubicBezTo>
                <a:lnTo>
                  <a:pt x="29732" y="15680"/>
                </a:lnTo>
                <a:cubicBezTo>
                  <a:pt x="30380" y="15530"/>
                  <a:pt x="31029" y="15418"/>
                  <a:pt x="31677" y="15343"/>
                </a:cubicBezTo>
                <a:close/>
                <a:moveTo>
                  <a:pt x="36643" y="21846"/>
                </a:moveTo>
                <a:lnTo>
                  <a:pt x="36643" y="21846"/>
                </a:lnTo>
                <a:cubicBezTo>
                  <a:pt x="36866" y="22380"/>
                  <a:pt x="37040" y="22915"/>
                  <a:pt x="37190" y="23474"/>
                </a:cubicBezTo>
                <a:cubicBezTo>
                  <a:pt x="37763" y="25706"/>
                  <a:pt x="37626" y="27814"/>
                  <a:pt x="36790" y="29435"/>
                </a:cubicBezTo>
                <a:cubicBezTo>
                  <a:pt x="35618" y="31717"/>
                  <a:pt x="33199" y="32964"/>
                  <a:pt x="30630" y="33775"/>
                </a:cubicBezTo>
                <a:cubicBezTo>
                  <a:pt x="30655" y="33575"/>
                  <a:pt x="30692" y="33388"/>
                  <a:pt x="30730" y="33189"/>
                </a:cubicBezTo>
                <a:cubicBezTo>
                  <a:pt x="31079" y="31630"/>
                  <a:pt x="31889" y="30208"/>
                  <a:pt x="32663" y="28824"/>
                </a:cubicBezTo>
                <a:lnTo>
                  <a:pt x="36643" y="21846"/>
                </a:lnTo>
                <a:close/>
                <a:moveTo>
                  <a:pt x="30493" y="31181"/>
                </a:moveTo>
                <a:lnTo>
                  <a:pt x="30493" y="31181"/>
                </a:lnTo>
                <a:cubicBezTo>
                  <a:pt x="30243" y="31780"/>
                  <a:pt x="30044" y="32391"/>
                  <a:pt x="29906" y="33014"/>
                </a:cubicBezTo>
                <a:cubicBezTo>
                  <a:pt x="29832" y="33351"/>
                  <a:pt x="29782" y="33688"/>
                  <a:pt x="29757" y="34037"/>
                </a:cubicBezTo>
                <a:cubicBezTo>
                  <a:pt x="29270" y="34174"/>
                  <a:pt x="28772" y="34286"/>
                  <a:pt x="28285" y="34411"/>
                </a:cubicBezTo>
                <a:lnTo>
                  <a:pt x="28235" y="34424"/>
                </a:lnTo>
                <a:cubicBezTo>
                  <a:pt x="28597" y="33675"/>
                  <a:pt x="29046" y="32977"/>
                  <a:pt x="29557" y="32328"/>
                </a:cubicBezTo>
                <a:cubicBezTo>
                  <a:pt x="29807" y="32017"/>
                  <a:pt x="30069" y="31705"/>
                  <a:pt x="30330" y="31393"/>
                </a:cubicBezTo>
                <a:lnTo>
                  <a:pt x="30493" y="31181"/>
                </a:lnTo>
                <a:close/>
                <a:moveTo>
                  <a:pt x="31228" y="28836"/>
                </a:moveTo>
                <a:cubicBezTo>
                  <a:pt x="30767" y="29535"/>
                  <a:pt x="30218" y="30196"/>
                  <a:pt x="29670" y="30844"/>
                </a:cubicBezTo>
                <a:cubicBezTo>
                  <a:pt x="29420" y="31156"/>
                  <a:pt x="29146" y="31480"/>
                  <a:pt x="28896" y="31805"/>
                </a:cubicBezTo>
                <a:cubicBezTo>
                  <a:pt x="28285" y="32565"/>
                  <a:pt x="27761" y="33413"/>
                  <a:pt x="27362" y="34299"/>
                </a:cubicBezTo>
                <a:cubicBezTo>
                  <a:pt x="26929" y="34269"/>
                  <a:pt x="26497" y="34253"/>
                  <a:pt x="26067" y="34253"/>
                </a:cubicBezTo>
                <a:cubicBezTo>
                  <a:pt x="25246" y="34253"/>
                  <a:pt x="24431" y="34309"/>
                  <a:pt x="23621" y="34424"/>
                </a:cubicBezTo>
                <a:cubicBezTo>
                  <a:pt x="22549" y="34548"/>
                  <a:pt x="21464" y="34723"/>
                  <a:pt x="20403" y="34885"/>
                </a:cubicBezTo>
                <a:cubicBezTo>
                  <a:pt x="19668" y="34710"/>
                  <a:pt x="18969" y="34411"/>
                  <a:pt x="18321" y="34024"/>
                </a:cubicBezTo>
                <a:cubicBezTo>
                  <a:pt x="17622" y="33600"/>
                  <a:pt x="17136" y="33102"/>
                  <a:pt x="16937" y="32590"/>
                </a:cubicBezTo>
                <a:cubicBezTo>
                  <a:pt x="16737" y="32066"/>
                  <a:pt x="16749" y="31455"/>
                  <a:pt x="16787" y="30994"/>
                </a:cubicBezTo>
                <a:cubicBezTo>
                  <a:pt x="16812" y="30607"/>
                  <a:pt x="16862" y="30233"/>
                  <a:pt x="16924" y="29859"/>
                </a:cubicBezTo>
                <a:cubicBezTo>
                  <a:pt x="17086" y="29971"/>
                  <a:pt x="17248" y="30084"/>
                  <a:pt x="17423" y="30183"/>
                </a:cubicBezTo>
                <a:cubicBezTo>
                  <a:pt x="18739" y="30967"/>
                  <a:pt x="20557" y="31377"/>
                  <a:pt x="22571" y="31377"/>
                </a:cubicBezTo>
                <a:cubicBezTo>
                  <a:pt x="23571" y="31377"/>
                  <a:pt x="24619" y="31276"/>
                  <a:pt x="25679" y="31069"/>
                </a:cubicBezTo>
                <a:cubicBezTo>
                  <a:pt x="27811" y="30657"/>
                  <a:pt x="29757" y="29859"/>
                  <a:pt x="31228" y="28836"/>
                </a:cubicBezTo>
                <a:close/>
                <a:moveTo>
                  <a:pt x="8606" y="16577"/>
                </a:moveTo>
                <a:cubicBezTo>
                  <a:pt x="9978" y="17637"/>
                  <a:pt x="11561" y="18386"/>
                  <a:pt x="13245" y="18760"/>
                </a:cubicBezTo>
                <a:lnTo>
                  <a:pt x="13245" y="19521"/>
                </a:lnTo>
                <a:cubicBezTo>
                  <a:pt x="13245" y="24147"/>
                  <a:pt x="14205" y="27352"/>
                  <a:pt x="16176" y="29248"/>
                </a:cubicBezTo>
                <a:cubicBezTo>
                  <a:pt x="16051" y="29797"/>
                  <a:pt x="15976" y="30358"/>
                  <a:pt x="15926" y="30932"/>
                </a:cubicBezTo>
                <a:cubicBezTo>
                  <a:pt x="15889" y="31493"/>
                  <a:pt x="15864" y="32204"/>
                  <a:pt x="16151" y="32902"/>
                </a:cubicBezTo>
                <a:cubicBezTo>
                  <a:pt x="16438" y="33600"/>
                  <a:pt x="17024" y="34224"/>
                  <a:pt x="17884" y="34748"/>
                </a:cubicBezTo>
                <a:cubicBezTo>
                  <a:pt x="18134" y="34897"/>
                  <a:pt x="18396" y="35035"/>
                  <a:pt x="18670" y="35159"/>
                </a:cubicBezTo>
                <a:cubicBezTo>
                  <a:pt x="16715" y="35468"/>
                  <a:pt x="14740" y="35725"/>
                  <a:pt x="12774" y="35725"/>
                </a:cubicBezTo>
                <a:cubicBezTo>
                  <a:pt x="12044" y="35725"/>
                  <a:pt x="11315" y="35689"/>
                  <a:pt x="10589" y="35608"/>
                </a:cubicBezTo>
                <a:cubicBezTo>
                  <a:pt x="6635" y="35159"/>
                  <a:pt x="2034" y="32703"/>
                  <a:pt x="1248" y="28363"/>
                </a:cubicBezTo>
                <a:cubicBezTo>
                  <a:pt x="874" y="26243"/>
                  <a:pt x="1510" y="23811"/>
                  <a:pt x="3006" y="21691"/>
                </a:cubicBezTo>
                <a:cubicBezTo>
                  <a:pt x="4465" y="19608"/>
                  <a:pt x="6523" y="18037"/>
                  <a:pt x="8331" y="16777"/>
                </a:cubicBezTo>
                <a:lnTo>
                  <a:pt x="8606" y="16577"/>
                </a:lnTo>
                <a:close/>
                <a:moveTo>
                  <a:pt x="30946" y="36469"/>
                </a:moveTo>
                <a:cubicBezTo>
                  <a:pt x="31725" y="37040"/>
                  <a:pt x="32405" y="37722"/>
                  <a:pt x="32974" y="38502"/>
                </a:cubicBezTo>
                <a:cubicBezTo>
                  <a:pt x="32401" y="38314"/>
                  <a:pt x="31914" y="37965"/>
                  <a:pt x="31540" y="37491"/>
                </a:cubicBezTo>
                <a:cubicBezTo>
                  <a:pt x="31294" y="37183"/>
                  <a:pt x="31083" y="36838"/>
                  <a:pt x="30946" y="36469"/>
                </a:cubicBezTo>
                <a:close/>
                <a:moveTo>
                  <a:pt x="39260" y="17051"/>
                </a:moveTo>
                <a:cubicBezTo>
                  <a:pt x="42141" y="19084"/>
                  <a:pt x="43999" y="22626"/>
                  <a:pt x="43737" y="26168"/>
                </a:cubicBezTo>
                <a:cubicBezTo>
                  <a:pt x="43512" y="29186"/>
                  <a:pt x="41978" y="32191"/>
                  <a:pt x="38923" y="35633"/>
                </a:cubicBezTo>
                <a:cubicBezTo>
                  <a:pt x="37751" y="36955"/>
                  <a:pt x="35818" y="38464"/>
                  <a:pt x="34072" y="38614"/>
                </a:cubicBezTo>
                <a:cubicBezTo>
                  <a:pt x="33136" y="37142"/>
                  <a:pt x="31964" y="36007"/>
                  <a:pt x="30642" y="35272"/>
                </a:cubicBezTo>
                <a:lnTo>
                  <a:pt x="30630" y="35272"/>
                </a:lnTo>
                <a:cubicBezTo>
                  <a:pt x="30605" y="35072"/>
                  <a:pt x="30592" y="34872"/>
                  <a:pt x="30592" y="34685"/>
                </a:cubicBezTo>
                <a:cubicBezTo>
                  <a:pt x="33448" y="33812"/>
                  <a:pt x="36192" y="32466"/>
                  <a:pt x="37551" y="29822"/>
                </a:cubicBezTo>
                <a:cubicBezTo>
                  <a:pt x="38474" y="28026"/>
                  <a:pt x="38649" y="25694"/>
                  <a:pt x="38013" y="23262"/>
                </a:cubicBezTo>
                <a:cubicBezTo>
                  <a:pt x="37801" y="22464"/>
                  <a:pt x="37526" y="21678"/>
                  <a:pt x="37177" y="20930"/>
                </a:cubicBezTo>
                <a:lnTo>
                  <a:pt x="38561" y="18498"/>
                </a:lnTo>
                <a:cubicBezTo>
                  <a:pt x="38836" y="18037"/>
                  <a:pt x="39073" y="17550"/>
                  <a:pt x="39260" y="17051"/>
                </a:cubicBezTo>
                <a:close/>
                <a:moveTo>
                  <a:pt x="28248" y="35296"/>
                </a:moveTo>
                <a:cubicBezTo>
                  <a:pt x="28622" y="35371"/>
                  <a:pt x="29009" y="35484"/>
                  <a:pt x="29370" y="35621"/>
                </a:cubicBezTo>
                <a:cubicBezTo>
                  <a:pt x="29545" y="35671"/>
                  <a:pt x="29707" y="35758"/>
                  <a:pt x="29869" y="35833"/>
                </a:cubicBezTo>
                <a:cubicBezTo>
                  <a:pt x="30019" y="36643"/>
                  <a:pt x="30368" y="37392"/>
                  <a:pt x="30879" y="38040"/>
                </a:cubicBezTo>
                <a:cubicBezTo>
                  <a:pt x="31627" y="38926"/>
                  <a:pt x="32538" y="39412"/>
                  <a:pt x="33585" y="39462"/>
                </a:cubicBezTo>
                <a:cubicBezTo>
                  <a:pt x="33772" y="39786"/>
                  <a:pt x="33947" y="40110"/>
                  <a:pt x="34109" y="40459"/>
                </a:cubicBezTo>
                <a:cubicBezTo>
                  <a:pt x="34533" y="41395"/>
                  <a:pt x="35444" y="43340"/>
                  <a:pt x="34920" y="44562"/>
                </a:cubicBezTo>
                <a:cubicBezTo>
                  <a:pt x="34720" y="45011"/>
                  <a:pt x="34334" y="45336"/>
                  <a:pt x="33735" y="45535"/>
                </a:cubicBezTo>
                <a:cubicBezTo>
                  <a:pt x="33336" y="45672"/>
                  <a:pt x="32937" y="45735"/>
                  <a:pt x="32525" y="45735"/>
                </a:cubicBezTo>
                <a:cubicBezTo>
                  <a:pt x="30281" y="45735"/>
                  <a:pt x="28497" y="43627"/>
                  <a:pt x="27699" y="41357"/>
                </a:cubicBezTo>
                <a:cubicBezTo>
                  <a:pt x="27026" y="39462"/>
                  <a:pt x="27100" y="37379"/>
                  <a:pt x="27836" y="35384"/>
                </a:cubicBezTo>
                <a:lnTo>
                  <a:pt x="28248" y="35296"/>
                </a:lnTo>
                <a:close/>
                <a:moveTo>
                  <a:pt x="18427" y="0"/>
                </a:moveTo>
                <a:cubicBezTo>
                  <a:pt x="16908" y="0"/>
                  <a:pt x="15392" y="223"/>
                  <a:pt x="13931" y="664"/>
                </a:cubicBezTo>
                <a:cubicBezTo>
                  <a:pt x="11399" y="1388"/>
                  <a:pt x="9130" y="2822"/>
                  <a:pt x="7384" y="4792"/>
                </a:cubicBezTo>
                <a:cubicBezTo>
                  <a:pt x="5588" y="6825"/>
                  <a:pt x="4765" y="9207"/>
                  <a:pt x="5101" y="11302"/>
                </a:cubicBezTo>
                <a:cubicBezTo>
                  <a:pt x="5313" y="12649"/>
                  <a:pt x="6037" y="14008"/>
                  <a:pt x="7172" y="15256"/>
                </a:cubicBezTo>
                <a:cubicBezTo>
                  <a:pt x="7421" y="15517"/>
                  <a:pt x="7671" y="15767"/>
                  <a:pt x="7932" y="16016"/>
                </a:cubicBezTo>
                <a:lnTo>
                  <a:pt x="7845" y="16066"/>
                </a:lnTo>
                <a:cubicBezTo>
                  <a:pt x="5974" y="17376"/>
                  <a:pt x="3854" y="19009"/>
                  <a:pt x="2320" y="21192"/>
                </a:cubicBezTo>
                <a:cubicBezTo>
                  <a:pt x="687" y="23499"/>
                  <a:pt x="1" y="26168"/>
                  <a:pt x="412" y="28512"/>
                </a:cubicBezTo>
                <a:cubicBezTo>
                  <a:pt x="799" y="30645"/>
                  <a:pt x="2071" y="32553"/>
                  <a:pt x="4091" y="34012"/>
                </a:cubicBezTo>
                <a:cubicBezTo>
                  <a:pt x="5987" y="35346"/>
                  <a:pt x="8194" y="36194"/>
                  <a:pt x="10501" y="36444"/>
                </a:cubicBezTo>
                <a:cubicBezTo>
                  <a:pt x="11258" y="36529"/>
                  <a:pt x="12016" y="36566"/>
                  <a:pt x="12772" y="36566"/>
                </a:cubicBezTo>
                <a:cubicBezTo>
                  <a:pt x="15233" y="36566"/>
                  <a:pt x="17685" y="36177"/>
                  <a:pt x="20079" y="35795"/>
                </a:cubicBezTo>
                <a:lnTo>
                  <a:pt x="20391" y="35745"/>
                </a:lnTo>
                <a:cubicBezTo>
                  <a:pt x="21224" y="35931"/>
                  <a:pt x="22088" y="36010"/>
                  <a:pt x="22963" y="36010"/>
                </a:cubicBezTo>
                <a:cubicBezTo>
                  <a:pt x="24260" y="36010"/>
                  <a:pt x="25582" y="35837"/>
                  <a:pt x="26864" y="35583"/>
                </a:cubicBezTo>
                <a:lnTo>
                  <a:pt x="26864" y="35583"/>
                </a:lnTo>
                <a:cubicBezTo>
                  <a:pt x="26227" y="37616"/>
                  <a:pt x="26215" y="39711"/>
                  <a:pt x="26888" y="41632"/>
                </a:cubicBezTo>
                <a:cubicBezTo>
                  <a:pt x="27437" y="43178"/>
                  <a:pt x="28385" y="44562"/>
                  <a:pt x="29482" y="45448"/>
                </a:cubicBezTo>
                <a:cubicBezTo>
                  <a:pt x="30430" y="46209"/>
                  <a:pt x="31453" y="46583"/>
                  <a:pt x="32513" y="46583"/>
                </a:cubicBezTo>
                <a:cubicBezTo>
                  <a:pt x="33012" y="46583"/>
                  <a:pt x="33523" y="46495"/>
                  <a:pt x="33997" y="46333"/>
                </a:cubicBezTo>
                <a:cubicBezTo>
                  <a:pt x="34833" y="46059"/>
                  <a:pt x="35394" y="45573"/>
                  <a:pt x="35693" y="44887"/>
                </a:cubicBezTo>
                <a:cubicBezTo>
                  <a:pt x="36366" y="43328"/>
                  <a:pt x="35356" y="41145"/>
                  <a:pt x="34870" y="40098"/>
                </a:cubicBezTo>
                <a:cubicBezTo>
                  <a:pt x="34758" y="39861"/>
                  <a:pt x="34645" y="39624"/>
                  <a:pt x="34533" y="39399"/>
                </a:cubicBezTo>
                <a:cubicBezTo>
                  <a:pt x="36404" y="39075"/>
                  <a:pt x="38312" y="37591"/>
                  <a:pt x="39559" y="36194"/>
                </a:cubicBezTo>
                <a:cubicBezTo>
                  <a:pt x="42739" y="32603"/>
                  <a:pt x="44335" y="29435"/>
                  <a:pt x="44572" y="26218"/>
                </a:cubicBezTo>
                <a:cubicBezTo>
                  <a:pt x="44772" y="23723"/>
                  <a:pt x="43999" y="21154"/>
                  <a:pt x="42415" y="18984"/>
                </a:cubicBezTo>
                <a:cubicBezTo>
                  <a:pt x="41604" y="17862"/>
                  <a:pt x="40594" y="16889"/>
                  <a:pt x="39434" y="16128"/>
                </a:cubicBezTo>
                <a:lnTo>
                  <a:pt x="39434" y="15966"/>
                </a:lnTo>
                <a:cubicBezTo>
                  <a:pt x="39422" y="14719"/>
                  <a:pt x="38611" y="13535"/>
                  <a:pt x="37015" y="12462"/>
                </a:cubicBezTo>
                <a:cubicBezTo>
                  <a:pt x="36117" y="11863"/>
                  <a:pt x="35182" y="11352"/>
                  <a:pt x="34197" y="10941"/>
                </a:cubicBezTo>
                <a:cubicBezTo>
                  <a:pt x="34109" y="10479"/>
                  <a:pt x="33947" y="10055"/>
                  <a:pt x="33698" y="9656"/>
                </a:cubicBezTo>
                <a:cubicBezTo>
                  <a:pt x="31091" y="4905"/>
                  <a:pt x="26602" y="1425"/>
                  <a:pt x="21713" y="353"/>
                </a:cubicBezTo>
                <a:cubicBezTo>
                  <a:pt x="20629" y="117"/>
                  <a:pt x="19527" y="0"/>
                  <a:pt x="18427" y="0"/>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41" name="Google Shape;141;p19"/>
          <p:cNvSpPr txBox="1">
            <a:spLocks noGrp="1"/>
          </p:cNvSpPr>
          <p:nvPr>
            <p:ph type="subTitle" idx="2"/>
          </p:nvPr>
        </p:nvSpPr>
        <p:spPr>
          <a:xfrm>
            <a:off x="2288500" y="2825084"/>
            <a:ext cx="76152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5600">
                <a:solidFill>
                  <a:schemeClr val="accent1"/>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9"/>
          <p:cNvSpPr txBox="1">
            <a:spLocks noGrp="1"/>
          </p:cNvSpPr>
          <p:nvPr>
            <p:ph type="subTitle" idx="3"/>
          </p:nvPr>
        </p:nvSpPr>
        <p:spPr>
          <a:xfrm>
            <a:off x="2288400" y="3690684"/>
            <a:ext cx="76152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9"/>
          <p:cNvSpPr txBox="1">
            <a:spLocks noGrp="1"/>
          </p:cNvSpPr>
          <p:nvPr>
            <p:ph type="subTitle" idx="4"/>
          </p:nvPr>
        </p:nvSpPr>
        <p:spPr>
          <a:xfrm>
            <a:off x="7342033" y="4702667"/>
            <a:ext cx="18568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9"/>
          <p:cNvSpPr txBox="1">
            <a:spLocks noGrp="1"/>
          </p:cNvSpPr>
          <p:nvPr>
            <p:ph type="subTitle" idx="5"/>
          </p:nvPr>
        </p:nvSpPr>
        <p:spPr>
          <a:xfrm>
            <a:off x="3399767" y="4702667"/>
            <a:ext cx="1856800" cy="70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5238496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345"/>
        <p:cNvGrpSpPr/>
        <p:nvPr/>
      </p:nvGrpSpPr>
      <p:grpSpPr>
        <a:xfrm>
          <a:off x="0" y="0"/>
          <a:ext cx="0" cy="0"/>
          <a:chOff x="0" y="0"/>
          <a:chExt cx="0" cy="0"/>
        </a:xfrm>
      </p:grpSpPr>
      <p:sp>
        <p:nvSpPr>
          <p:cNvPr id="346" name="Google Shape;346;p22"/>
          <p:cNvSpPr/>
          <p:nvPr/>
        </p:nvSpPr>
        <p:spPr>
          <a:xfrm>
            <a:off x="-557969" y="-590883"/>
            <a:ext cx="3017460" cy="2928728"/>
          </a:xfrm>
          <a:custGeom>
            <a:avLst/>
            <a:gdLst/>
            <a:ahLst/>
            <a:cxnLst/>
            <a:rect l="l" t="t" r="r" b="b"/>
            <a:pathLst>
              <a:path w="71685" h="69577" extrusionOk="0">
                <a:moveTo>
                  <a:pt x="38402" y="1"/>
                </a:moveTo>
                <a:cubicBezTo>
                  <a:pt x="34225" y="1"/>
                  <a:pt x="30414" y="1871"/>
                  <a:pt x="26452" y="2892"/>
                </a:cubicBezTo>
                <a:cubicBezTo>
                  <a:pt x="23995" y="3528"/>
                  <a:pt x="21451" y="4077"/>
                  <a:pt x="19219" y="5399"/>
                </a:cubicBezTo>
                <a:cubicBezTo>
                  <a:pt x="10414" y="10612"/>
                  <a:pt x="4154" y="17695"/>
                  <a:pt x="1660" y="27934"/>
                </a:cubicBezTo>
                <a:cubicBezTo>
                  <a:pt x="1" y="34718"/>
                  <a:pt x="886" y="41166"/>
                  <a:pt x="3094" y="47526"/>
                </a:cubicBezTo>
                <a:cubicBezTo>
                  <a:pt x="4116" y="50482"/>
                  <a:pt x="6099" y="53013"/>
                  <a:pt x="7608" y="55745"/>
                </a:cubicBezTo>
                <a:cubicBezTo>
                  <a:pt x="8756" y="57815"/>
                  <a:pt x="10439" y="59137"/>
                  <a:pt x="12335" y="60334"/>
                </a:cubicBezTo>
                <a:cubicBezTo>
                  <a:pt x="13557" y="61095"/>
                  <a:pt x="14767" y="61893"/>
                  <a:pt x="16014" y="62616"/>
                </a:cubicBezTo>
                <a:cubicBezTo>
                  <a:pt x="22702" y="66482"/>
                  <a:pt x="29622" y="69577"/>
                  <a:pt x="37155" y="69577"/>
                </a:cubicBezTo>
                <a:cubicBezTo>
                  <a:pt x="37642" y="69577"/>
                  <a:pt x="38132" y="69564"/>
                  <a:pt x="38624" y="69538"/>
                </a:cubicBezTo>
                <a:cubicBezTo>
                  <a:pt x="41417" y="69463"/>
                  <a:pt x="43787" y="69425"/>
                  <a:pt x="46206" y="68864"/>
                </a:cubicBezTo>
                <a:cubicBezTo>
                  <a:pt x="53290" y="67218"/>
                  <a:pt x="58253" y="63015"/>
                  <a:pt x="61658" y="56842"/>
                </a:cubicBezTo>
                <a:cubicBezTo>
                  <a:pt x="63204" y="54024"/>
                  <a:pt x="64751" y="51205"/>
                  <a:pt x="66497" y="48511"/>
                </a:cubicBezTo>
                <a:cubicBezTo>
                  <a:pt x="70300" y="42662"/>
                  <a:pt x="71597" y="36053"/>
                  <a:pt x="71660" y="29231"/>
                </a:cubicBezTo>
                <a:cubicBezTo>
                  <a:pt x="71685" y="26001"/>
                  <a:pt x="70999" y="22746"/>
                  <a:pt x="70537" y="19516"/>
                </a:cubicBezTo>
                <a:cubicBezTo>
                  <a:pt x="69901" y="15126"/>
                  <a:pt x="68280" y="11011"/>
                  <a:pt x="65112" y="7956"/>
                </a:cubicBezTo>
                <a:cubicBezTo>
                  <a:pt x="59906" y="2927"/>
                  <a:pt x="53650" y="63"/>
                  <a:pt x="46377" y="63"/>
                </a:cubicBezTo>
                <a:cubicBezTo>
                  <a:pt x="46003" y="63"/>
                  <a:pt x="45626" y="71"/>
                  <a:pt x="45246" y="86"/>
                </a:cubicBezTo>
                <a:cubicBezTo>
                  <a:pt x="44196" y="129"/>
                  <a:pt x="43155" y="181"/>
                  <a:pt x="42113" y="181"/>
                </a:cubicBezTo>
                <a:cubicBezTo>
                  <a:pt x="41347" y="181"/>
                  <a:pt x="40580" y="153"/>
                  <a:pt x="39809" y="74"/>
                </a:cubicBezTo>
                <a:cubicBezTo>
                  <a:pt x="39335" y="24"/>
                  <a:pt x="38866" y="1"/>
                  <a:pt x="38402"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7" name="Google Shape;347;p22"/>
          <p:cNvSpPr/>
          <p:nvPr/>
        </p:nvSpPr>
        <p:spPr>
          <a:xfrm>
            <a:off x="-69700" y="4903534"/>
            <a:ext cx="4283424" cy="2041876"/>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48" name="Google Shape;348;p22"/>
          <p:cNvSpPr/>
          <p:nvPr/>
        </p:nvSpPr>
        <p:spPr>
          <a:xfrm>
            <a:off x="-355271" y="2063305"/>
            <a:ext cx="933925" cy="242331"/>
          </a:xfrm>
          <a:custGeom>
            <a:avLst/>
            <a:gdLst/>
            <a:ahLst/>
            <a:cxnLst/>
            <a:rect l="l" t="t" r="r" b="b"/>
            <a:pathLst>
              <a:path w="22187" h="5757" extrusionOk="0">
                <a:moveTo>
                  <a:pt x="5200" y="1366"/>
                </a:moveTo>
                <a:cubicBezTo>
                  <a:pt x="5699" y="2164"/>
                  <a:pt x="5612" y="3399"/>
                  <a:pt x="5126" y="4160"/>
                </a:cubicBezTo>
                <a:cubicBezTo>
                  <a:pt x="5088" y="4235"/>
                  <a:pt x="5013" y="4322"/>
                  <a:pt x="4939" y="4347"/>
                </a:cubicBezTo>
                <a:cubicBezTo>
                  <a:pt x="4932" y="4348"/>
                  <a:pt x="4924" y="4349"/>
                  <a:pt x="4917" y="4349"/>
                </a:cubicBezTo>
                <a:cubicBezTo>
                  <a:pt x="4789" y="4349"/>
                  <a:pt x="4674" y="4138"/>
                  <a:pt x="4627" y="3973"/>
                </a:cubicBezTo>
                <a:cubicBezTo>
                  <a:pt x="4427" y="3162"/>
                  <a:pt x="4677" y="2115"/>
                  <a:pt x="5200" y="1366"/>
                </a:cubicBezTo>
                <a:close/>
                <a:moveTo>
                  <a:pt x="16599" y="1940"/>
                </a:moveTo>
                <a:cubicBezTo>
                  <a:pt x="17048" y="2564"/>
                  <a:pt x="17223" y="3349"/>
                  <a:pt x="17073" y="4097"/>
                </a:cubicBezTo>
                <a:cubicBezTo>
                  <a:pt x="17036" y="4322"/>
                  <a:pt x="16936" y="4596"/>
                  <a:pt x="16724" y="4659"/>
                </a:cubicBezTo>
                <a:cubicBezTo>
                  <a:pt x="16703" y="4664"/>
                  <a:pt x="16682" y="4666"/>
                  <a:pt x="16661" y="4666"/>
                </a:cubicBezTo>
                <a:cubicBezTo>
                  <a:pt x="16416" y="4666"/>
                  <a:pt x="16220" y="4339"/>
                  <a:pt x="16163" y="4097"/>
                </a:cubicBezTo>
                <a:cubicBezTo>
                  <a:pt x="15975" y="3349"/>
                  <a:pt x="16125" y="2551"/>
                  <a:pt x="16599" y="1940"/>
                </a:cubicBezTo>
                <a:close/>
                <a:moveTo>
                  <a:pt x="10675" y="2352"/>
                </a:moveTo>
                <a:cubicBezTo>
                  <a:pt x="11037" y="3062"/>
                  <a:pt x="11224" y="3861"/>
                  <a:pt x="11236" y="4659"/>
                </a:cubicBezTo>
                <a:cubicBezTo>
                  <a:pt x="11236" y="4921"/>
                  <a:pt x="11199" y="5370"/>
                  <a:pt x="10912" y="5494"/>
                </a:cubicBezTo>
                <a:cubicBezTo>
                  <a:pt x="10866" y="5510"/>
                  <a:pt x="10817" y="5519"/>
                  <a:pt x="10770" y="5519"/>
                </a:cubicBezTo>
                <a:cubicBezTo>
                  <a:pt x="10703" y="5519"/>
                  <a:pt x="10639" y="5501"/>
                  <a:pt x="10588" y="5457"/>
                </a:cubicBezTo>
                <a:cubicBezTo>
                  <a:pt x="10351" y="5320"/>
                  <a:pt x="10152" y="4908"/>
                  <a:pt x="10139" y="4546"/>
                </a:cubicBezTo>
                <a:cubicBezTo>
                  <a:pt x="10102" y="3773"/>
                  <a:pt x="10289" y="3013"/>
                  <a:pt x="10675" y="2352"/>
                </a:cubicBezTo>
                <a:close/>
                <a:moveTo>
                  <a:pt x="7467" y="0"/>
                </a:moveTo>
                <a:cubicBezTo>
                  <a:pt x="6846" y="0"/>
                  <a:pt x="6240" y="167"/>
                  <a:pt x="5737" y="506"/>
                </a:cubicBezTo>
                <a:cubicBezTo>
                  <a:pt x="5537" y="643"/>
                  <a:pt x="5363" y="793"/>
                  <a:pt x="5213" y="980"/>
                </a:cubicBezTo>
                <a:cubicBezTo>
                  <a:pt x="5176" y="930"/>
                  <a:pt x="5126" y="892"/>
                  <a:pt x="5088" y="843"/>
                </a:cubicBezTo>
                <a:cubicBezTo>
                  <a:pt x="4615" y="412"/>
                  <a:pt x="3978" y="197"/>
                  <a:pt x="3328" y="197"/>
                </a:cubicBezTo>
                <a:cubicBezTo>
                  <a:pt x="2660" y="197"/>
                  <a:pt x="1978" y="425"/>
                  <a:pt x="1447" y="880"/>
                </a:cubicBezTo>
                <a:cubicBezTo>
                  <a:pt x="486" y="1691"/>
                  <a:pt x="0" y="3112"/>
                  <a:pt x="200" y="4534"/>
                </a:cubicBezTo>
                <a:lnTo>
                  <a:pt x="424" y="4497"/>
                </a:lnTo>
                <a:cubicBezTo>
                  <a:pt x="249" y="3162"/>
                  <a:pt x="698" y="1815"/>
                  <a:pt x="1584" y="1055"/>
                </a:cubicBezTo>
                <a:cubicBezTo>
                  <a:pt x="2078" y="637"/>
                  <a:pt x="2707" y="428"/>
                  <a:pt x="3320" y="428"/>
                </a:cubicBezTo>
                <a:cubicBezTo>
                  <a:pt x="3915" y="428"/>
                  <a:pt x="4496" y="624"/>
                  <a:pt x="4926" y="1017"/>
                </a:cubicBezTo>
                <a:cubicBezTo>
                  <a:pt x="4976" y="1067"/>
                  <a:pt x="5013" y="1117"/>
                  <a:pt x="5063" y="1167"/>
                </a:cubicBezTo>
                <a:cubicBezTo>
                  <a:pt x="4465" y="1977"/>
                  <a:pt x="4165" y="3125"/>
                  <a:pt x="4402" y="4035"/>
                </a:cubicBezTo>
                <a:cubicBezTo>
                  <a:pt x="4470" y="4307"/>
                  <a:pt x="4652" y="4580"/>
                  <a:pt x="4910" y="4580"/>
                </a:cubicBezTo>
                <a:cubicBezTo>
                  <a:pt x="4935" y="4580"/>
                  <a:pt x="4961" y="4577"/>
                  <a:pt x="4988" y="4571"/>
                </a:cubicBezTo>
                <a:cubicBezTo>
                  <a:pt x="5138" y="4522"/>
                  <a:pt x="5250" y="4422"/>
                  <a:pt x="5325" y="4285"/>
                </a:cubicBezTo>
                <a:cubicBezTo>
                  <a:pt x="5861" y="3437"/>
                  <a:pt x="5961" y="2052"/>
                  <a:pt x="5350" y="1167"/>
                </a:cubicBezTo>
                <a:cubicBezTo>
                  <a:pt x="5500" y="992"/>
                  <a:pt x="5674" y="830"/>
                  <a:pt x="5861" y="705"/>
                </a:cubicBezTo>
                <a:cubicBezTo>
                  <a:pt x="6325" y="389"/>
                  <a:pt x="6890" y="235"/>
                  <a:pt x="7469" y="235"/>
                </a:cubicBezTo>
                <a:cubicBezTo>
                  <a:pt x="8213" y="235"/>
                  <a:pt x="8980" y="489"/>
                  <a:pt x="9590" y="980"/>
                </a:cubicBezTo>
                <a:cubicBezTo>
                  <a:pt x="9977" y="1304"/>
                  <a:pt x="10301" y="1678"/>
                  <a:pt x="10551" y="2115"/>
                </a:cubicBezTo>
                <a:cubicBezTo>
                  <a:pt x="10089" y="2838"/>
                  <a:pt x="9865" y="3698"/>
                  <a:pt x="9902" y="4559"/>
                </a:cubicBezTo>
                <a:cubicBezTo>
                  <a:pt x="9927" y="4946"/>
                  <a:pt x="10127" y="5444"/>
                  <a:pt x="10463" y="5656"/>
                </a:cubicBezTo>
                <a:cubicBezTo>
                  <a:pt x="10563" y="5731"/>
                  <a:pt x="10688" y="5756"/>
                  <a:pt x="10812" y="5756"/>
                </a:cubicBezTo>
                <a:cubicBezTo>
                  <a:pt x="10875" y="5744"/>
                  <a:pt x="10937" y="5731"/>
                  <a:pt x="11000" y="5694"/>
                </a:cubicBezTo>
                <a:cubicBezTo>
                  <a:pt x="11311" y="5569"/>
                  <a:pt x="11473" y="5195"/>
                  <a:pt x="11473" y="4646"/>
                </a:cubicBezTo>
                <a:cubicBezTo>
                  <a:pt x="11461" y="3761"/>
                  <a:pt x="11236" y="2900"/>
                  <a:pt x="10825" y="2115"/>
                </a:cubicBezTo>
                <a:cubicBezTo>
                  <a:pt x="11511" y="1074"/>
                  <a:pt x="12639" y="522"/>
                  <a:pt x="13782" y="522"/>
                </a:cubicBezTo>
                <a:cubicBezTo>
                  <a:pt x="14569" y="522"/>
                  <a:pt x="15364" y="784"/>
                  <a:pt x="16025" y="1329"/>
                </a:cubicBezTo>
                <a:cubicBezTo>
                  <a:pt x="16188" y="1454"/>
                  <a:pt x="16325" y="1591"/>
                  <a:pt x="16449" y="1740"/>
                </a:cubicBezTo>
                <a:cubicBezTo>
                  <a:pt x="15913" y="2426"/>
                  <a:pt x="15714" y="3312"/>
                  <a:pt x="15926" y="4160"/>
                </a:cubicBezTo>
                <a:cubicBezTo>
                  <a:pt x="16036" y="4535"/>
                  <a:pt x="16312" y="4890"/>
                  <a:pt x="16650" y="4890"/>
                </a:cubicBezTo>
                <a:cubicBezTo>
                  <a:pt x="16694" y="4890"/>
                  <a:pt x="16740" y="4884"/>
                  <a:pt x="16786" y="4871"/>
                </a:cubicBezTo>
                <a:cubicBezTo>
                  <a:pt x="17048" y="4808"/>
                  <a:pt x="17223" y="4559"/>
                  <a:pt x="17310" y="4147"/>
                </a:cubicBezTo>
                <a:cubicBezTo>
                  <a:pt x="17460" y="3299"/>
                  <a:pt x="17260" y="2426"/>
                  <a:pt x="16749" y="1740"/>
                </a:cubicBezTo>
                <a:cubicBezTo>
                  <a:pt x="16774" y="1703"/>
                  <a:pt x="16811" y="1666"/>
                  <a:pt x="16848" y="1628"/>
                </a:cubicBezTo>
                <a:cubicBezTo>
                  <a:pt x="17561" y="889"/>
                  <a:pt x="18560" y="513"/>
                  <a:pt x="19559" y="513"/>
                </a:cubicBezTo>
                <a:cubicBezTo>
                  <a:pt x="20448" y="513"/>
                  <a:pt x="21337" y="811"/>
                  <a:pt x="22024" y="1416"/>
                </a:cubicBezTo>
                <a:lnTo>
                  <a:pt x="22186" y="1242"/>
                </a:lnTo>
                <a:cubicBezTo>
                  <a:pt x="21451" y="601"/>
                  <a:pt x="20503" y="284"/>
                  <a:pt x="19555" y="284"/>
                </a:cubicBezTo>
                <a:cubicBezTo>
                  <a:pt x="18493" y="284"/>
                  <a:pt x="17432" y="682"/>
                  <a:pt x="16674" y="1466"/>
                </a:cubicBezTo>
                <a:lnTo>
                  <a:pt x="16599" y="1553"/>
                </a:lnTo>
                <a:cubicBezTo>
                  <a:pt x="16474" y="1404"/>
                  <a:pt x="16337" y="1267"/>
                  <a:pt x="16188" y="1154"/>
                </a:cubicBezTo>
                <a:cubicBezTo>
                  <a:pt x="15481" y="601"/>
                  <a:pt x="14625" y="315"/>
                  <a:pt x="13765" y="315"/>
                </a:cubicBezTo>
                <a:cubicBezTo>
                  <a:pt x="13152" y="315"/>
                  <a:pt x="12537" y="460"/>
                  <a:pt x="11972" y="755"/>
                </a:cubicBezTo>
                <a:cubicBezTo>
                  <a:pt x="11473" y="1030"/>
                  <a:pt x="11037" y="1416"/>
                  <a:pt x="10700" y="1890"/>
                </a:cubicBezTo>
                <a:cubicBezTo>
                  <a:pt x="10438" y="1479"/>
                  <a:pt x="10127" y="1104"/>
                  <a:pt x="9740" y="805"/>
                </a:cubicBezTo>
                <a:cubicBezTo>
                  <a:pt x="9082" y="273"/>
                  <a:pt x="8262" y="0"/>
                  <a:pt x="7467" y="0"/>
                </a:cubicBezTo>
                <a:close/>
              </a:path>
            </a:pathLst>
          </a:custGeom>
          <a:solidFill>
            <a:schemeClr val="lt2"/>
          </a:solidFill>
          <a:ln w="7800" cap="rnd" cmpd="sng">
            <a:solidFill>
              <a:srgbClr val="F9BE9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349" name="Google Shape;349;p22"/>
          <p:cNvGrpSpPr/>
          <p:nvPr/>
        </p:nvGrpSpPr>
        <p:grpSpPr>
          <a:xfrm rot="-4593010">
            <a:off x="2351423" y="-193115"/>
            <a:ext cx="757573" cy="824252"/>
            <a:chOff x="2024687" y="1662499"/>
            <a:chExt cx="568165" cy="618172"/>
          </a:xfrm>
        </p:grpSpPr>
        <p:sp>
          <p:nvSpPr>
            <p:cNvPr id="350" name="Google Shape;350;p22"/>
            <p:cNvSpPr/>
            <p:nvPr/>
          </p:nvSpPr>
          <p:spPr>
            <a:xfrm>
              <a:off x="2024687" y="1662499"/>
              <a:ext cx="568165" cy="618172"/>
            </a:xfrm>
            <a:custGeom>
              <a:avLst/>
              <a:gdLst/>
              <a:ahLst/>
              <a:cxnLst/>
              <a:rect l="l" t="t" r="r" b="b"/>
              <a:pathLst>
                <a:path w="17997" h="19581" extrusionOk="0">
                  <a:moveTo>
                    <a:pt x="774" y="549"/>
                  </a:moveTo>
                  <a:cubicBezTo>
                    <a:pt x="923" y="574"/>
                    <a:pt x="1073" y="612"/>
                    <a:pt x="1210" y="649"/>
                  </a:cubicBezTo>
                  <a:cubicBezTo>
                    <a:pt x="1272" y="674"/>
                    <a:pt x="1347" y="699"/>
                    <a:pt x="1410" y="736"/>
                  </a:cubicBezTo>
                  <a:lnTo>
                    <a:pt x="1684" y="849"/>
                  </a:lnTo>
                  <a:cubicBezTo>
                    <a:pt x="1871" y="923"/>
                    <a:pt x="2071" y="973"/>
                    <a:pt x="2233" y="1036"/>
                  </a:cubicBezTo>
                  <a:cubicBezTo>
                    <a:pt x="2407" y="1085"/>
                    <a:pt x="2569" y="1160"/>
                    <a:pt x="2744" y="1235"/>
                  </a:cubicBezTo>
                  <a:cubicBezTo>
                    <a:pt x="2919" y="1297"/>
                    <a:pt x="3093" y="1360"/>
                    <a:pt x="3280" y="1447"/>
                  </a:cubicBezTo>
                  <a:cubicBezTo>
                    <a:pt x="3467" y="1522"/>
                    <a:pt x="3679" y="1622"/>
                    <a:pt x="3854" y="1697"/>
                  </a:cubicBezTo>
                  <a:cubicBezTo>
                    <a:pt x="4029" y="1771"/>
                    <a:pt x="4191" y="1846"/>
                    <a:pt x="4378" y="1921"/>
                  </a:cubicBezTo>
                  <a:cubicBezTo>
                    <a:pt x="4552" y="1996"/>
                    <a:pt x="4727" y="2083"/>
                    <a:pt x="4914" y="2170"/>
                  </a:cubicBezTo>
                  <a:cubicBezTo>
                    <a:pt x="5101" y="2270"/>
                    <a:pt x="5288" y="2358"/>
                    <a:pt x="5475" y="2445"/>
                  </a:cubicBezTo>
                  <a:cubicBezTo>
                    <a:pt x="5837" y="2619"/>
                    <a:pt x="6211" y="2794"/>
                    <a:pt x="6573" y="2981"/>
                  </a:cubicBezTo>
                  <a:cubicBezTo>
                    <a:pt x="6747" y="3068"/>
                    <a:pt x="6909" y="3156"/>
                    <a:pt x="7084" y="3255"/>
                  </a:cubicBezTo>
                  <a:cubicBezTo>
                    <a:pt x="7259" y="3355"/>
                    <a:pt x="7446" y="3443"/>
                    <a:pt x="7620" y="3530"/>
                  </a:cubicBezTo>
                  <a:cubicBezTo>
                    <a:pt x="7795" y="3630"/>
                    <a:pt x="7969" y="3717"/>
                    <a:pt x="8144" y="3804"/>
                  </a:cubicBezTo>
                  <a:cubicBezTo>
                    <a:pt x="8319" y="3879"/>
                    <a:pt x="8468" y="3966"/>
                    <a:pt x="8643" y="4079"/>
                  </a:cubicBezTo>
                  <a:cubicBezTo>
                    <a:pt x="8830" y="4178"/>
                    <a:pt x="9017" y="4291"/>
                    <a:pt x="9192" y="4390"/>
                  </a:cubicBezTo>
                  <a:cubicBezTo>
                    <a:pt x="9366" y="4490"/>
                    <a:pt x="9553" y="4577"/>
                    <a:pt x="9728" y="4677"/>
                  </a:cubicBezTo>
                  <a:cubicBezTo>
                    <a:pt x="9890" y="4777"/>
                    <a:pt x="10077" y="4877"/>
                    <a:pt x="10239" y="4976"/>
                  </a:cubicBezTo>
                  <a:cubicBezTo>
                    <a:pt x="10414" y="5064"/>
                    <a:pt x="10588" y="5151"/>
                    <a:pt x="10763" y="5238"/>
                  </a:cubicBezTo>
                  <a:cubicBezTo>
                    <a:pt x="11125" y="5413"/>
                    <a:pt x="11474" y="5588"/>
                    <a:pt x="11823" y="5762"/>
                  </a:cubicBezTo>
                  <a:cubicBezTo>
                    <a:pt x="12010" y="5849"/>
                    <a:pt x="12185" y="5924"/>
                    <a:pt x="12359" y="6012"/>
                  </a:cubicBezTo>
                  <a:cubicBezTo>
                    <a:pt x="12534" y="6099"/>
                    <a:pt x="12696" y="6199"/>
                    <a:pt x="12871" y="6273"/>
                  </a:cubicBezTo>
                  <a:cubicBezTo>
                    <a:pt x="13232" y="6436"/>
                    <a:pt x="13569" y="6610"/>
                    <a:pt x="13918" y="6772"/>
                  </a:cubicBezTo>
                  <a:cubicBezTo>
                    <a:pt x="14093" y="6860"/>
                    <a:pt x="14280" y="6922"/>
                    <a:pt x="14454" y="6997"/>
                  </a:cubicBezTo>
                  <a:cubicBezTo>
                    <a:pt x="14629" y="7072"/>
                    <a:pt x="14804" y="7146"/>
                    <a:pt x="14978" y="7234"/>
                  </a:cubicBezTo>
                  <a:cubicBezTo>
                    <a:pt x="15153" y="7321"/>
                    <a:pt x="15327" y="7396"/>
                    <a:pt x="15489" y="7471"/>
                  </a:cubicBezTo>
                  <a:cubicBezTo>
                    <a:pt x="15577" y="7508"/>
                    <a:pt x="15652" y="7533"/>
                    <a:pt x="15739" y="7570"/>
                  </a:cubicBezTo>
                  <a:cubicBezTo>
                    <a:pt x="15839" y="7608"/>
                    <a:pt x="15926" y="7633"/>
                    <a:pt x="16026" y="7670"/>
                  </a:cubicBezTo>
                  <a:cubicBezTo>
                    <a:pt x="16188" y="7745"/>
                    <a:pt x="16350" y="7832"/>
                    <a:pt x="16500" y="7907"/>
                  </a:cubicBezTo>
                  <a:cubicBezTo>
                    <a:pt x="16662" y="7994"/>
                    <a:pt x="16849" y="8044"/>
                    <a:pt x="16998" y="8107"/>
                  </a:cubicBezTo>
                  <a:lnTo>
                    <a:pt x="17210" y="8206"/>
                  </a:lnTo>
                  <a:cubicBezTo>
                    <a:pt x="17273" y="8231"/>
                    <a:pt x="17335" y="8256"/>
                    <a:pt x="17385" y="8294"/>
                  </a:cubicBezTo>
                  <a:lnTo>
                    <a:pt x="17435" y="8331"/>
                  </a:lnTo>
                  <a:cubicBezTo>
                    <a:pt x="17422" y="8356"/>
                    <a:pt x="17410" y="8394"/>
                    <a:pt x="17398" y="8406"/>
                  </a:cubicBezTo>
                  <a:cubicBezTo>
                    <a:pt x="17198" y="8668"/>
                    <a:pt x="16973" y="8905"/>
                    <a:pt x="16724" y="9129"/>
                  </a:cubicBezTo>
                  <a:cubicBezTo>
                    <a:pt x="16587" y="9254"/>
                    <a:pt x="16450" y="9391"/>
                    <a:pt x="16337" y="9516"/>
                  </a:cubicBezTo>
                  <a:cubicBezTo>
                    <a:pt x="16213" y="9628"/>
                    <a:pt x="16101" y="9740"/>
                    <a:pt x="15976" y="9853"/>
                  </a:cubicBezTo>
                  <a:cubicBezTo>
                    <a:pt x="15851" y="9965"/>
                    <a:pt x="15726" y="10077"/>
                    <a:pt x="15602" y="10189"/>
                  </a:cubicBezTo>
                  <a:lnTo>
                    <a:pt x="15277" y="10514"/>
                  </a:lnTo>
                  <a:cubicBezTo>
                    <a:pt x="15140" y="10626"/>
                    <a:pt x="15016" y="10738"/>
                    <a:pt x="14891" y="10850"/>
                  </a:cubicBezTo>
                  <a:cubicBezTo>
                    <a:pt x="14741" y="10987"/>
                    <a:pt x="14579" y="11125"/>
                    <a:pt x="14429" y="11249"/>
                  </a:cubicBezTo>
                  <a:cubicBezTo>
                    <a:pt x="14280" y="11362"/>
                    <a:pt x="14130" y="11499"/>
                    <a:pt x="13980" y="11624"/>
                  </a:cubicBezTo>
                  <a:cubicBezTo>
                    <a:pt x="13831" y="11748"/>
                    <a:pt x="13681" y="11873"/>
                    <a:pt x="13531" y="12010"/>
                  </a:cubicBezTo>
                  <a:lnTo>
                    <a:pt x="13319" y="12197"/>
                  </a:lnTo>
                  <a:cubicBezTo>
                    <a:pt x="13170" y="12334"/>
                    <a:pt x="13020" y="12459"/>
                    <a:pt x="12871" y="12584"/>
                  </a:cubicBezTo>
                  <a:cubicBezTo>
                    <a:pt x="12721" y="12708"/>
                    <a:pt x="12571" y="12821"/>
                    <a:pt x="12434" y="12945"/>
                  </a:cubicBezTo>
                  <a:cubicBezTo>
                    <a:pt x="12122" y="13207"/>
                    <a:pt x="11810" y="13482"/>
                    <a:pt x="11499" y="13744"/>
                  </a:cubicBezTo>
                  <a:cubicBezTo>
                    <a:pt x="11362" y="13868"/>
                    <a:pt x="11212" y="13993"/>
                    <a:pt x="11062" y="14118"/>
                  </a:cubicBezTo>
                  <a:cubicBezTo>
                    <a:pt x="10913" y="14242"/>
                    <a:pt x="10763" y="14367"/>
                    <a:pt x="10613" y="14492"/>
                  </a:cubicBezTo>
                  <a:cubicBezTo>
                    <a:pt x="10451" y="14629"/>
                    <a:pt x="10289" y="14766"/>
                    <a:pt x="10127" y="14891"/>
                  </a:cubicBezTo>
                  <a:cubicBezTo>
                    <a:pt x="9977" y="15016"/>
                    <a:pt x="9815" y="15140"/>
                    <a:pt x="9665" y="15265"/>
                  </a:cubicBezTo>
                  <a:cubicBezTo>
                    <a:pt x="9503" y="15377"/>
                    <a:pt x="9329" y="15502"/>
                    <a:pt x="9179" y="15614"/>
                  </a:cubicBezTo>
                  <a:cubicBezTo>
                    <a:pt x="9029" y="15726"/>
                    <a:pt x="8892" y="15839"/>
                    <a:pt x="8743" y="15963"/>
                  </a:cubicBezTo>
                  <a:cubicBezTo>
                    <a:pt x="8593" y="16076"/>
                    <a:pt x="8443" y="16188"/>
                    <a:pt x="8281" y="16313"/>
                  </a:cubicBezTo>
                  <a:cubicBezTo>
                    <a:pt x="8131" y="16450"/>
                    <a:pt x="7957" y="16587"/>
                    <a:pt x="7807" y="16712"/>
                  </a:cubicBezTo>
                  <a:cubicBezTo>
                    <a:pt x="7658" y="16824"/>
                    <a:pt x="7508" y="16936"/>
                    <a:pt x="7346" y="17061"/>
                  </a:cubicBezTo>
                  <a:cubicBezTo>
                    <a:pt x="7184" y="17173"/>
                    <a:pt x="7034" y="17298"/>
                    <a:pt x="6859" y="17423"/>
                  </a:cubicBezTo>
                  <a:cubicBezTo>
                    <a:pt x="6697" y="17535"/>
                    <a:pt x="6548" y="17659"/>
                    <a:pt x="6398" y="17784"/>
                  </a:cubicBezTo>
                  <a:cubicBezTo>
                    <a:pt x="6248" y="17909"/>
                    <a:pt x="6111" y="18021"/>
                    <a:pt x="5937" y="18171"/>
                  </a:cubicBezTo>
                  <a:cubicBezTo>
                    <a:pt x="5762" y="18308"/>
                    <a:pt x="5587" y="18433"/>
                    <a:pt x="5400" y="18570"/>
                  </a:cubicBezTo>
                  <a:cubicBezTo>
                    <a:pt x="5325" y="18632"/>
                    <a:pt x="5238" y="18695"/>
                    <a:pt x="5151" y="18757"/>
                  </a:cubicBezTo>
                  <a:cubicBezTo>
                    <a:pt x="5076" y="18819"/>
                    <a:pt x="5001" y="18869"/>
                    <a:pt x="4926" y="18919"/>
                  </a:cubicBezTo>
                  <a:cubicBezTo>
                    <a:pt x="4852" y="18956"/>
                    <a:pt x="4777" y="18981"/>
                    <a:pt x="4702" y="19006"/>
                  </a:cubicBezTo>
                  <a:cubicBezTo>
                    <a:pt x="4640" y="19006"/>
                    <a:pt x="4577" y="19019"/>
                    <a:pt x="4527" y="19019"/>
                  </a:cubicBezTo>
                  <a:cubicBezTo>
                    <a:pt x="4465" y="19019"/>
                    <a:pt x="4415" y="19006"/>
                    <a:pt x="4365" y="18994"/>
                  </a:cubicBezTo>
                  <a:lnTo>
                    <a:pt x="4278" y="18969"/>
                  </a:lnTo>
                  <a:cubicBezTo>
                    <a:pt x="4241" y="18956"/>
                    <a:pt x="4203" y="18944"/>
                    <a:pt x="4178" y="18919"/>
                  </a:cubicBezTo>
                  <a:lnTo>
                    <a:pt x="4141" y="18894"/>
                  </a:lnTo>
                  <a:lnTo>
                    <a:pt x="4128" y="18882"/>
                  </a:lnTo>
                  <a:cubicBezTo>
                    <a:pt x="4128" y="18869"/>
                    <a:pt x="4116" y="18857"/>
                    <a:pt x="4116" y="18844"/>
                  </a:cubicBezTo>
                  <a:cubicBezTo>
                    <a:pt x="4091" y="18769"/>
                    <a:pt x="4029" y="18720"/>
                    <a:pt x="3954" y="18695"/>
                  </a:cubicBezTo>
                  <a:cubicBezTo>
                    <a:pt x="3929" y="18570"/>
                    <a:pt x="3891" y="18458"/>
                    <a:pt x="3866" y="18345"/>
                  </a:cubicBezTo>
                  <a:cubicBezTo>
                    <a:pt x="3816" y="18071"/>
                    <a:pt x="3792" y="17797"/>
                    <a:pt x="3767" y="17522"/>
                  </a:cubicBezTo>
                  <a:cubicBezTo>
                    <a:pt x="3717" y="17211"/>
                    <a:pt x="3654" y="16899"/>
                    <a:pt x="3580" y="16599"/>
                  </a:cubicBezTo>
                  <a:lnTo>
                    <a:pt x="3580" y="16612"/>
                  </a:lnTo>
                  <a:cubicBezTo>
                    <a:pt x="3530" y="16363"/>
                    <a:pt x="3467" y="16126"/>
                    <a:pt x="3417" y="15876"/>
                  </a:cubicBezTo>
                  <a:cubicBezTo>
                    <a:pt x="3318" y="15402"/>
                    <a:pt x="3205" y="14916"/>
                    <a:pt x="3106" y="14454"/>
                  </a:cubicBezTo>
                  <a:cubicBezTo>
                    <a:pt x="3018" y="14068"/>
                    <a:pt x="2956" y="13681"/>
                    <a:pt x="2869" y="13307"/>
                  </a:cubicBezTo>
                  <a:cubicBezTo>
                    <a:pt x="2794" y="12933"/>
                    <a:pt x="2707" y="12546"/>
                    <a:pt x="2632" y="12172"/>
                  </a:cubicBezTo>
                  <a:cubicBezTo>
                    <a:pt x="2582" y="11973"/>
                    <a:pt x="2544" y="11761"/>
                    <a:pt x="2507" y="11561"/>
                  </a:cubicBezTo>
                  <a:cubicBezTo>
                    <a:pt x="2470" y="11362"/>
                    <a:pt x="2432" y="11162"/>
                    <a:pt x="2395" y="10963"/>
                  </a:cubicBezTo>
                  <a:cubicBezTo>
                    <a:pt x="2320" y="10563"/>
                    <a:pt x="2245" y="10177"/>
                    <a:pt x="2183" y="9778"/>
                  </a:cubicBezTo>
                  <a:cubicBezTo>
                    <a:pt x="2145" y="9591"/>
                    <a:pt x="2108" y="9404"/>
                    <a:pt x="2071" y="9204"/>
                  </a:cubicBezTo>
                  <a:cubicBezTo>
                    <a:pt x="2021" y="8992"/>
                    <a:pt x="1983" y="8805"/>
                    <a:pt x="1946" y="8593"/>
                  </a:cubicBezTo>
                  <a:cubicBezTo>
                    <a:pt x="1896" y="8394"/>
                    <a:pt x="1871" y="8182"/>
                    <a:pt x="1821" y="7982"/>
                  </a:cubicBezTo>
                  <a:cubicBezTo>
                    <a:pt x="1784" y="7782"/>
                    <a:pt x="1746" y="7583"/>
                    <a:pt x="1709" y="7371"/>
                  </a:cubicBezTo>
                  <a:cubicBezTo>
                    <a:pt x="1622" y="6897"/>
                    <a:pt x="1509" y="6423"/>
                    <a:pt x="1397" y="5937"/>
                  </a:cubicBezTo>
                  <a:cubicBezTo>
                    <a:pt x="1322" y="5563"/>
                    <a:pt x="1247" y="5176"/>
                    <a:pt x="1185" y="4789"/>
                  </a:cubicBezTo>
                  <a:cubicBezTo>
                    <a:pt x="1135" y="4577"/>
                    <a:pt x="1098" y="4378"/>
                    <a:pt x="1060" y="4178"/>
                  </a:cubicBezTo>
                  <a:cubicBezTo>
                    <a:pt x="1023" y="3979"/>
                    <a:pt x="986" y="3792"/>
                    <a:pt x="936" y="3592"/>
                  </a:cubicBezTo>
                  <a:cubicBezTo>
                    <a:pt x="861" y="3193"/>
                    <a:pt x="774" y="2782"/>
                    <a:pt x="711" y="2370"/>
                  </a:cubicBezTo>
                  <a:cubicBezTo>
                    <a:pt x="686" y="2170"/>
                    <a:pt x="661" y="1958"/>
                    <a:pt x="636" y="1784"/>
                  </a:cubicBezTo>
                  <a:cubicBezTo>
                    <a:pt x="611" y="1597"/>
                    <a:pt x="586" y="1410"/>
                    <a:pt x="574" y="1223"/>
                  </a:cubicBezTo>
                  <a:cubicBezTo>
                    <a:pt x="562" y="1098"/>
                    <a:pt x="562" y="973"/>
                    <a:pt x="562" y="849"/>
                  </a:cubicBezTo>
                  <a:cubicBezTo>
                    <a:pt x="562" y="761"/>
                    <a:pt x="574" y="686"/>
                    <a:pt x="599" y="599"/>
                  </a:cubicBezTo>
                  <a:cubicBezTo>
                    <a:pt x="599" y="587"/>
                    <a:pt x="611" y="587"/>
                    <a:pt x="611" y="574"/>
                  </a:cubicBezTo>
                  <a:lnTo>
                    <a:pt x="636" y="562"/>
                  </a:lnTo>
                  <a:cubicBezTo>
                    <a:pt x="686" y="562"/>
                    <a:pt x="736" y="549"/>
                    <a:pt x="774" y="549"/>
                  </a:cubicBezTo>
                  <a:close/>
                  <a:moveTo>
                    <a:pt x="749" y="1"/>
                  </a:moveTo>
                  <a:cubicBezTo>
                    <a:pt x="636" y="1"/>
                    <a:pt x="537" y="13"/>
                    <a:pt x="424" y="50"/>
                  </a:cubicBezTo>
                  <a:cubicBezTo>
                    <a:pt x="387" y="63"/>
                    <a:pt x="350" y="88"/>
                    <a:pt x="312" y="100"/>
                  </a:cubicBezTo>
                  <a:cubicBezTo>
                    <a:pt x="262" y="138"/>
                    <a:pt x="212" y="188"/>
                    <a:pt x="175" y="237"/>
                  </a:cubicBezTo>
                  <a:cubicBezTo>
                    <a:pt x="125" y="312"/>
                    <a:pt x="88" y="387"/>
                    <a:pt x="63" y="474"/>
                  </a:cubicBezTo>
                  <a:cubicBezTo>
                    <a:pt x="38" y="562"/>
                    <a:pt x="25" y="661"/>
                    <a:pt x="13" y="749"/>
                  </a:cubicBezTo>
                  <a:cubicBezTo>
                    <a:pt x="0" y="961"/>
                    <a:pt x="13" y="1160"/>
                    <a:pt x="38" y="1372"/>
                  </a:cubicBezTo>
                  <a:cubicBezTo>
                    <a:pt x="63" y="1572"/>
                    <a:pt x="88" y="1771"/>
                    <a:pt x="113" y="1971"/>
                  </a:cubicBezTo>
                  <a:cubicBezTo>
                    <a:pt x="138" y="2158"/>
                    <a:pt x="150" y="2345"/>
                    <a:pt x="187" y="2545"/>
                  </a:cubicBezTo>
                  <a:cubicBezTo>
                    <a:pt x="225" y="2757"/>
                    <a:pt x="262" y="2944"/>
                    <a:pt x="300" y="3156"/>
                  </a:cubicBezTo>
                  <a:cubicBezTo>
                    <a:pt x="337" y="3368"/>
                    <a:pt x="387" y="3592"/>
                    <a:pt x="424" y="3779"/>
                  </a:cubicBezTo>
                  <a:cubicBezTo>
                    <a:pt x="462" y="3966"/>
                    <a:pt x="499" y="4153"/>
                    <a:pt x="537" y="4340"/>
                  </a:cubicBezTo>
                  <a:cubicBezTo>
                    <a:pt x="624" y="4752"/>
                    <a:pt x="699" y="5164"/>
                    <a:pt x="774" y="5575"/>
                  </a:cubicBezTo>
                  <a:cubicBezTo>
                    <a:pt x="848" y="5937"/>
                    <a:pt x="923" y="6286"/>
                    <a:pt x="998" y="6648"/>
                  </a:cubicBezTo>
                  <a:cubicBezTo>
                    <a:pt x="1048" y="6835"/>
                    <a:pt x="1085" y="7022"/>
                    <a:pt x="1123" y="7221"/>
                  </a:cubicBezTo>
                  <a:cubicBezTo>
                    <a:pt x="1160" y="7421"/>
                    <a:pt x="1198" y="7620"/>
                    <a:pt x="1235" y="7807"/>
                  </a:cubicBezTo>
                  <a:cubicBezTo>
                    <a:pt x="1322" y="8206"/>
                    <a:pt x="1385" y="8606"/>
                    <a:pt x="1472" y="9005"/>
                  </a:cubicBezTo>
                  <a:cubicBezTo>
                    <a:pt x="1509" y="9204"/>
                    <a:pt x="1559" y="9391"/>
                    <a:pt x="1597" y="9591"/>
                  </a:cubicBezTo>
                  <a:cubicBezTo>
                    <a:pt x="1634" y="9790"/>
                    <a:pt x="1659" y="10002"/>
                    <a:pt x="1696" y="10189"/>
                  </a:cubicBezTo>
                  <a:cubicBezTo>
                    <a:pt x="1734" y="10389"/>
                    <a:pt x="1771" y="10588"/>
                    <a:pt x="1809" y="10775"/>
                  </a:cubicBezTo>
                  <a:lnTo>
                    <a:pt x="1921" y="11387"/>
                  </a:lnTo>
                  <a:cubicBezTo>
                    <a:pt x="1958" y="11586"/>
                    <a:pt x="1996" y="11811"/>
                    <a:pt x="2033" y="11998"/>
                  </a:cubicBezTo>
                  <a:cubicBezTo>
                    <a:pt x="2071" y="12185"/>
                    <a:pt x="2120" y="12372"/>
                    <a:pt x="2158" y="12559"/>
                  </a:cubicBezTo>
                  <a:cubicBezTo>
                    <a:pt x="2245" y="12945"/>
                    <a:pt x="2332" y="13332"/>
                    <a:pt x="2407" y="13719"/>
                  </a:cubicBezTo>
                  <a:cubicBezTo>
                    <a:pt x="2432" y="13881"/>
                    <a:pt x="2470" y="14043"/>
                    <a:pt x="2495" y="14205"/>
                  </a:cubicBezTo>
                  <a:cubicBezTo>
                    <a:pt x="2532" y="14392"/>
                    <a:pt x="2582" y="14592"/>
                    <a:pt x="2619" y="14779"/>
                  </a:cubicBezTo>
                  <a:cubicBezTo>
                    <a:pt x="2694" y="15103"/>
                    <a:pt x="2769" y="15402"/>
                    <a:pt x="2831" y="15726"/>
                  </a:cubicBezTo>
                  <a:cubicBezTo>
                    <a:pt x="2894" y="16051"/>
                    <a:pt x="2981" y="16375"/>
                    <a:pt x="3056" y="16699"/>
                  </a:cubicBezTo>
                  <a:lnTo>
                    <a:pt x="3143" y="17061"/>
                  </a:lnTo>
                  <a:cubicBezTo>
                    <a:pt x="3168" y="17198"/>
                    <a:pt x="3193" y="17335"/>
                    <a:pt x="3205" y="17485"/>
                  </a:cubicBezTo>
                  <a:cubicBezTo>
                    <a:pt x="3230" y="17622"/>
                    <a:pt x="3243" y="17797"/>
                    <a:pt x="3268" y="17934"/>
                  </a:cubicBezTo>
                  <a:cubicBezTo>
                    <a:pt x="3280" y="18084"/>
                    <a:pt x="3293" y="18233"/>
                    <a:pt x="3318" y="18370"/>
                  </a:cubicBezTo>
                  <a:cubicBezTo>
                    <a:pt x="3355" y="18545"/>
                    <a:pt x="3405" y="18707"/>
                    <a:pt x="3455" y="18882"/>
                  </a:cubicBezTo>
                  <a:cubicBezTo>
                    <a:pt x="3467" y="18944"/>
                    <a:pt x="3517" y="19006"/>
                    <a:pt x="3592" y="19031"/>
                  </a:cubicBezTo>
                  <a:lnTo>
                    <a:pt x="3604" y="19044"/>
                  </a:lnTo>
                  <a:cubicBezTo>
                    <a:pt x="3629" y="19106"/>
                    <a:pt x="3667" y="19168"/>
                    <a:pt x="3704" y="19218"/>
                  </a:cubicBezTo>
                  <a:cubicBezTo>
                    <a:pt x="3742" y="19268"/>
                    <a:pt x="3779" y="19306"/>
                    <a:pt x="3829" y="19343"/>
                  </a:cubicBezTo>
                  <a:cubicBezTo>
                    <a:pt x="3891" y="19405"/>
                    <a:pt x="3966" y="19443"/>
                    <a:pt x="4041" y="19468"/>
                  </a:cubicBezTo>
                  <a:cubicBezTo>
                    <a:pt x="4116" y="19505"/>
                    <a:pt x="4203" y="19530"/>
                    <a:pt x="4278" y="19543"/>
                  </a:cubicBezTo>
                  <a:lnTo>
                    <a:pt x="4390" y="19568"/>
                  </a:lnTo>
                  <a:cubicBezTo>
                    <a:pt x="4453" y="19580"/>
                    <a:pt x="4527" y="19580"/>
                    <a:pt x="4590" y="19580"/>
                  </a:cubicBezTo>
                  <a:cubicBezTo>
                    <a:pt x="4640" y="19580"/>
                    <a:pt x="4677" y="19568"/>
                    <a:pt x="4727" y="19555"/>
                  </a:cubicBezTo>
                  <a:cubicBezTo>
                    <a:pt x="4789" y="19555"/>
                    <a:pt x="4852" y="19543"/>
                    <a:pt x="4901" y="19518"/>
                  </a:cubicBezTo>
                  <a:cubicBezTo>
                    <a:pt x="4989" y="19505"/>
                    <a:pt x="5064" y="19468"/>
                    <a:pt x="5138" y="19430"/>
                  </a:cubicBezTo>
                  <a:cubicBezTo>
                    <a:pt x="5301" y="19343"/>
                    <a:pt x="5475" y="19231"/>
                    <a:pt x="5625" y="19106"/>
                  </a:cubicBezTo>
                  <a:lnTo>
                    <a:pt x="6086" y="18757"/>
                  </a:lnTo>
                  <a:cubicBezTo>
                    <a:pt x="6236" y="18645"/>
                    <a:pt x="6386" y="18520"/>
                    <a:pt x="6535" y="18395"/>
                  </a:cubicBezTo>
                  <a:cubicBezTo>
                    <a:pt x="6685" y="18271"/>
                    <a:pt x="6822" y="18146"/>
                    <a:pt x="6984" y="18021"/>
                  </a:cubicBezTo>
                  <a:cubicBezTo>
                    <a:pt x="7134" y="17909"/>
                    <a:pt x="7296" y="17784"/>
                    <a:pt x="7458" y="17672"/>
                  </a:cubicBezTo>
                  <a:cubicBezTo>
                    <a:pt x="7782" y="17435"/>
                    <a:pt x="8094" y="17186"/>
                    <a:pt x="8406" y="16936"/>
                  </a:cubicBezTo>
                  <a:cubicBezTo>
                    <a:pt x="8556" y="16811"/>
                    <a:pt x="8705" y="16687"/>
                    <a:pt x="8867" y="16562"/>
                  </a:cubicBezTo>
                  <a:cubicBezTo>
                    <a:pt x="9017" y="16450"/>
                    <a:pt x="9154" y="16325"/>
                    <a:pt x="9316" y="16213"/>
                  </a:cubicBezTo>
                  <a:cubicBezTo>
                    <a:pt x="9628" y="15976"/>
                    <a:pt x="9940" y="15764"/>
                    <a:pt x="10252" y="15502"/>
                  </a:cubicBezTo>
                  <a:cubicBezTo>
                    <a:pt x="10563" y="15240"/>
                    <a:pt x="10888" y="14978"/>
                    <a:pt x="11187" y="14729"/>
                  </a:cubicBezTo>
                  <a:cubicBezTo>
                    <a:pt x="11474" y="14479"/>
                    <a:pt x="11773" y="14242"/>
                    <a:pt x="12072" y="13981"/>
                  </a:cubicBezTo>
                  <a:cubicBezTo>
                    <a:pt x="12372" y="13719"/>
                    <a:pt x="12671" y="13444"/>
                    <a:pt x="12983" y="13195"/>
                  </a:cubicBezTo>
                  <a:cubicBezTo>
                    <a:pt x="13120" y="13095"/>
                    <a:pt x="13245" y="12983"/>
                    <a:pt x="13382" y="12871"/>
                  </a:cubicBezTo>
                  <a:cubicBezTo>
                    <a:pt x="13507" y="12758"/>
                    <a:pt x="13606" y="12659"/>
                    <a:pt x="13756" y="12534"/>
                  </a:cubicBezTo>
                  <a:cubicBezTo>
                    <a:pt x="13893" y="12409"/>
                    <a:pt x="14030" y="12284"/>
                    <a:pt x="14192" y="12160"/>
                  </a:cubicBezTo>
                  <a:cubicBezTo>
                    <a:pt x="14342" y="12035"/>
                    <a:pt x="14492" y="11898"/>
                    <a:pt x="14654" y="11773"/>
                  </a:cubicBezTo>
                  <a:cubicBezTo>
                    <a:pt x="14804" y="11636"/>
                    <a:pt x="14978" y="11499"/>
                    <a:pt x="15115" y="11374"/>
                  </a:cubicBezTo>
                  <a:cubicBezTo>
                    <a:pt x="15252" y="11262"/>
                    <a:pt x="15390" y="11137"/>
                    <a:pt x="15527" y="11012"/>
                  </a:cubicBezTo>
                  <a:cubicBezTo>
                    <a:pt x="15739" y="10825"/>
                    <a:pt x="15938" y="10626"/>
                    <a:pt x="16138" y="10439"/>
                  </a:cubicBezTo>
                  <a:cubicBezTo>
                    <a:pt x="16288" y="10302"/>
                    <a:pt x="16450" y="10164"/>
                    <a:pt x="16587" y="10027"/>
                  </a:cubicBezTo>
                  <a:cubicBezTo>
                    <a:pt x="16724" y="9890"/>
                    <a:pt x="16861" y="9753"/>
                    <a:pt x="16998" y="9616"/>
                  </a:cubicBezTo>
                  <a:cubicBezTo>
                    <a:pt x="17285" y="9366"/>
                    <a:pt x="17547" y="9104"/>
                    <a:pt x="17784" y="8818"/>
                  </a:cubicBezTo>
                  <a:cubicBezTo>
                    <a:pt x="17846" y="8730"/>
                    <a:pt x="17896" y="8630"/>
                    <a:pt x="17946" y="8531"/>
                  </a:cubicBezTo>
                  <a:cubicBezTo>
                    <a:pt x="17971" y="8481"/>
                    <a:pt x="17984" y="8431"/>
                    <a:pt x="17996" y="8369"/>
                  </a:cubicBezTo>
                  <a:cubicBezTo>
                    <a:pt x="17996" y="8331"/>
                    <a:pt x="17996" y="8281"/>
                    <a:pt x="17996" y="8244"/>
                  </a:cubicBezTo>
                  <a:cubicBezTo>
                    <a:pt x="17984" y="8169"/>
                    <a:pt x="17959" y="8094"/>
                    <a:pt x="17921" y="8044"/>
                  </a:cubicBezTo>
                  <a:cubicBezTo>
                    <a:pt x="17884" y="7994"/>
                    <a:pt x="17846" y="7957"/>
                    <a:pt x="17797" y="7920"/>
                  </a:cubicBezTo>
                  <a:cubicBezTo>
                    <a:pt x="17747" y="7870"/>
                    <a:pt x="17697" y="7832"/>
                    <a:pt x="17647" y="7795"/>
                  </a:cubicBezTo>
                  <a:cubicBezTo>
                    <a:pt x="17572" y="7757"/>
                    <a:pt x="17497" y="7720"/>
                    <a:pt x="17422" y="7683"/>
                  </a:cubicBezTo>
                  <a:cubicBezTo>
                    <a:pt x="17335" y="7645"/>
                    <a:pt x="17260" y="7608"/>
                    <a:pt x="17173" y="7583"/>
                  </a:cubicBezTo>
                  <a:cubicBezTo>
                    <a:pt x="17086" y="7545"/>
                    <a:pt x="16998" y="7521"/>
                    <a:pt x="16911" y="7483"/>
                  </a:cubicBezTo>
                  <a:cubicBezTo>
                    <a:pt x="16749" y="7421"/>
                    <a:pt x="16599" y="7333"/>
                    <a:pt x="16437" y="7246"/>
                  </a:cubicBezTo>
                  <a:cubicBezTo>
                    <a:pt x="16275" y="7171"/>
                    <a:pt x="16101" y="7121"/>
                    <a:pt x="15926" y="7047"/>
                  </a:cubicBezTo>
                  <a:cubicBezTo>
                    <a:pt x="15751" y="6972"/>
                    <a:pt x="15589" y="6909"/>
                    <a:pt x="15415" y="6822"/>
                  </a:cubicBezTo>
                  <a:cubicBezTo>
                    <a:pt x="15240" y="6735"/>
                    <a:pt x="15078" y="6660"/>
                    <a:pt x="14891" y="6585"/>
                  </a:cubicBezTo>
                  <a:lnTo>
                    <a:pt x="14629" y="6461"/>
                  </a:lnTo>
                  <a:lnTo>
                    <a:pt x="14355" y="6361"/>
                  </a:lnTo>
                  <a:cubicBezTo>
                    <a:pt x="14180" y="6286"/>
                    <a:pt x="14030" y="6199"/>
                    <a:pt x="13856" y="6124"/>
                  </a:cubicBezTo>
                  <a:cubicBezTo>
                    <a:pt x="13669" y="6036"/>
                    <a:pt x="13494" y="5949"/>
                    <a:pt x="13319" y="5862"/>
                  </a:cubicBezTo>
                  <a:cubicBezTo>
                    <a:pt x="13220" y="5824"/>
                    <a:pt x="13132" y="5775"/>
                    <a:pt x="13045" y="5737"/>
                  </a:cubicBezTo>
                  <a:cubicBezTo>
                    <a:pt x="12958" y="5700"/>
                    <a:pt x="12871" y="5650"/>
                    <a:pt x="12783" y="5600"/>
                  </a:cubicBezTo>
                  <a:cubicBezTo>
                    <a:pt x="12621" y="5513"/>
                    <a:pt x="12446" y="5438"/>
                    <a:pt x="12272" y="5351"/>
                  </a:cubicBezTo>
                  <a:cubicBezTo>
                    <a:pt x="11910" y="5188"/>
                    <a:pt x="11549" y="5001"/>
                    <a:pt x="11199" y="4827"/>
                  </a:cubicBezTo>
                  <a:cubicBezTo>
                    <a:pt x="10850" y="4652"/>
                    <a:pt x="10501" y="4490"/>
                    <a:pt x="10152" y="4291"/>
                  </a:cubicBezTo>
                  <a:cubicBezTo>
                    <a:pt x="9977" y="4191"/>
                    <a:pt x="9803" y="4079"/>
                    <a:pt x="9628" y="3991"/>
                  </a:cubicBezTo>
                  <a:cubicBezTo>
                    <a:pt x="9441" y="3891"/>
                    <a:pt x="9266" y="3792"/>
                    <a:pt x="9092" y="3692"/>
                  </a:cubicBezTo>
                  <a:cubicBezTo>
                    <a:pt x="8917" y="3592"/>
                    <a:pt x="8743" y="3492"/>
                    <a:pt x="8568" y="3393"/>
                  </a:cubicBezTo>
                  <a:cubicBezTo>
                    <a:pt x="8406" y="3305"/>
                    <a:pt x="8219" y="3218"/>
                    <a:pt x="8057" y="3131"/>
                  </a:cubicBezTo>
                  <a:cubicBezTo>
                    <a:pt x="7695" y="2944"/>
                    <a:pt x="7358" y="2757"/>
                    <a:pt x="6984" y="2570"/>
                  </a:cubicBezTo>
                  <a:cubicBezTo>
                    <a:pt x="6622" y="2382"/>
                    <a:pt x="6261" y="2208"/>
                    <a:pt x="5899" y="2033"/>
                  </a:cubicBezTo>
                  <a:cubicBezTo>
                    <a:pt x="5725" y="1946"/>
                    <a:pt x="5550" y="1871"/>
                    <a:pt x="5363" y="1784"/>
                  </a:cubicBezTo>
                  <a:cubicBezTo>
                    <a:pt x="5176" y="1684"/>
                    <a:pt x="4976" y="1584"/>
                    <a:pt x="4802" y="1510"/>
                  </a:cubicBezTo>
                  <a:cubicBezTo>
                    <a:pt x="4627" y="1435"/>
                    <a:pt x="4453" y="1360"/>
                    <a:pt x="4278" y="1273"/>
                  </a:cubicBezTo>
                  <a:cubicBezTo>
                    <a:pt x="4091" y="1198"/>
                    <a:pt x="3916" y="1110"/>
                    <a:pt x="3729" y="1036"/>
                  </a:cubicBezTo>
                  <a:cubicBezTo>
                    <a:pt x="3467" y="923"/>
                    <a:pt x="3205" y="824"/>
                    <a:pt x="2944" y="711"/>
                  </a:cubicBezTo>
                  <a:cubicBezTo>
                    <a:pt x="2819" y="661"/>
                    <a:pt x="2707" y="612"/>
                    <a:pt x="2569" y="562"/>
                  </a:cubicBezTo>
                  <a:cubicBezTo>
                    <a:pt x="2432" y="512"/>
                    <a:pt x="2283" y="474"/>
                    <a:pt x="2145" y="425"/>
                  </a:cubicBezTo>
                  <a:cubicBezTo>
                    <a:pt x="1971" y="375"/>
                    <a:pt x="1809" y="300"/>
                    <a:pt x="1647" y="225"/>
                  </a:cubicBezTo>
                  <a:cubicBezTo>
                    <a:pt x="1459" y="163"/>
                    <a:pt x="1272" y="100"/>
                    <a:pt x="1073" y="50"/>
                  </a:cubicBezTo>
                  <a:cubicBezTo>
                    <a:pt x="961" y="25"/>
                    <a:pt x="861" y="1"/>
                    <a:pt x="74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1" name="Google Shape;351;p22"/>
            <p:cNvSpPr/>
            <p:nvPr/>
          </p:nvSpPr>
          <p:spPr>
            <a:xfrm>
              <a:off x="2105791" y="1784264"/>
              <a:ext cx="353963" cy="401286"/>
            </a:xfrm>
            <a:custGeom>
              <a:avLst/>
              <a:gdLst/>
              <a:ahLst/>
              <a:cxnLst/>
              <a:rect l="l" t="t" r="r" b="b"/>
              <a:pathLst>
                <a:path w="11212" h="12711" extrusionOk="0">
                  <a:moveTo>
                    <a:pt x="636" y="533"/>
                  </a:moveTo>
                  <a:cubicBezTo>
                    <a:pt x="674" y="533"/>
                    <a:pt x="711" y="546"/>
                    <a:pt x="749" y="546"/>
                  </a:cubicBezTo>
                  <a:cubicBezTo>
                    <a:pt x="799" y="558"/>
                    <a:pt x="848" y="571"/>
                    <a:pt x="898" y="583"/>
                  </a:cubicBezTo>
                  <a:cubicBezTo>
                    <a:pt x="1060" y="646"/>
                    <a:pt x="1223" y="720"/>
                    <a:pt x="1385" y="808"/>
                  </a:cubicBezTo>
                  <a:cubicBezTo>
                    <a:pt x="1559" y="895"/>
                    <a:pt x="1721" y="1007"/>
                    <a:pt x="1896" y="1107"/>
                  </a:cubicBezTo>
                  <a:cubicBezTo>
                    <a:pt x="2058" y="1207"/>
                    <a:pt x="2233" y="1294"/>
                    <a:pt x="2407" y="1381"/>
                  </a:cubicBezTo>
                  <a:cubicBezTo>
                    <a:pt x="2582" y="1456"/>
                    <a:pt x="2756" y="1556"/>
                    <a:pt x="2931" y="1631"/>
                  </a:cubicBezTo>
                  <a:cubicBezTo>
                    <a:pt x="3106" y="1718"/>
                    <a:pt x="3268" y="1780"/>
                    <a:pt x="3455" y="1843"/>
                  </a:cubicBezTo>
                  <a:cubicBezTo>
                    <a:pt x="3642" y="1905"/>
                    <a:pt x="3829" y="1980"/>
                    <a:pt x="4016" y="2067"/>
                  </a:cubicBezTo>
                  <a:cubicBezTo>
                    <a:pt x="4191" y="2155"/>
                    <a:pt x="4378" y="2242"/>
                    <a:pt x="4565" y="2317"/>
                  </a:cubicBezTo>
                  <a:cubicBezTo>
                    <a:pt x="4739" y="2391"/>
                    <a:pt x="4914" y="2466"/>
                    <a:pt x="5089" y="2554"/>
                  </a:cubicBezTo>
                  <a:cubicBezTo>
                    <a:pt x="5263" y="2653"/>
                    <a:pt x="5425" y="2753"/>
                    <a:pt x="5612" y="2840"/>
                  </a:cubicBezTo>
                  <a:cubicBezTo>
                    <a:pt x="5799" y="2915"/>
                    <a:pt x="5999" y="3003"/>
                    <a:pt x="6174" y="3090"/>
                  </a:cubicBezTo>
                  <a:cubicBezTo>
                    <a:pt x="6348" y="3190"/>
                    <a:pt x="6535" y="3264"/>
                    <a:pt x="6710" y="3339"/>
                  </a:cubicBezTo>
                  <a:cubicBezTo>
                    <a:pt x="6797" y="3377"/>
                    <a:pt x="6897" y="3414"/>
                    <a:pt x="6984" y="3452"/>
                  </a:cubicBezTo>
                  <a:cubicBezTo>
                    <a:pt x="7071" y="3501"/>
                    <a:pt x="7171" y="3551"/>
                    <a:pt x="7259" y="3589"/>
                  </a:cubicBezTo>
                  <a:cubicBezTo>
                    <a:pt x="7433" y="3676"/>
                    <a:pt x="7595" y="3763"/>
                    <a:pt x="7770" y="3851"/>
                  </a:cubicBezTo>
                  <a:cubicBezTo>
                    <a:pt x="7944" y="3938"/>
                    <a:pt x="8132" y="4013"/>
                    <a:pt x="8319" y="4088"/>
                  </a:cubicBezTo>
                  <a:cubicBezTo>
                    <a:pt x="8493" y="4150"/>
                    <a:pt x="8668" y="4225"/>
                    <a:pt x="8842" y="4300"/>
                  </a:cubicBezTo>
                  <a:lnTo>
                    <a:pt x="9104" y="4412"/>
                  </a:lnTo>
                  <a:cubicBezTo>
                    <a:pt x="9192" y="4449"/>
                    <a:pt x="9279" y="4487"/>
                    <a:pt x="9366" y="4512"/>
                  </a:cubicBezTo>
                  <a:cubicBezTo>
                    <a:pt x="9578" y="4599"/>
                    <a:pt x="9790" y="4674"/>
                    <a:pt x="10015" y="4761"/>
                  </a:cubicBezTo>
                  <a:cubicBezTo>
                    <a:pt x="10114" y="4798"/>
                    <a:pt x="10214" y="4848"/>
                    <a:pt x="10326" y="4898"/>
                  </a:cubicBezTo>
                  <a:cubicBezTo>
                    <a:pt x="10414" y="4936"/>
                    <a:pt x="10501" y="4985"/>
                    <a:pt x="10588" y="5035"/>
                  </a:cubicBezTo>
                  <a:cubicBezTo>
                    <a:pt x="10601" y="5048"/>
                    <a:pt x="10626" y="5060"/>
                    <a:pt x="10651" y="5073"/>
                  </a:cubicBezTo>
                  <a:lnTo>
                    <a:pt x="10638" y="5085"/>
                  </a:lnTo>
                  <a:cubicBezTo>
                    <a:pt x="10588" y="5135"/>
                    <a:pt x="10526" y="5197"/>
                    <a:pt x="10476" y="5247"/>
                  </a:cubicBezTo>
                  <a:lnTo>
                    <a:pt x="10252" y="5459"/>
                  </a:lnTo>
                  <a:cubicBezTo>
                    <a:pt x="10114" y="5584"/>
                    <a:pt x="9977" y="5709"/>
                    <a:pt x="9840" y="5846"/>
                  </a:cubicBezTo>
                  <a:cubicBezTo>
                    <a:pt x="9690" y="5983"/>
                    <a:pt x="9553" y="6133"/>
                    <a:pt x="9429" y="6270"/>
                  </a:cubicBezTo>
                  <a:cubicBezTo>
                    <a:pt x="9291" y="6420"/>
                    <a:pt x="9154" y="6569"/>
                    <a:pt x="9029" y="6719"/>
                  </a:cubicBezTo>
                  <a:cubicBezTo>
                    <a:pt x="8955" y="6794"/>
                    <a:pt x="8892" y="6869"/>
                    <a:pt x="8817" y="6943"/>
                  </a:cubicBezTo>
                  <a:lnTo>
                    <a:pt x="8605" y="7155"/>
                  </a:lnTo>
                  <a:cubicBezTo>
                    <a:pt x="8456" y="7305"/>
                    <a:pt x="8319" y="7442"/>
                    <a:pt x="8169" y="7592"/>
                  </a:cubicBezTo>
                  <a:cubicBezTo>
                    <a:pt x="8032" y="7754"/>
                    <a:pt x="7882" y="7916"/>
                    <a:pt x="7745" y="8053"/>
                  </a:cubicBezTo>
                  <a:cubicBezTo>
                    <a:pt x="7620" y="8178"/>
                    <a:pt x="7496" y="8303"/>
                    <a:pt x="7346" y="8452"/>
                  </a:cubicBezTo>
                  <a:cubicBezTo>
                    <a:pt x="7196" y="8602"/>
                    <a:pt x="7034" y="8777"/>
                    <a:pt x="6909" y="8914"/>
                  </a:cubicBezTo>
                  <a:cubicBezTo>
                    <a:pt x="6785" y="9039"/>
                    <a:pt x="6647" y="9163"/>
                    <a:pt x="6523" y="9300"/>
                  </a:cubicBezTo>
                  <a:cubicBezTo>
                    <a:pt x="6460" y="9363"/>
                    <a:pt x="6398" y="9438"/>
                    <a:pt x="6336" y="9500"/>
                  </a:cubicBezTo>
                  <a:lnTo>
                    <a:pt x="6124" y="9700"/>
                  </a:lnTo>
                  <a:cubicBezTo>
                    <a:pt x="5874" y="9949"/>
                    <a:pt x="5625" y="10211"/>
                    <a:pt x="5375" y="10448"/>
                  </a:cubicBezTo>
                  <a:cubicBezTo>
                    <a:pt x="5263" y="10548"/>
                    <a:pt x="5151" y="10635"/>
                    <a:pt x="5026" y="10735"/>
                  </a:cubicBezTo>
                  <a:cubicBezTo>
                    <a:pt x="4902" y="10834"/>
                    <a:pt x="4789" y="10934"/>
                    <a:pt x="4677" y="11046"/>
                  </a:cubicBezTo>
                  <a:cubicBezTo>
                    <a:pt x="4565" y="11146"/>
                    <a:pt x="4453" y="11246"/>
                    <a:pt x="4328" y="11333"/>
                  </a:cubicBezTo>
                  <a:cubicBezTo>
                    <a:pt x="4203" y="11421"/>
                    <a:pt x="4066" y="11508"/>
                    <a:pt x="3941" y="11583"/>
                  </a:cubicBezTo>
                  <a:cubicBezTo>
                    <a:pt x="3817" y="11670"/>
                    <a:pt x="3704" y="11757"/>
                    <a:pt x="3580" y="11845"/>
                  </a:cubicBezTo>
                  <a:cubicBezTo>
                    <a:pt x="3467" y="11932"/>
                    <a:pt x="3330" y="12019"/>
                    <a:pt x="3193" y="12094"/>
                  </a:cubicBezTo>
                  <a:lnTo>
                    <a:pt x="3143" y="12119"/>
                  </a:lnTo>
                  <a:cubicBezTo>
                    <a:pt x="3131" y="12094"/>
                    <a:pt x="3118" y="12069"/>
                    <a:pt x="3106" y="12044"/>
                  </a:cubicBezTo>
                  <a:cubicBezTo>
                    <a:pt x="3068" y="11969"/>
                    <a:pt x="3006" y="11919"/>
                    <a:pt x="2931" y="11894"/>
                  </a:cubicBezTo>
                  <a:cubicBezTo>
                    <a:pt x="2906" y="11745"/>
                    <a:pt x="2869" y="11595"/>
                    <a:pt x="2844" y="11445"/>
                  </a:cubicBezTo>
                  <a:cubicBezTo>
                    <a:pt x="2794" y="11246"/>
                    <a:pt x="2769" y="11059"/>
                    <a:pt x="2732" y="10859"/>
                  </a:cubicBezTo>
                  <a:cubicBezTo>
                    <a:pt x="2669" y="10473"/>
                    <a:pt x="2607" y="10086"/>
                    <a:pt x="2532" y="9700"/>
                  </a:cubicBezTo>
                  <a:cubicBezTo>
                    <a:pt x="2507" y="9512"/>
                    <a:pt x="2482" y="9350"/>
                    <a:pt x="2445" y="9138"/>
                  </a:cubicBezTo>
                  <a:cubicBezTo>
                    <a:pt x="2395" y="8939"/>
                    <a:pt x="2345" y="8714"/>
                    <a:pt x="2308" y="8527"/>
                  </a:cubicBezTo>
                  <a:cubicBezTo>
                    <a:pt x="2258" y="8340"/>
                    <a:pt x="2208" y="8153"/>
                    <a:pt x="2170" y="7966"/>
                  </a:cubicBezTo>
                  <a:cubicBezTo>
                    <a:pt x="2120" y="7791"/>
                    <a:pt x="2083" y="7604"/>
                    <a:pt x="2046" y="7430"/>
                  </a:cubicBezTo>
                  <a:cubicBezTo>
                    <a:pt x="1958" y="7043"/>
                    <a:pt x="1859" y="6657"/>
                    <a:pt x="1759" y="6270"/>
                  </a:cubicBezTo>
                  <a:cubicBezTo>
                    <a:pt x="1709" y="6083"/>
                    <a:pt x="1659" y="5908"/>
                    <a:pt x="1622" y="5709"/>
                  </a:cubicBezTo>
                  <a:cubicBezTo>
                    <a:pt x="1572" y="5509"/>
                    <a:pt x="1509" y="5310"/>
                    <a:pt x="1460" y="5110"/>
                  </a:cubicBezTo>
                  <a:cubicBezTo>
                    <a:pt x="1322" y="4586"/>
                    <a:pt x="1185" y="4063"/>
                    <a:pt x="1060" y="3539"/>
                  </a:cubicBezTo>
                  <a:cubicBezTo>
                    <a:pt x="1023" y="3339"/>
                    <a:pt x="973" y="3152"/>
                    <a:pt x="936" y="2953"/>
                  </a:cubicBezTo>
                  <a:cubicBezTo>
                    <a:pt x="861" y="2579"/>
                    <a:pt x="786" y="2204"/>
                    <a:pt x="724" y="1818"/>
                  </a:cubicBezTo>
                  <a:cubicBezTo>
                    <a:pt x="711" y="1718"/>
                    <a:pt x="699" y="1643"/>
                    <a:pt x="686" y="1543"/>
                  </a:cubicBezTo>
                  <a:cubicBezTo>
                    <a:pt x="674" y="1431"/>
                    <a:pt x="661" y="1331"/>
                    <a:pt x="649" y="1232"/>
                  </a:cubicBezTo>
                  <a:cubicBezTo>
                    <a:pt x="624" y="1057"/>
                    <a:pt x="587" y="870"/>
                    <a:pt x="574" y="695"/>
                  </a:cubicBezTo>
                  <a:cubicBezTo>
                    <a:pt x="562" y="633"/>
                    <a:pt x="562" y="583"/>
                    <a:pt x="562" y="533"/>
                  </a:cubicBezTo>
                  <a:close/>
                  <a:moveTo>
                    <a:pt x="632" y="0"/>
                  </a:moveTo>
                  <a:cubicBezTo>
                    <a:pt x="590" y="0"/>
                    <a:pt x="549" y="3"/>
                    <a:pt x="512" y="10"/>
                  </a:cubicBezTo>
                  <a:cubicBezTo>
                    <a:pt x="399" y="22"/>
                    <a:pt x="300" y="59"/>
                    <a:pt x="212" y="122"/>
                  </a:cubicBezTo>
                  <a:lnTo>
                    <a:pt x="200" y="122"/>
                  </a:lnTo>
                  <a:cubicBezTo>
                    <a:pt x="138" y="172"/>
                    <a:pt x="88" y="234"/>
                    <a:pt x="50" y="296"/>
                  </a:cubicBezTo>
                  <a:cubicBezTo>
                    <a:pt x="38" y="334"/>
                    <a:pt x="25" y="371"/>
                    <a:pt x="13" y="421"/>
                  </a:cubicBezTo>
                  <a:cubicBezTo>
                    <a:pt x="13" y="458"/>
                    <a:pt x="13" y="508"/>
                    <a:pt x="13" y="546"/>
                  </a:cubicBezTo>
                  <a:cubicBezTo>
                    <a:pt x="0" y="596"/>
                    <a:pt x="0" y="646"/>
                    <a:pt x="13" y="695"/>
                  </a:cubicBezTo>
                  <a:cubicBezTo>
                    <a:pt x="13" y="783"/>
                    <a:pt x="25" y="882"/>
                    <a:pt x="38" y="970"/>
                  </a:cubicBezTo>
                  <a:cubicBezTo>
                    <a:pt x="50" y="1057"/>
                    <a:pt x="63" y="1144"/>
                    <a:pt x="88" y="1244"/>
                  </a:cubicBezTo>
                  <a:cubicBezTo>
                    <a:pt x="100" y="1331"/>
                    <a:pt x="100" y="1431"/>
                    <a:pt x="113" y="1531"/>
                  </a:cubicBezTo>
                  <a:cubicBezTo>
                    <a:pt x="138" y="1693"/>
                    <a:pt x="175" y="1855"/>
                    <a:pt x="200" y="2017"/>
                  </a:cubicBezTo>
                  <a:cubicBezTo>
                    <a:pt x="225" y="2179"/>
                    <a:pt x="250" y="2342"/>
                    <a:pt x="275" y="2504"/>
                  </a:cubicBezTo>
                  <a:cubicBezTo>
                    <a:pt x="312" y="2678"/>
                    <a:pt x="337" y="2840"/>
                    <a:pt x="375" y="3015"/>
                  </a:cubicBezTo>
                  <a:cubicBezTo>
                    <a:pt x="412" y="3190"/>
                    <a:pt x="462" y="3364"/>
                    <a:pt x="499" y="3539"/>
                  </a:cubicBezTo>
                  <a:cubicBezTo>
                    <a:pt x="574" y="3913"/>
                    <a:pt x="674" y="4287"/>
                    <a:pt x="761" y="4661"/>
                  </a:cubicBezTo>
                  <a:cubicBezTo>
                    <a:pt x="861" y="5048"/>
                    <a:pt x="973" y="5422"/>
                    <a:pt x="1073" y="5796"/>
                  </a:cubicBezTo>
                  <a:cubicBezTo>
                    <a:pt x="1110" y="5946"/>
                    <a:pt x="1135" y="6070"/>
                    <a:pt x="1173" y="6220"/>
                  </a:cubicBezTo>
                  <a:cubicBezTo>
                    <a:pt x="1210" y="6370"/>
                    <a:pt x="1247" y="6507"/>
                    <a:pt x="1285" y="6657"/>
                  </a:cubicBezTo>
                  <a:cubicBezTo>
                    <a:pt x="1360" y="6918"/>
                    <a:pt x="1422" y="7193"/>
                    <a:pt x="1484" y="7455"/>
                  </a:cubicBezTo>
                  <a:cubicBezTo>
                    <a:pt x="1547" y="7717"/>
                    <a:pt x="1609" y="8003"/>
                    <a:pt x="1659" y="8240"/>
                  </a:cubicBezTo>
                  <a:cubicBezTo>
                    <a:pt x="1721" y="8477"/>
                    <a:pt x="1784" y="8714"/>
                    <a:pt x="1834" y="8951"/>
                  </a:cubicBezTo>
                  <a:cubicBezTo>
                    <a:pt x="1908" y="9325"/>
                    <a:pt x="1971" y="9687"/>
                    <a:pt x="2033" y="10061"/>
                  </a:cubicBezTo>
                  <a:cubicBezTo>
                    <a:pt x="2058" y="10248"/>
                    <a:pt x="2096" y="10448"/>
                    <a:pt x="2133" y="10635"/>
                  </a:cubicBezTo>
                  <a:cubicBezTo>
                    <a:pt x="2158" y="10822"/>
                    <a:pt x="2195" y="11009"/>
                    <a:pt x="2233" y="11196"/>
                  </a:cubicBezTo>
                  <a:cubicBezTo>
                    <a:pt x="2283" y="11495"/>
                    <a:pt x="2345" y="11795"/>
                    <a:pt x="2407" y="12094"/>
                  </a:cubicBezTo>
                  <a:cubicBezTo>
                    <a:pt x="2420" y="12119"/>
                    <a:pt x="2432" y="12144"/>
                    <a:pt x="2432" y="12169"/>
                  </a:cubicBezTo>
                  <a:cubicBezTo>
                    <a:pt x="2445" y="12206"/>
                    <a:pt x="2470" y="12244"/>
                    <a:pt x="2507" y="12281"/>
                  </a:cubicBezTo>
                  <a:cubicBezTo>
                    <a:pt x="2532" y="12306"/>
                    <a:pt x="2569" y="12331"/>
                    <a:pt x="2619" y="12331"/>
                  </a:cubicBezTo>
                  <a:cubicBezTo>
                    <a:pt x="2632" y="12356"/>
                    <a:pt x="2644" y="12381"/>
                    <a:pt x="2657" y="12406"/>
                  </a:cubicBezTo>
                  <a:cubicBezTo>
                    <a:pt x="2682" y="12431"/>
                    <a:pt x="2694" y="12468"/>
                    <a:pt x="2719" y="12493"/>
                  </a:cubicBezTo>
                  <a:cubicBezTo>
                    <a:pt x="2769" y="12555"/>
                    <a:pt x="2831" y="12605"/>
                    <a:pt x="2894" y="12655"/>
                  </a:cubicBezTo>
                  <a:cubicBezTo>
                    <a:pt x="2959" y="12691"/>
                    <a:pt x="3033" y="12711"/>
                    <a:pt x="3108" y="12711"/>
                  </a:cubicBezTo>
                  <a:cubicBezTo>
                    <a:pt x="3162" y="12711"/>
                    <a:pt x="3216" y="12701"/>
                    <a:pt x="3268" y="12680"/>
                  </a:cubicBezTo>
                  <a:cubicBezTo>
                    <a:pt x="3368" y="12643"/>
                    <a:pt x="3467" y="12593"/>
                    <a:pt x="3555" y="12543"/>
                  </a:cubicBezTo>
                  <a:cubicBezTo>
                    <a:pt x="3642" y="12493"/>
                    <a:pt x="3717" y="12443"/>
                    <a:pt x="3804" y="12381"/>
                  </a:cubicBezTo>
                  <a:cubicBezTo>
                    <a:pt x="3941" y="12281"/>
                    <a:pt x="4066" y="12169"/>
                    <a:pt x="4228" y="12069"/>
                  </a:cubicBezTo>
                  <a:cubicBezTo>
                    <a:pt x="4390" y="11969"/>
                    <a:pt x="4540" y="11869"/>
                    <a:pt x="4690" y="11757"/>
                  </a:cubicBezTo>
                  <a:cubicBezTo>
                    <a:pt x="4864" y="11633"/>
                    <a:pt x="5026" y="11483"/>
                    <a:pt x="5176" y="11333"/>
                  </a:cubicBezTo>
                  <a:cubicBezTo>
                    <a:pt x="5326" y="11209"/>
                    <a:pt x="5463" y="11109"/>
                    <a:pt x="5612" y="10972"/>
                  </a:cubicBezTo>
                  <a:cubicBezTo>
                    <a:pt x="5775" y="10834"/>
                    <a:pt x="5937" y="10672"/>
                    <a:pt x="6074" y="10535"/>
                  </a:cubicBezTo>
                  <a:cubicBezTo>
                    <a:pt x="6211" y="10398"/>
                    <a:pt x="6348" y="10248"/>
                    <a:pt x="6498" y="10111"/>
                  </a:cubicBezTo>
                  <a:cubicBezTo>
                    <a:pt x="6635" y="9974"/>
                    <a:pt x="6785" y="9824"/>
                    <a:pt x="6922" y="9687"/>
                  </a:cubicBezTo>
                  <a:cubicBezTo>
                    <a:pt x="7059" y="9550"/>
                    <a:pt x="7171" y="9425"/>
                    <a:pt x="7321" y="9276"/>
                  </a:cubicBezTo>
                  <a:cubicBezTo>
                    <a:pt x="7471" y="9113"/>
                    <a:pt x="7608" y="8964"/>
                    <a:pt x="7770" y="8814"/>
                  </a:cubicBezTo>
                  <a:lnTo>
                    <a:pt x="8169" y="8415"/>
                  </a:lnTo>
                  <a:cubicBezTo>
                    <a:pt x="8319" y="8265"/>
                    <a:pt x="8456" y="8116"/>
                    <a:pt x="8593" y="7966"/>
                  </a:cubicBezTo>
                  <a:cubicBezTo>
                    <a:pt x="8743" y="7816"/>
                    <a:pt x="8880" y="7667"/>
                    <a:pt x="9029" y="7517"/>
                  </a:cubicBezTo>
                  <a:cubicBezTo>
                    <a:pt x="9104" y="7455"/>
                    <a:pt x="9179" y="7367"/>
                    <a:pt x="9241" y="7305"/>
                  </a:cubicBezTo>
                  <a:cubicBezTo>
                    <a:pt x="9316" y="7243"/>
                    <a:pt x="9379" y="7155"/>
                    <a:pt x="9453" y="7081"/>
                  </a:cubicBezTo>
                  <a:cubicBezTo>
                    <a:pt x="9578" y="6931"/>
                    <a:pt x="9715" y="6781"/>
                    <a:pt x="9853" y="6632"/>
                  </a:cubicBezTo>
                  <a:cubicBezTo>
                    <a:pt x="9977" y="6494"/>
                    <a:pt x="10114" y="6345"/>
                    <a:pt x="10252" y="6208"/>
                  </a:cubicBezTo>
                  <a:cubicBezTo>
                    <a:pt x="10314" y="6158"/>
                    <a:pt x="10364" y="6108"/>
                    <a:pt x="10414" y="6058"/>
                  </a:cubicBezTo>
                  <a:cubicBezTo>
                    <a:pt x="10551" y="5933"/>
                    <a:pt x="10676" y="5809"/>
                    <a:pt x="10813" y="5684"/>
                  </a:cubicBezTo>
                  <a:cubicBezTo>
                    <a:pt x="10875" y="5634"/>
                    <a:pt x="10938" y="5572"/>
                    <a:pt x="11000" y="5509"/>
                  </a:cubicBezTo>
                  <a:cubicBezTo>
                    <a:pt x="11100" y="5409"/>
                    <a:pt x="11174" y="5260"/>
                    <a:pt x="11199" y="5110"/>
                  </a:cubicBezTo>
                  <a:cubicBezTo>
                    <a:pt x="11212" y="5035"/>
                    <a:pt x="11199" y="4948"/>
                    <a:pt x="11162" y="4873"/>
                  </a:cubicBezTo>
                  <a:cubicBezTo>
                    <a:pt x="11125" y="4811"/>
                    <a:pt x="11087" y="4749"/>
                    <a:pt x="11025" y="4699"/>
                  </a:cubicBezTo>
                  <a:cubicBezTo>
                    <a:pt x="11000" y="4661"/>
                    <a:pt x="10962" y="4636"/>
                    <a:pt x="10925" y="4611"/>
                  </a:cubicBezTo>
                  <a:cubicBezTo>
                    <a:pt x="10838" y="4549"/>
                    <a:pt x="10738" y="4499"/>
                    <a:pt x="10638" y="4449"/>
                  </a:cubicBezTo>
                  <a:cubicBezTo>
                    <a:pt x="10464" y="4362"/>
                    <a:pt x="10289" y="4287"/>
                    <a:pt x="10114" y="4225"/>
                  </a:cubicBezTo>
                  <a:lnTo>
                    <a:pt x="9591" y="4025"/>
                  </a:lnTo>
                  <a:cubicBezTo>
                    <a:pt x="9491" y="3988"/>
                    <a:pt x="9404" y="3950"/>
                    <a:pt x="9316" y="3913"/>
                  </a:cubicBezTo>
                  <a:lnTo>
                    <a:pt x="9067" y="3813"/>
                  </a:lnTo>
                  <a:cubicBezTo>
                    <a:pt x="8705" y="3651"/>
                    <a:pt x="8344" y="3526"/>
                    <a:pt x="7994" y="3352"/>
                  </a:cubicBezTo>
                  <a:lnTo>
                    <a:pt x="7732" y="3227"/>
                  </a:lnTo>
                  <a:cubicBezTo>
                    <a:pt x="7645" y="3177"/>
                    <a:pt x="7570" y="3140"/>
                    <a:pt x="7483" y="3102"/>
                  </a:cubicBezTo>
                  <a:lnTo>
                    <a:pt x="7196" y="2965"/>
                  </a:lnTo>
                  <a:cubicBezTo>
                    <a:pt x="7109" y="2928"/>
                    <a:pt x="7022" y="2890"/>
                    <a:pt x="6934" y="2853"/>
                  </a:cubicBezTo>
                  <a:cubicBezTo>
                    <a:pt x="6760" y="2778"/>
                    <a:pt x="6573" y="2691"/>
                    <a:pt x="6398" y="2604"/>
                  </a:cubicBezTo>
                  <a:lnTo>
                    <a:pt x="5849" y="2342"/>
                  </a:lnTo>
                  <a:cubicBezTo>
                    <a:pt x="5662" y="2267"/>
                    <a:pt x="5475" y="2155"/>
                    <a:pt x="5301" y="2067"/>
                  </a:cubicBezTo>
                  <a:cubicBezTo>
                    <a:pt x="5138" y="1980"/>
                    <a:pt x="4951" y="1893"/>
                    <a:pt x="4777" y="1818"/>
                  </a:cubicBezTo>
                  <a:cubicBezTo>
                    <a:pt x="4415" y="1668"/>
                    <a:pt x="4053" y="1481"/>
                    <a:pt x="3667" y="1356"/>
                  </a:cubicBezTo>
                  <a:cubicBezTo>
                    <a:pt x="3492" y="1294"/>
                    <a:pt x="3318" y="1219"/>
                    <a:pt x="3156" y="1144"/>
                  </a:cubicBezTo>
                  <a:cubicBezTo>
                    <a:pt x="2981" y="1070"/>
                    <a:pt x="2819" y="970"/>
                    <a:pt x="2632" y="895"/>
                  </a:cubicBezTo>
                  <a:cubicBezTo>
                    <a:pt x="2457" y="808"/>
                    <a:pt x="2283" y="720"/>
                    <a:pt x="2108" y="621"/>
                  </a:cubicBezTo>
                  <a:cubicBezTo>
                    <a:pt x="1946" y="521"/>
                    <a:pt x="1771" y="409"/>
                    <a:pt x="1609" y="321"/>
                  </a:cubicBezTo>
                  <a:cubicBezTo>
                    <a:pt x="1422" y="222"/>
                    <a:pt x="1235" y="134"/>
                    <a:pt x="1035" y="72"/>
                  </a:cubicBezTo>
                  <a:cubicBezTo>
                    <a:pt x="948" y="47"/>
                    <a:pt x="848" y="22"/>
                    <a:pt x="761" y="10"/>
                  </a:cubicBezTo>
                  <a:cubicBezTo>
                    <a:pt x="717" y="3"/>
                    <a:pt x="674" y="0"/>
                    <a:pt x="6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2" name="Google Shape;352;p22"/>
            <p:cNvSpPr/>
            <p:nvPr/>
          </p:nvSpPr>
          <p:spPr>
            <a:xfrm>
              <a:off x="2178244" y="1882036"/>
              <a:ext cx="171267" cy="205615"/>
            </a:xfrm>
            <a:custGeom>
              <a:avLst/>
              <a:gdLst/>
              <a:ahLst/>
              <a:cxnLst/>
              <a:rect l="l" t="t" r="r" b="b"/>
              <a:pathLst>
                <a:path w="5425" h="6513" extrusionOk="0">
                  <a:moveTo>
                    <a:pt x="574" y="542"/>
                  </a:moveTo>
                  <a:lnTo>
                    <a:pt x="574" y="542"/>
                  </a:lnTo>
                  <a:cubicBezTo>
                    <a:pt x="611" y="554"/>
                    <a:pt x="649" y="554"/>
                    <a:pt x="674" y="567"/>
                  </a:cubicBezTo>
                  <a:cubicBezTo>
                    <a:pt x="748" y="591"/>
                    <a:pt x="823" y="629"/>
                    <a:pt x="898" y="654"/>
                  </a:cubicBezTo>
                  <a:lnTo>
                    <a:pt x="1172" y="766"/>
                  </a:lnTo>
                  <a:cubicBezTo>
                    <a:pt x="1334" y="841"/>
                    <a:pt x="1484" y="916"/>
                    <a:pt x="1634" y="1015"/>
                  </a:cubicBezTo>
                  <a:cubicBezTo>
                    <a:pt x="1808" y="1128"/>
                    <a:pt x="1983" y="1228"/>
                    <a:pt x="2170" y="1327"/>
                  </a:cubicBezTo>
                  <a:cubicBezTo>
                    <a:pt x="2332" y="1415"/>
                    <a:pt x="2494" y="1502"/>
                    <a:pt x="2669" y="1577"/>
                  </a:cubicBezTo>
                  <a:cubicBezTo>
                    <a:pt x="2744" y="1614"/>
                    <a:pt x="2831" y="1652"/>
                    <a:pt x="2918" y="1701"/>
                  </a:cubicBezTo>
                  <a:lnTo>
                    <a:pt x="3180" y="1839"/>
                  </a:lnTo>
                  <a:lnTo>
                    <a:pt x="3442" y="1963"/>
                  </a:lnTo>
                  <a:cubicBezTo>
                    <a:pt x="3529" y="2001"/>
                    <a:pt x="3604" y="2038"/>
                    <a:pt x="3679" y="2088"/>
                  </a:cubicBezTo>
                  <a:cubicBezTo>
                    <a:pt x="3866" y="2175"/>
                    <a:pt x="4041" y="2263"/>
                    <a:pt x="4203" y="2362"/>
                  </a:cubicBezTo>
                  <a:cubicBezTo>
                    <a:pt x="4315" y="2437"/>
                    <a:pt x="4415" y="2512"/>
                    <a:pt x="4515" y="2587"/>
                  </a:cubicBezTo>
                  <a:cubicBezTo>
                    <a:pt x="4614" y="2649"/>
                    <a:pt x="4702" y="2724"/>
                    <a:pt x="4789" y="2799"/>
                  </a:cubicBezTo>
                  <a:cubicBezTo>
                    <a:pt x="4814" y="2836"/>
                    <a:pt x="4839" y="2874"/>
                    <a:pt x="4864" y="2911"/>
                  </a:cubicBezTo>
                  <a:cubicBezTo>
                    <a:pt x="4776" y="3123"/>
                    <a:pt x="4677" y="3335"/>
                    <a:pt x="4552" y="3522"/>
                  </a:cubicBezTo>
                  <a:cubicBezTo>
                    <a:pt x="4477" y="3647"/>
                    <a:pt x="4377" y="3772"/>
                    <a:pt x="4278" y="3884"/>
                  </a:cubicBezTo>
                  <a:cubicBezTo>
                    <a:pt x="4165" y="4009"/>
                    <a:pt x="4066" y="4121"/>
                    <a:pt x="3916" y="4245"/>
                  </a:cubicBezTo>
                  <a:cubicBezTo>
                    <a:pt x="3779" y="4370"/>
                    <a:pt x="3642" y="4495"/>
                    <a:pt x="3504" y="4620"/>
                  </a:cubicBezTo>
                  <a:cubicBezTo>
                    <a:pt x="3380" y="4744"/>
                    <a:pt x="3255" y="4869"/>
                    <a:pt x="3118" y="4994"/>
                  </a:cubicBezTo>
                  <a:lnTo>
                    <a:pt x="3155" y="4969"/>
                  </a:lnTo>
                  <a:lnTo>
                    <a:pt x="3155" y="4969"/>
                  </a:lnTo>
                  <a:lnTo>
                    <a:pt x="3043" y="5069"/>
                  </a:lnTo>
                  <a:cubicBezTo>
                    <a:pt x="2893" y="5193"/>
                    <a:pt x="2756" y="5330"/>
                    <a:pt x="2631" y="5468"/>
                  </a:cubicBezTo>
                  <a:cubicBezTo>
                    <a:pt x="2519" y="5580"/>
                    <a:pt x="2419" y="5692"/>
                    <a:pt x="2307" y="5804"/>
                  </a:cubicBezTo>
                  <a:lnTo>
                    <a:pt x="2232" y="5867"/>
                  </a:lnTo>
                  <a:cubicBezTo>
                    <a:pt x="2195" y="5904"/>
                    <a:pt x="2158" y="5929"/>
                    <a:pt x="2120" y="5954"/>
                  </a:cubicBezTo>
                  <a:lnTo>
                    <a:pt x="2095" y="5967"/>
                  </a:lnTo>
                  <a:lnTo>
                    <a:pt x="1995" y="5967"/>
                  </a:lnTo>
                  <a:cubicBezTo>
                    <a:pt x="1958" y="5817"/>
                    <a:pt x="1908" y="5680"/>
                    <a:pt x="1858" y="5518"/>
                  </a:cubicBezTo>
                  <a:cubicBezTo>
                    <a:pt x="1808" y="5330"/>
                    <a:pt x="1771" y="5156"/>
                    <a:pt x="1709" y="4956"/>
                  </a:cubicBezTo>
                  <a:cubicBezTo>
                    <a:pt x="1646" y="4769"/>
                    <a:pt x="1596" y="4582"/>
                    <a:pt x="1546" y="4395"/>
                  </a:cubicBezTo>
                  <a:cubicBezTo>
                    <a:pt x="1509" y="4208"/>
                    <a:pt x="1459" y="4009"/>
                    <a:pt x="1422" y="3821"/>
                  </a:cubicBezTo>
                  <a:cubicBezTo>
                    <a:pt x="1372" y="3634"/>
                    <a:pt x="1322" y="3447"/>
                    <a:pt x="1260" y="3260"/>
                  </a:cubicBezTo>
                  <a:cubicBezTo>
                    <a:pt x="1210" y="3073"/>
                    <a:pt x="1147" y="2874"/>
                    <a:pt x="1110" y="2687"/>
                  </a:cubicBezTo>
                  <a:cubicBezTo>
                    <a:pt x="1060" y="2500"/>
                    <a:pt x="1023" y="2312"/>
                    <a:pt x="973" y="2125"/>
                  </a:cubicBezTo>
                  <a:cubicBezTo>
                    <a:pt x="910" y="1938"/>
                    <a:pt x="861" y="1751"/>
                    <a:pt x="811" y="1564"/>
                  </a:cubicBezTo>
                  <a:cubicBezTo>
                    <a:pt x="748" y="1365"/>
                    <a:pt x="711" y="1153"/>
                    <a:pt x="661" y="941"/>
                  </a:cubicBezTo>
                  <a:cubicBezTo>
                    <a:pt x="649" y="866"/>
                    <a:pt x="624" y="803"/>
                    <a:pt x="611" y="729"/>
                  </a:cubicBezTo>
                  <a:cubicBezTo>
                    <a:pt x="599" y="691"/>
                    <a:pt x="599" y="641"/>
                    <a:pt x="586" y="604"/>
                  </a:cubicBezTo>
                  <a:cubicBezTo>
                    <a:pt x="574" y="579"/>
                    <a:pt x="574" y="567"/>
                    <a:pt x="574" y="542"/>
                  </a:cubicBezTo>
                  <a:close/>
                  <a:moveTo>
                    <a:pt x="509" y="0"/>
                  </a:moveTo>
                  <a:cubicBezTo>
                    <a:pt x="432" y="0"/>
                    <a:pt x="356" y="10"/>
                    <a:pt x="287" y="30"/>
                  </a:cubicBezTo>
                  <a:cubicBezTo>
                    <a:pt x="249" y="43"/>
                    <a:pt x="212" y="68"/>
                    <a:pt x="175" y="80"/>
                  </a:cubicBezTo>
                  <a:cubicBezTo>
                    <a:pt x="150" y="105"/>
                    <a:pt x="125" y="130"/>
                    <a:pt x="87" y="155"/>
                  </a:cubicBezTo>
                  <a:lnTo>
                    <a:pt x="75" y="180"/>
                  </a:lnTo>
                  <a:cubicBezTo>
                    <a:pt x="62" y="205"/>
                    <a:pt x="50" y="230"/>
                    <a:pt x="37" y="255"/>
                  </a:cubicBezTo>
                  <a:cubicBezTo>
                    <a:pt x="25" y="292"/>
                    <a:pt x="13" y="330"/>
                    <a:pt x="13" y="367"/>
                  </a:cubicBezTo>
                  <a:cubicBezTo>
                    <a:pt x="0" y="417"/>
                    <a:pt x="0" y="454"/>
                    <a:pt x="13" y="504"/>
                  </a:cubicBezTo>
                  <a:cubicBezTo>
                    <a:pt x="13" y="529"/>
                    <a:pt x="25" y="554"/>
                    <a:pt x="25" y="579"/>
                  </a:cubicBezTo>
                  <a:cubicBezTo>
                    <a:pt x="37" y="691"/>
                    <a:pt x="62" y="803"/>
                    <a:pt x="87" y="903"/>
                  </a:cubicBezTo>
                  <a:cubicBezTo>
                    <a:pt x="87" y="928"/>
                    <a:pt x="100" y="953"/>
                    <a:pt x="100" y="978"/>
                  </a:cubicBezTo>
                  <a:cubicBezTo>
                    <a:pt x="150" y="1190"/>
                    <a:pt x="187" y="1402"/>
                    <a:pt x="237" y="1589"/>
                  </a:cubicBezTo>
                  <a:cubicBezTo>
                    <a:pt x="299" y="1776"/>
                    <a:pt x="349" y="1976"/>
                    <a:pt x="399" y="2150"/>
                  </a:cubicBezTo>
                  <a:cubicBezTo>
                    <a:pt x="449" y="2337"/>
                    <a:pt x="499" y="2500"/>
                    <a:pt x="536" y="2699"/>
                  </a:cubicBezTo>
                  <a:cubicBezTo>
                    <a:pt x="586" y="2899"/>
                    <a:pt x="636" y="3098"/>
                    <a:pt x="686" y="3285"/>
                  </a:cubicBezTo>
                  <a:cubicBezTo>
                    <a:pt x="736" y="3472"/>
                    <a:pt x="798" y="3659"/>
                    <a:pt x="848" y="3846"/>
                  </a:cubicBezTo>
                  <a:cubicBezTo>
                    <a:pt x="898" y="4033"/>
                    <a:pt x="948" y="4221"/>
                    <a:pt x="985" y="4408"/>
                  </a:cubicBezTo>
                  <a:cubicBezTo>
                    <a:pt x="1035" y="4607"/>
                    <a:pt x="1073" y="4807"/>
                    <a:pt x="1135" y="4994"/>
                  </a:cubicBezTo>
                  <a:cubicBezTo>
                    <a:pt x="1185" y="5181"/>
                    <a:pt x="1235" y="5368"/>
                    <a:pt x="1285" y="5555"/>
                  </a:cubicBezTo>
                  <a:cubicBezTo>
                    <a:pt x="1347" y="5792"/>
                    <a:pt x="1422" y="6016"/>
                    <a:pt x="1497" y="6253"/>
                  </a:cubicBezTo>
                  <a:cubicBezTo>
                    <a:pt x="1531" y="6357"/>
                    <a:pt x="1641" y="6429"/>
                    <a:pt x="1756" y="6429"/>
                  </a:cubicBezTo>
                  <a:cubicBezTo>
                    <a:pt x="1765" y="6429"/>
                    <a:pt x="1774" y="6429"/>
                    <a:pt x="1783" y="6428"/>
                  </a:cubicBezTo>
                  <a:cubicBezTo>
                    <a:pt x="1833" y="6465"/>
                    <a:pt x="1883" y="6490"/>
                    <a:pt x="1933" y="6503"/>
                  </a:cubicBezTo>
                  <a:cubicBezTo>
                    <a:pt x="1970" y="6509"/>
                    <a:pt x="2005" y="6512"/>
                    <a:pt x="2039" y="6512"/>
                  </a:cubicBezTo>
                  <a:cubicBezTo>
                    <a:pt x="2073" y="6512"/>
                    <a:pt x="2108" y="6509"/>
                    <a:pt x="2145" y="6503"/>
                  </a:cubicBezTo>
                  <a:cubicBezTo>
                    <a:pt x="2195" y="6490"/>
                    <a:pt x="2245" y="6478"/>
                    <a:pt x="2295" y="6465"/>
                  </a:cubicBezTo>
                  <a:cubicBezTo>
                    <a:pt x="2345" y="6440"/>
                    <a:pt x="2395" y="6415"/>
                    <a:pt x="2432" y="6391"/>
                  </a:cubicBezTo>
                  <a:cubicBezTo>
                    <a:pt x="2457" y="6366"/>
                    <a:pt x="2482" y="6341"/>
                    <a:pt x="2507" y="6316"/>
                  </a:cubicBezTo>
                  <a:cubicBezTo>
                    <a:pt x="2619" y="6228"/>
                    <a:pt x="2719" y="6129"/>
                    <a:pt x="2819" y="6029"/>
                  </a:cubicBezTo>
                  <a:cubicBezTo>
                    <a:pt x="2906" y="5942"/>
                    <a:pt x="2981" y="5842"/>
                    <a:pt x="3068" y="5754"/>
                  </a:cubicBezTo>
                  <a:cubicBezTo>
                    <a:pt x="3168" y="5667"/>
                    <a:pt x="3255" y="5580"/>
                    <a:pt x="3355" y="5493"/>
                  </a:cubicBezTo>
                  <a:lnTo>
                    <a:pt x="3480" y="5380"/>
                  </a:lnTo>
                  <a:lnTo>
                    <a:pt x="3455" y="5393"/>
                  </a:lnTo>
                  <a:cubicBezTo>
                    <a:pt x="3542" y="5318"/>
                    <a:pt x="3629" y="5231"/>
                    <a:pt x="3692" y="5168"/>
                  </a:cubicBezTo>
                  <a:cubicBezTo>
                    <a:pt x="3766" y="5094"/>
                    <a:pt x="3841" y="5019"/>
                    <a:pt x="3916" y="4944"/>
                  </a:cubicBezTo>
                  <a:cubicBezTo>
                    <a:pt x="4215" y="4694"/>
                    <a:pt x="4490" y="4433"/>
                    <a:pt x="4739" y="4158"/>
                  </a:cubicBezTo>
                  <a:cubicBezTo>
                    <a:pt x="4864" y="3996"/>
                    <a:pt x="4976" y="3834"/>
                    <a:pt x="5076" y="3672"/>
                  </a:cubicBezTo>
                  <a:cubicBezTo>
                    <a:pt x="5126" y="3585"/>
                    <a:pt x="5176" y="3510"/>
                    <a:pt x="5225" y="3435"/>
                  </a:cubicBezTo>
                  <a:cubicBezTo>
                    <a:pt x="5263" y="3348"/>
                    <a:pt x="5313" y="3260"/>
                    <a:pt x="5338" y="3198"/>
                  </a:cubicBezTo>
                  <a:cubicBezTo>
                    <a:pt x="5363" y="3136"/>
                    <a:pt x="5388" y="3073"/>
                    <a:pt x="5400" y="3011"/>
                  </a:cubicBezTo>
                  <a:cubicBezTo>
                    <a:pt x="5425" y="2911"/>
                    <a:pt x="5425" y="2824"/>
                    <a:pt x="5388" y="2737"/>
                  </a:cubicBezTo>
                  <a:cubicBezTo>
                    <a:pt x="5338" y="2649"/>
                    <a:pt x="5288" y="2549"/>
                    <a:pt x="5213" y="2475"/>
                  </a:cubicBezTo>
                  <a:cubicBezTo>
                    <a:pt x="5076" y="2337"/>
                    <a:pt x="4926" y="2213"/>
                    <a:pt x="4764" y="2113"/>
                  </a:cubicBezTo>
                  <a:cubicBezTo>
                    <a:pt x="4602" y="1988"/>
                    <a:pt x="4427" y="1876"/>
                    <a:pt x="4253" y="1776"/>
                  </a:cubicBezTo>
                  <a:cubicBezTo>
                    <a:pt x="4091" y="1676"/>
                    <a:pt x="3916" y="1602"/>
                    <a:pt x="3741" y="1514"/>
                  </a:cubicBezTo>
                  <a:cubicBezTo>
                    <a:pt x="3592" y="1440"/>
                    <a:pt x="3455" y="1365"/>
                    <a:pt x="3305" y="1302"/>
                  </a:cubicBezTo>
                  <a:lnTo>
                    <a:pt x="3093" y="1190"/>
                  </a:lnTo>
                  <a:lnTo>
                    <a:pt x="2868" y="1078"/>
                  </a:lnTo>
                  <a:cubicBezTo>
                    <a:pt x="2582" y="941"/>
                    <a:pt x="2295" y="791"/>
                    <a:pt x="2033" y="629"/>
                  </a:cubicBezTo>
                  <a:cubicBezTo>
                    <a:pt x="1946" y="579"/>
                    <a:pt x="1858" y="517"/>
                    <a:pt x="1771" y="467"/>
                  </a:cubicBezTo>
                  <a:cubicBezTo>
                    <a:pt x="1684" y="417"/>
                    <a:pt x="1596" y="367"/>
                    <a:pt x="1522" y="330"/>
                  </a:cubicBezTo>
                  <a:cubicBezTo>
                    <a:pt x="1434" y="292"/>
                    <a:pt x="1347" y="255"/>
                    <a:pt x="1260" y="230"/>
                  </a:cubicBezTo>
                  <a:lnTo>
                    <a:pt x="1010" y="118"/>
                  </a:lnTo>
                  <a:cubicBezTo>
                    <a:pt x="910" y="80"/>
                    <a:pt x="798" y="43"/>
                    <a:pt x="698" y="18"/>
                  </a:cubicBezTo>
                  <a:cubicBezTo>
                    <a:pt x="637" y="7"/>
                    <a:pt x="573" y="0"/>
                    <a:pt x="509"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53" name="Google Shape;353;p22"/>
          <p:cNvSpPr/>
          <p:nvPr/>
        </p:nvSpPr>
        <p:spPr>
          <a:xfrm>
            <a:off x="1198074" y="6378449"/>
            <a:ext cx="218969" cy="196323"/>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4" name="Google Shape;354;p22"/>
          <p:cNvSpPr/>
          <p:nvPr/>
        </p:nvSpPr>
        <p:spPr>
          <a:xfrm>
            <a:off x="8639169" y="4868949"/>
            <a:ext cx="3638464" cy="2111023"/>
          </a:xfrm>
          <a:custGeom>
            <a:avLst/>
            <a:gdLst/>
            <a:ahLst/>
            <a:cxnLst/>
            <a:rect l="l" t="t" r="r" b="b"/>
            <a:pathLst>
              <a:path w="86438" h="50151" extrusionOk="0">
                <a:moveTo>
                  <a:pt x="78842" y="0"/>
                </a:moveTo>
                <a:cubicBezTo>
                  <a:pt x="73640" y="0"/>
                  <a:pt x="68427" y="1590"/>
                  <a:pt x="64176" y="4606"/>
                </a:cubicBezTo>
                <a:cubicBezTo>
                  <a:pt x="57879" y="9096"/>
                  <a:pt x="53863" y="16641"/>
                  <a:pt x="53663" y="24373"/>
                </a:cubicBezTo>
                <a:cubicBezTo>
                  <a:pt x="53576" y="27615"/>
                  <a:pt x="54125" y="30932"/>
                  <a:pt x="53289" y="34075"/>
                </a:cubicBezTo>
                <a:cubicBezTo>
                  <a:pt x="52520" y="36969"/>
                  <a:pt x="50038" y="39725"/>
                  <a:pt x="47147" y="39725"/>
                </a:cubicBezTo>
                <a:cubicBezTo>
                  <a:pt x="46898" y="39725"/>
                  <a:pt x="46647" y="39705"/>
                  <a:pt x="46393" y="39662"/>
                </a:cubicBezTo>
                <a:cubicBezTo>
                  <a:pt x="43549" y="39188"/>
                  <a:pt x="41803" y="36245"/>
                  <a:pt x="41117" y="33439"/>
                </a:cubicBezTo>
                <a:cubicBezTo>
                  <a:pt x="40444" y="30633"/>
                  <a:pt x="40407" y="27640"/>
                  <a:pt x="39122" y="25058"/>
                </a:cubicBezTo>
                <a:cubicBezTo>
                  <a:pt x="37554" y="21944"/>
                  <a:pt x="34120" y="19891"/>
                  <a:pt x="30643" y="19891"/>
                </a:cubicBezTo>
                <a:cubicBezTo>
                  <a:pt x="30223" y="19891"/>
                  <a:pt x="29801" y="19921"/>
                  <a:pt x="29382" y="19983"/>
                </a:cubicBezTo>
                <a:cubicBezTo>
                  <a:pt x="25516" y="20544"/>
                  <a:pt x="22186" y="23761"/>
                  <a:pt x="21500" y="27615"/>
                </a:cubicBezTo>
                <a:cubicBezTo>
                  <a:pt x="21164" y="29536"/>
                  <a:pt x="21326" y="31768"/>
                  <a:pt x="19942" y="33140"/>
                </a:cubicBezTo>
                <a:cubicBezTo>
                  <a:pt x="19191" y="33883"/>
                  <a:pt x="18141" y="34169"/>
                  <a:pt x="17060" y="34169"/>
                </a:cubicBezTo>
                <a:cubicBezTo>
                  <a:pt x="16416" y="34169"/>
                  <a:pt x="15762" y="34068"/>
                  <a:pt x="15153" y="33900"/>
                </a:cubicBezTo>
                <a:cubicBezTo>
                  <a:pt x="13519" y="33439"/>
                  <a:pt x="12010" y="32591"/>
                  <a:pt x="10351" y="32254"/>
                </a:cubicBezTo>
                <a:cubicBezTo>
                  <a:pt x="9883" y="32161"/>
                  <a:pt x="9410" y="32116"/>
                  <a:pt x="8936" y="32116"/>
                </a:cubicBezTo>
                <a:cubicBezTo>
                  <a:pt x="5613" y="32116"/>
                  <a:pt x="2316" y="34326"/>
                  <a:pt x="1235" y="37492"/>
                </a:cubicBezTo>
                <a:cubicBezTo>
                  <a:pt x="0" y="41109"/>
                  <a:pt x="1796" y="45511"/>
                  <a:pt x="5226" y="47219"/>
                </a:cubicBezTo>
                <a:cubicBezTo>
                  <a:pt x="5612" y="48005"/>
                  <a:pt x="6722" y="49152"/>
                  <a:pt x="7121" y="49938"/>
                </a:cubicBezTo>
                <a:lnTo>
                  <a:pt x="81998" y="49938"/>
                </a:lnTo>
                <a:cubicBezTo>
                  <a:pt x="83581" y="49938"/>
                  <a:pt x="84866" y="50150"/>
                  <a:pt x="86437" y="50150"/>
                </a:cubicBezTo>
                <a:lnTo>
                  <a:pt x="86288" y="1139"/>
                </a:lnTo>
                <a:cubicBezTo>
                  <a:pt x="83882" y="374"/>
                  <a:pt x="81363" y="0"/>
                  <a:pt x="78842" y="0"/>
                </a:cubicBezTo>
                <a:close/>
              </a:path>
            </a:pathLst>
          </a:custGeom>
          <a:solidFill>
            <a:srgbClr val="BAC6E7"/>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355" name="Google Shape;355;p22"/>
          <p:cNvGrpSpPr/>
          <p:nvPr/>
        </p:nvGrpSpPr>
        <p:grpSpPr>
          <a:xfrm>
            <a:off x="11582648" y="3844595"/>
            <a:ext cx="767025" cy="1465143"/>
            <a:chOff x="2869185" y="2508196"/>
            <a:chExt cx="575269" cy="1098857"/>
          </a:xfrm>
        </p:grpSpPr>
        <p:sp>
          <p:nvSpPr>
            <p:cNvPr id="356" name="Google Shape;356;p22"/>
            <p:cNvSpPr/>
            <p:nvPr/>
          </p:nvSpPr>
          <p:spPr>
            <a:xfrm>
              <a:off x="2869185" y="2508196"/>
              <a:ext cx="512255" cy="1098857"/>
            </a:xfrm>
            <a:custGeom>
              <a:avLst/>
              <a:gdLst/>
              <a:ahLst/>
              <a:cxnLst/>
              <a:rect l="l" t="t" r="r" b="b"/>
              <a:pathLst>
                <a:path w="16226" h="34807" extrusionOk="0">
                  <a:moveTo>
                    <a:pt x="15640" y="0"/>
                  </a:moveTo>
                  <a:cubicBezTo>
                    <a:pt x="14891" y="113"/>
                    <a:pt x="14156" y="312"/>
                    <a:pt x="13457" y="574"/>
                  </a:cubicBezTo>
                  <a:cubicBezTo>
                    <a:pt x="11611" y="1272"/>
                    <a:pt x="9579" y="1634"/>
                    <a:pt x="7895" y="2682"/>
                  </a:cubicBezTo>
                  <a:cubicBezTo>
                    <a:pt x="6349" y="3642"/>
                    <a:pt x="5064" y="4577"/>
                    <a:pt x="4029" y="6111"/>
                  </a:cubicBezTo>
                  <a:cubicBezTo>
                    <a:pt x="2907" y="7770"/>
                    <a:pt x="1822" y="9441"/>
                    <a:pt x="1186" y="11361"/>
                  </a:cubicBezTo>
                  <a:cubicBezTo>
                    <a:pt x="76" y="14654"/>
                    <a:pt x="1" y="18495"/>
                    <a:pt x="836" y="21862"/>
                  </a:cubicBezTo>
                  <a:cubicBezTo>
                    <a:pt x="1223" y="23471"/>
                    <a:pt x="1959" y="25017"/>
                    <a:pt x="2732" y="26464"/>
                  </a:cubicBezTo>
                  <a:cubicBezTo>
                    <a:pt x="3168" y="27262"/>
                    <a:pt x="3418" y="28098"/>
                    <a:pt x="4041" y="28783"/>
                  </a:cubicBezTo>
                  <a:cubicBezTo>
                    <a:pt x="4278" y="29045"/>
                    <a:pt x="4528" y="29332"/>
                    <a:pt x="4790" y="29569"/>
                  </a:cubicBezTo>
                  <a:cubicBezTo>
                    <a:pt x="5126" y="29868"/>
                    <a:pt x="5538" y="30043"/>
                    <a:pt x="5875" y="30330"/>
                  </a:cubicBezTo>
                  <a:cubicBezTo>
                    <a:pt x="7197" y="31490"/>
                    <a:pt x="8668" y="32625"/>
                    <a:pt x="10402" y="33098"/>
                  </a:cubicBezTo>
                  <a:cubicBezTo>
                    <a:pt x="11374" y="33360"/>
                    <a:pt x="12260" y="33847"/>
                    <a:pt x="13233" y="34109"/>
                  </a:cubicBezTo>
                  <a:cubicBezTo>
                    <a:pt x="13881" y="34283"/>
                    <a:pt x="14505" y="34570"/>
                    <a:pt x="15128" y="34807"/>
                  </a:cubicBezTo>
                  <a:cubicBezTo>
                    <a:pt x="15365" y="34171"/>
                    <a:pt x="15590" y="33535"/>
                    <a:pt x="15802" y="32886"/>
                  </a:cubicBezTo>
                  <a:cubicBezTo>
                    <a:pt x="14991" y="32749"/>
                    <a:pt x="14156" y="32487"/>
                    <a:pt x="13357" y="32313"/>
                  </a:cubicBezTo>
                  <a:cubicBezTo>
                    <a:pt x="12447" y="32101"/>
                    <a:pt x="11512" y="31689"/>
                    <a:pt x="10614" y="31415"/>
                  </a:cubicBezTo>
                  <a:cubicBezTo>
                    <a:pt x="8893" y="30891"/>
                    <a:pt x="7683" y="29457"/>
                    <a:pt x="6286" y="28422"/>
                  </a:cubicBezTo>
                  <a:cubicBezTo>
                    <a:pt x="5600" y="27910"/>
                    <a:pt x="5064" y="27225"/>
                    <a:pt x="4727" y="26439"/>
                  </a:cubicBezTo>
                  <a:cubicBezTo>
                    <a:pt x="4428" y="25790"/>
                    <a:pt x="3979" y="25204"/>
                    <a:pt x="3705" y="24556"/>
                  </a:cubicBezTo>
                  <a:cubicBezTo>
                    <a:pt x="3430" y="23882"/>
                    <a:pt x="3206" y="23171"/>
                    <a:pt x="2932" y="22498"/>
                  </a:cubicBezTo>
                  <a:cubicBezTo>
                    <a:pt x="2645" y="21775"/>
                    <a:pt x="2458" y="21026"/>
                    <a:pt x="2383" y="20266"/>
                  </a:cubicBezTo>
                  <a:cubicBezTo>
                    <a:pt x="1996" y="17098"/>
                    <a:pt x="2483" y="13868"/>
                    <a:pt x="3792" y="10950"/>
                  </a:cubicBezTo>
                  <a:cubicBezTo>
                    <a:pt x="5064" y="8069"/>
                    <a:pt x="7159" y="5039"/>
                    <a:pt x="10289" y="4028"/>
                  </a:cubicBezTo>
                  <a:cubicBezTo>
                    <a:pt x="11786" y="3542"/>
                    <a:pt x="13208" y="2869"/>
                    <a:pt x="14679" y="2320"/>
                  </a:cubicBezTo>
                  <a:cubicBezTo>
                    <a:pt x="15191" y="2133"/>
                    <a:pt x="15702" y="1983"/>
                    <a:pt x="16226" y="1858"/>
                  </a:cubicBezTo>
                  <a:cubicBezTo>
                    <a:pt x="16039" y="1235"/>
                    <a:pt x="15839" y="624"/>
                    <a:pt x="1564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7" name="Google Shape;357;p22"/>
            <p:cNvSpPr/>
            <p:nvPr/>
          </p:nvSpPr>
          <p:spPr>
            <a:xfrm>
              <a:off x="2988488" y="2610546"/>
              <a:ext cx="416977" cy="901229"/>
            </a:xfrm>
            <a:custGeom>
              <a:avLst/>
              <a:gdLst/>
              <a:ahLst/>
              <a:cxnLst/>
              <a:rect l="l" t="t" r="r" b="b"/>
              <a:pathLst>
                <a:path w="13208" h="28547" extrusionOk="0">
                  <a:moveTo>
                    <a:pt x="12846" y="1"/>
                  </a:moveTo>
                  <a:cubicBezTo>
                    <a:pt x="12659" y="51"/>
                    <a:pt x="12472" y="113"/>
                    <a:pt x="12272" y="175"/>
                  </a:cubicBezTo>
                  <a:cubicBezTo>
                    <a:pt x="11424" y="462"/>
                    <a:pt x="10589" y="811"/>
                    <a:pt x="9778" y="1210"/>
                  </a:cubicBezTo>
                  <a:cubicBezTo>
                    <a:pt x="8219" y="1996"/>
                    <a:pt x="6685" y="2832"/>
                    <a:pt x="5288" y="3917"/>
                  </a:cubicBezTo>
                  <a:cubicBezTo>
                    <a:pt x="4016" y="4877"/>
                    <a:pt x="2994" y="6137"/>
                    <a:pt x="2320" y="7571"/>
                  </a:cubicBezTo>
                  <a:cubicBezTo>
                    <a:pt x="1946" y="8419"/>
                    <a:pt x="1734" y="9329"/>
                    <a:pt x="1385" y="10190"/>
                  </a:cubicBezTo>
                  <a:cubicBezTo>
                    <a:pt x="1048" y="10975"/>
                    <a:pt x="761" y="11773"/>
                    <a:pt x="512" y="12597"/>
                  </a:cubicBezTo>
                  <a:cubicBezTo>
                    <a:pt x="287" y="13382"/>
                    <a:pt x="138" y="14180"/>
                    <a:pt x="50" y="14991"/>
                  </a:cubicBezTo>
                  <a:cubicBezTo>
                    <a:pt x="1" y="15664"/>
                    <a:pt x="163" y="16275"/>
                    <a:pt x="163" y="16936"/>
                  </a:cubicBezTo>
                  <a:cubicBezTo>
                    <a:pt x="163" y="17311"/>
                    <a:pt x="250" y="17672"/>
                    <a:pt x="387" y="18021"/>
                  </a:cubicBezTo>
                  <a:cubicBezTo>
                    <a:pt x="524" y="18433"/>
                    <a:pt x="524" y="18845"/>
                    <a:pt x="549" y="19269"/>
                  </a:cubicBezTo>
                  <a:cubicBezTo>
                    <a:pt x="599" y="19992"/>
                    <a:pt x="898" y="20615"/>
                    <a:pt x="1098" y="21301"/>
                  </a:cubicBezTo>
                  <a:cubicBezTo>
                    <a:pt x="1547" y="22748"/>
                    <a:pt x="2844" y="23958"/>
                    <a:pt x="3966" y="24930"/>
                  </a:cubicBezTo>
                  <a:cubicBezTo>
                    <a:pt x="5226" y="26028"/>
                    <a:pt x="6735" y="27038"/>
                    <a:pt x="8319" y="27574"/>
                  </a:cubicBezTo>
                  <a:cubicBezTo>
                    <a:pt x="9666" y="28023"/>
                    <a:pt x="11013" y="28273"/>
                    <a:pt x="12372" y="28547"/>
                  </a:cubicBezTo>
                  <a:cubicBezTo>
                    <a:pt x="12534" y="27998"/>
                    <a:pt x="12684" y="27450"/>
                    <a:pt x="12833" y="26888"/>
                  </a:cubicBezTo>
                  <a:cubicBezTo>
                    <a:pt x="12185" y="26813"/>
                    <a:pt x="11549" y="26689"/>
                    <a:pt x="10913" y="26539"/>
                  </a:cubicBezTo>
                  <a:cubicBezTo>
                    <a:pt x="9292" y="26090"/>
                    <a:pt x="7845" y="25666"/>
                    <a:pt x="6423" y="24743"/>
                  </a:cubicBezTo>
                  <a:cubicBezTo>
                    <a:pt x="5101" y="23895"/>
                    <a:pt x="3916" y="22823"/>
                    <a:pt x="2956" y="21576"/>
                  </a:cubicBezTo>
                  <a:cubicBezTo>
                    <a:pt x="2595" y="21114"/>
                    <a:pt x="2470" y="20528"/>
                    <a:pt x="2258" y="19979"/>
                  </a:cubicBezTo>
                  <a:cubicBezTo>
                    <a:pt x="1996" y="19306"/>
                    <a:pt x="2108" y="18632"/>
                    <a:pt x="1959" y="17947"/>
                  </a:cubicBezTo>
                  <a:cubicBezTo>
                    <a:pt x="1697" y="16737"/>
                    <a:pt x="1535" y="15577"/>
                    <a:pt x="1734" y="14330"/>
                  </a:cubicBezTo>
                  <a:cubicBezTo>
                    <a:pt x="1959" y="12871"/>
                    <a:pt x="2457" y="11549"/>
                    <a:pt x="2969" y="10177"/>
                  </a:cubicBezTo>
                  <a:cubicBezTo>
                    <a:pt x="3480" y="8793"/>
                    <a:pt x="3867" y="7371"/>
                    <a:pt x="4914" y="6261"/>
                  </a:cubicBezTo>
                  <a:cubicBezTo>
                    <a:pt x="5912" y="5201"/>
                    <a:pt x="7271" y="4702"/>
                    <a:pt x="8456" y="3929"/>
                  </a:cubicBezTo>
                  <a:cubicBezTo>
                    <a:pt x="9952" y="2944"/>
                    <a:pt x="11599" y="2258"/>
                    <a:pt x="13207" y="1472"/>
                  </a:cubicBezTo>
                  <a:cubicBezTo>
                    <a:pt x="13095" y="986"/>
                    <a:pt x="12983" y="487"/>
                    <a:pt x="12846"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8" name="Google Shape;358;p22"/>
            <p:cNvSpPr/>
            <p:nvPr/>
          </p:nvSpPr>
          <p:spPr>
            <a:xfrm>
              <a:off x="3092827" y="2702288"/>
              <a:ext cx="327191" cy="712661"/>
            </a:xfrm>
            <a:custGeom>
              <a:avLst/>
              <a:gdLst/>
              <a:ahLst/>
              <a:cxnLst/>
              <a:rect l="l" t="t" r="r" b="b"/>
              <a:pathLst>
                <a:path w="10364" h="22574" extrusionOk="0">
                  <a:moveTo>
                    <a:pt x="10202" y="1"/>
                  </a:moveTo>
                  <a:cubicBezTo>
                    <a:pt x="9379" y="362"/>
                    <a:pt x="8593" y="799"/>
                    <a:pt x="7857" y="1322"/>
                  </a:cubicBezTo>
                  <a:cubicBezTo>
                    <a:pt x="6560" y="2245"/>
                    <a:pt x="5163" y="3181"/>
                    <a:pt x="4078" y="4378"/>
                  </a:cubicBezTo>
                  <a:cubicBezTo>
                    <a:pt x="2170" y="6485"/>
                    <a:pt x="799" y="9054"/>
                    <a:pt x="399" y="11898"/>
                  </a:cubicBezTo>
                  <a:cubicBezTo>
                    <a:pt x="0" y="14691"/>
                    <a:pt x="1085" y="17223"/>
                    <a:pt x="3143" y="19069"/>
                  </a:cubicBezTo>
                  <a:cubicBezTo>
                    <a:pt x="4228" y="20066"/>
                    <a:pt x="5450" y="20902"/>
                    <a:pt x="6785" y="21550"/>
                  </a:cubicBezTo>
                  <a:cubicBezTo>
                    <a:pt x="7782" y="22024"/>
                    <a:pt x="8830" y="22274"/>
                    <a:pt x="9878" y="22573"/>
                  </a:cubicBezTo>
                  <a:cubicBezTo>
                    <a:pt x="10015" y="21999"/>
                    <a:pt x="10127" y="21426"/>
                    <a:pt x="10239" y="20852"/>
                  </a:cubicBezTo>
                  <a:cubicBezTo>
                    <a:pt x="9478" y="20690"/>
                    <a:pt x="8718" y="20478"/>
                    <a:pt x="7969" y="20229"/>
                  </a:cubicBezTo>
                  <a:cubicBezTo>
                    <a:pt x="6610" y="19767"/>
                    <a:pt x="5350" y="19044"/>
                    <a:pt x="4266" y="18108"/>
                  </a:cubicBezTo>
                  <a:cubicBezTo>
                    <a:pt x="2395" y="16450"/>
                    <a:pt x="1360" y="14155"/>
                    <a:pt x="1859" y="11624"/>
                  </a:cubicBezTo>
                  <a:cubicBezTo>
                    <a:pt x="2083" y="10476"/>
                    <a:pt x="2420" y="8930"/>
                    <a:pt x="3043" y="7932"/>
                  </a:cubicBezTo>
                  <a:cubicBezTo>
                    <a:pt x="3742" y="6835"/>
                    <a:pt x="4490" y="5650"/>
                    <a:pt x="5425" y="4740"/>
                  </a:cubicBezTo>
                  <a:cubicBezTo>
                    <a:pt x="6947" y="3280"/>
                    <a:pt x="8605" y="1971"/>
                    <a:pt x="10364" y="811"/>
                  </a:cubicBezTo>
                  <a:cubicBezTo>
                    <a:pt x="10314" y="537"/>
                    <a:pt x="10264" y="275"/>
                    <a:pt x="1020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59" name="Google Shape;359;p22"/>
            <p:cNvSpPr/>
            <p:nvPr/>
          </p:nvSpPr>
          <p:spPr>
            <a:xfrm>
              <a:off x="3212919" y="2788506"/>
              <a:ext cx="221274" cy="544930"/>
            </a:xfrm>
            <a:custGeom>
              <a:avLst/>
              <a:gdLst/>
              <a:ahLst/>
              <a:cxnLst/>
              <a:rect l="l" t="t" r="r" b="b"/>
              <a:pathLst>
                <a:path w="7009" h="17261" extrusionOk="0">
                  <a:moveTo>
                    <a:pt x="6884" y="1"/>
                  </a:moveTo>
                  <a:cubicBezTo>
                    <a:pt x="5113" y="849"/>
                    <a:pt x="3592" y="2158"/>
                    <a:pt x="2507" y="3792"/>
                  </a:cubicBezTo>
                  <a:cubicBezTo>
                    <a:pt x="1896" y="4677"/>
                    <a:pt x="1160" y="5351"/>
                    <a:pt x="686" y="6336"/>
                  </a:cubicBezTo>
                  <a:cubicBezTo>
                    <a:pt x="287" y="7209"/>
                    <a:pt x="0" y="8207"/>
                    <a:pt x="87" y="9167"/>
                  </a:cubicBezTo>
                  <a:cubicBezTo>
                    <a:pt x="274" y="11062"/>
                    <a:pt x="910" y="13382"/>
                    <a:pt x="2469" y="14604"/>
                  </a:cubicBezTo>
                  <a:cubicBezTo>
                    <a:pt x="3442" y="15377"/>
                    <a:pt x="4452" y="16088"/>
                    <a:pt x="5512" y="16737"/>
                  </a:cubicBezTo>
                  <a:cubicBezTo>
                    <a:pt x="5861" y="16949"/>
                    <a:pt x="6223" y="17123"/>
                    <a:pt x="6610" y="17261"/>
                  </a:cubicBezTo>
                  <a:cubicBezTo>
                    <a:pt x="6710" y="16699"/>
                    <a:pt x="6797" y="16138"/>
                    <a:pt x="6884" y="15577"/>
                  </a:cubicBezTo>
                  <a:cubicBezTo>
                    <a:pt x="5924" y="15203"/>
                    <a:pt x="5088" y="14529"/>
                    <a:pt x="4228" y="14006"/>
                  </a:cubicBezTo>
                  <a:cubicBezTo>
                    <a:pt x="3380" y="13469"/>
                    <a:pt x="2744" y="13008"/>
                    <a:pt x="2257" y="12110"/>
                  </a:cubicBezTo>
                  <a:cubicBezTo>
                    <a:pt x="1833" y="11337"/>
                    <a:pt x="1659" y="10426"/>
                    <a:pt x="1472" y="9553"/>
                  </a:cubicBezTo>
                  <a:cubicBezTo>
                    <a:pt x="1247" y="8481"/>
                    <a:pt x="1497" y="7446"/>
                    <a:pt x="2008" y="6473"/>
                  </a:cubicBezTo>
                  <a:cubicBezTo>
                    <a:pt x="2444" y="5687"/>
                    <a:pt x="3118" y="5101"/>
                    <a:pt x="3604" y="4341"/>
                  </a:cubicBezTo>
                  <a:cubicBezTo>
                    <a:pt x="4078" y="3642"/>
                    <a:pt x="4639" y="2994"/>
                    <a:pt x="5263" y="2420"/>
                  </a:cubicBezTo>
                  <a:cubicBezTo>
                    <a:pt x="5799" y="1871"/>
                    <a:pt x="6385" y="1372"/>
                    <a:pt x="7009" y="924"/>
                  </a:cubicBezTo>
                  <a:cubicBezTo>
                    <a:pt x="6971" y="624"/>
                    <a:pt x="6934" y="312"/>
                    <a:pt x="688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0" name="Google Shape;360;p22"/>
            <p:cNvSpPr/>
            <p:nvPr/>
          </p:nvSpPr>
          <p:spPr>
            <a:xfrm>
              <a:off x="3332190" y="2899537"/>
              <a:ext cx="112263" cy="336252"/>
            </a:xfrm>
            <a:custGeom>
              <a:avLst/>
              <a:gdLst/>
              <a:ahLst/>
              <a:cxnLst/>
              <a:rect l="l" t="t" r="r" b="b"/>
              <a:pathLst>
                <a:path w="3556" h="10651" extrusionOk="0">
                  <a:moveTo>
                    <a:pt x="3505" y="1"/>
                  </a:moveTo>
                  <a:cubicBezTo>
                    <a:pt x="3094" y="175"/>
                    <a:pt x="2707" y="400"/>
                    <a:pt x="2345" y="649"/>
                  </a:cubicBezTo>
                  <a:cubicBezTo>
                    <a:pt x="1722" y="1085"/>
                    <a:pt x="1198" y="1647"/>
                    <a:pt x="811" y="2295"/>
                  </a:cubicBezTo>
                  <a:cubicBezTo>
                    <a:pt x="126" y="3467"/>
                    <a:pt x="1" y="4640"/>
                    <a:pt x="325" y="5949"/>
                  </a:cubicBezTo>
                  <a:cubicBezTo>
                    <a:pt x="662" y="7333"/>
                    <a:pt x="936" y="8231"/>
                    <a:pt x="1884" y="9304"/>
                  </a:cubicBezTo>
                  <a:cubicBezTo>
                    <a:pt x="2308" y="9803"/>
                    <a:pt x="2782" y="10239"/>
                    <a:pt x="3281" y="10651"/>
                  </a:cubicBezTo>
                  <a:cubicBezTo>
                    <a:pt x="3368" y="9965"/>
                    <a:pt x="3443" y="9291"/>
                    <a:pt x="3493" y="8606"/>
                  </a:cubicBezTo>
                  <a:cubicBezTo>
                    <a:pt x="3306" y="8443"/>
                    <a:pt x="3119" y="8281"/>
                    <a:pt x="2932" y="8107"/>
                  </a:cubicBezTo>
                  <a:cubicBezTo>
                    <a:pt x="2108" y="7321"/>
                    <a:pt x="1834" y="6623"/>
                    <a:pt x="1485" y="5563"/>
                  </a:cubicBezTo>
                  <a:cubicBezTo>
                    <a:pt x="1061" y="4266"/>
                    <a:pt x="1485" y="3118"/>
                    <a:pt x="2258" y="2071"/>
                  </a:cubicBezTo>
                  <a:cubicBezTo>
                    <a:pt x="2620" y="1547"/>
                    <a:pt x="3056" y="1085"/>
                    <a:pt x="3555" y="686"/>
                  </a:cubicBezTo>
                  <a:cubicBezTo>
                    <a:pt x="3543" y="462"/>
                    <a:pt x="3518" y="225"/>
                    <a:pt x="350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361" name="Google Shape;361;p22"/>
          <p:cNvSpPr/>
          <p:nvPr/>
        </p:nvSpPr>
        <p:spPr>
          <a:xfrm>
            <a:off x="11222535" y="-323312"/>
            <a:ext cx="1487200" cy="1456597"/>
          </a:xfrm>
          <a:custGeom>
            <a:avLst/>
            <a:gdLst/>
            <a:ahLst/>
            <a:cxnLst/>
            <a:rect l="l" t="t" r="r" b="b"/>
            <a:pathLst>
              <a:path w="35331" h="34604" extrusionOk="0">
                <a:moveTo>
                  <a:pt x="2706" y="16536"/>
                </a:moveTo>
                <a:lnTo>
                  <a:pt x="2706" y="16536"/>
                </a:lnTo>
                <a:cubicBezTo>
                  <a:pt x="2619" y="16561"/>
                  <a:pt x="2529" y="16583"/>
                  <a:pt x="2438" y="16605"/>
                </a:cubicBezTo>
                <a:lnTo>
                  <a:pt x="2438" y="16605"/>
                </a:lnTo>
                <a:lnTo>
                  <a:pt x="2706" y="16536"/>
                </a:lnTo>
                <a:close/>
                <a:moveTo>
                  <a:pt x="20653" y="0"/>
                </a:moveTo>
                <a:cubicBezTo>
                  <a:pt x="20608" y="0"/>
                  <a:pt x="20562" y="4"/>
                  <a:pt x="20515" y="12"/>
                </a:cubicBezTo>
                <a:cubicBezTo>
                  <a:pt x="20203" y="75"/>
                  <a:pt x="20004" y="324"/>
                  <a:pt x="19842" y="586"/>
                </a:cubicBezTo>
                <a:cubicBezTo>
                  <a:pt x="19680" y="835"/>
                  <a:pt x="19555" y="1085"/>
                  <a:pt x="19418" y="1334"/>
                </a:cubicBezTo>
                <a:cubicBezTo>
                  <a:pt x="18844" y="2369"/>
                  <a:pt x="18308" y="3404"/>
                  <a:pt x="17784" y="4452"/>
                </a:cubicBezTo>
                <a:cubicBezTo>
                  <a:pt x="17235" y="5549"/>
                  <a:pt x="16724" y="6659"/>
                  <a:pt x="16225" y="7782"/>
                </a:cubicBezTo>
                <a:cubicBezTo>
                  <a:pt x="15988" y="8305"/>
                  <a:pt x="15751" y="8842"/>
                  <a:pt x="15514" y="9378"/>
                </a:cubicBezTo>
                <a:lnTo>
                  <a:pt x="15377" y="9715"/>
                </a:lnTo>
                <a:cubicBezTo>
                  <a:pt x="14941" y="9440"/>
                  <a:pt x="14504" y="9166"/>
                  <a:pt x="14080" y="8879"/>
                </a:cubicBezTo>
                <a:cubicBezTo>
                  <a:pt x="13594" y="8542"/>
                  <a:pt x="13107" y="8218"/>
                  <a:pt x="12609" y="7894"/>
                </a:cubicBezTo>
                <a:cubicBezTo>
                  <a:pt x="12110" y="7570"/>
                  <a:pt x="11611" y="7258"/>
                  <a:pt x="11112" y="6946"/>
                </a:cubicBezTo>
                <a:cubicBezTo>
                  <a:pt x="10164" y="6360"/>
                  <a:pt x="9241" y="5736"/>
                  <a:pt x="8306" y="5125"/>
                </a:cubicBezTo>
                <a:cubicBezTo>
                  <a:pt x="8156" y="5013"/>
                  <a:pt x="7994" y="4913"/>
                  <a:pt x="7820" y="4851"/>
                </a:cubicBezTo>
                <a:cubicBezTo>
                  <a:pt x="7740" y="4823"/>
                  <a:pt x="7658" y="4810"/>
                  <a:pt x="7576" y="4810"/>
                </a:cubicBezTo>
                <a:cubicBezTo>
                  <a:pt x="7362" y="4810"/>
                  <a:pt x="7150" y="4901"/>
                  <a:pt x="6997" y="5063"/>
                </a:cubicBezTo>
                <a:cubicBezTo>
                  <a:pt x="6672" y="5437"/>
                  <a:pt x="6847" y="5998"/>
                  <a:pt x="6984" y="6422"/>
                </a:cubicBezTo>
                <a:cubicBezTo>
                  <a:pt x="7184" y="6984"/>
                  <a:pt x="7408" y="7532"/>
                  <a:pt x="7645" y="8081"/>
                </a:cubicBezTo>
                <a:cubicBezTo>
                  <a:pt x="8094" y="9141"/>
                  <a:pt x="8593" y="10176"/>
                  <a:pt x="9117" y="11211"/>
                </a:cubicBezTo>
                <a:cubicBezTo>
                  <a:pt x="9354" y="11698"/>
                  <a:pt x="9603" y="12184"/>
                  <a:pt x="9865" y="12670"/>
                </a:cubicBezTo>
                <a:cubicBezTo>
                  <a:pt x="10027" y="12970"/>
                  <a:pt x="10202" y="13256"/>
                  <a:pt x="10364" y="13556"/>
                </a:cubicBezTo>
                <a:cubicBezTo>
                  <a:pt x="10114" y="13643"/>
                  <a:pt x="9865" y="13730"/>
                  <a:pt x="9603" y="13793"/>
                </a:cubicBezTo>
                <a:cubicBezTo>
                  <a:pt x="7645" y="14279"/>
                  <a:pt x="5650" y="14541"/>
                  <a:pt x="3679" y="14953"/>
                </a:cubicBezTo>
                <a:cubicBezTo>
                  <a:pt x="3130" y="15065"/>
                  <a:pt x="2569" y="15189"/>
                  <a:pt x="2021" y="15314"/>
                </a:cubicBezTo>
                <a:cubicBezTo>
                  <a:pt x="1746" y="15377"/>
                  <a:pt x="1472" y="15451"/>
                  <a:pt x="1197" y="15514"/>
                </a:cubicBezTo>
                <a:cubicBezTo>
                  <a:pt x="898" y="15601"/>
                  <a:pt x="561" y="15676"/>
                  <a:pt x="324" y="15888"/>
                </a:cubicBezTo>
                <a:cubicBezTo>
                  <a:pt x="75" y="16112"/>
                  <a:pt x="0" y="16474"/>
                  <a:pt x="150" y="16786"/>
                </a:cubicBezTo>
                <a:cubicBezTo>
                  <a:pt x="250" y="16985"/>
                  <a:pt x="387" y="17147"/>
                  <a:pt x="561" y="17285"/>
                </a:cubicBezTo>
                <a:cubicBezTo>
                  <a:pt x="811" y="17472"/>
                  <a:pt x="1073" y="17621"/>
                  <a:pt x="1360" y="17746"/>
                </a:cubicBezTo>
                <a:cubicBezTo>
                  <a:pt x="1871" y="17995"/>
                  <a:pt x="2407" y="18207"/>
                  <a:pt x="2956" y="18395"/>
                </a:cubicBezTo>
                <a:cubicBezTo>
                  <a:pt x="4066" y="18781"/>
                  <a:pt x="5201" y="19118"/>
                  <a:pt x="6336" y="19405"/>
                </a:cubicBezTo>
                <a:cubicBezTo>
                  <a:pt x="6859" y="19542"/>
                  <a:pt x="7383" y="19654"/>
                  <a:pt x="7919" y="19766"/>
                </a:cubicBezTo>
                <a:lnTo>
                  <a:pt x="8431" y="19879"/>
                </a:lnTo>
                <a:cubicBezTo>
                  <a:pt x="8306" y="20066"/>
                  <a:pt x="8194" y="20253"/>
                  <a:pt x="8069" y="20440"/>
                </a:cubicBezTo>
                <a:cubicBezTo>
                  <a:pt x="7807" y="20864"/>
                  <a:pt x="7545" y="21300"/>
                  <a:pt x="7296" y="21724"/>
                </a:cubicBezTo>
                <a:cubicBezTo>
                  <a:pt x="6772" y="22597"/>
                  <a:pt x="6273" y="23470"/>
                  <a:pt x="5774" y="24356"/>
                </a:cubicBezTo>
                <a:cubicBezTo>
                  <a:pt x="5226" y="25353"/>
                  <a:pt x="4689" y="26351"/>
                  <a:pt x="4203" y="27374"/>
                </a:cubicBezTo>
                <a:cubicBezTo>
                  <a:pt x="4078" y="27623"/>
                  <a:pt x="3966" y="27860"/>
                  <a:pt x="3879" y="28122"/>
                </a:cubicBezTo>
                <a:cubicBezTo>
                  <a:pt x="3841" y="28234"/>
                  <a:pt x="3816" y="28359"/>
                  <a:pt x="3816" y="28496"/>
                </a:cubicBezTo>
                <a:cubicBezTo>
                  <a:pt x="3829" y="28646"/>
                  <a:pt x="3891" y="28795"/>
                  <a:pt x="3991" y="28908"/>
                </a:cubicBezTo>
                <a:lnTo>
                  <a:pt x="3991" y="28957"/>
                </a:lnTo>
                <a:cubicBezTo>
                  <a:pt x="4125" y="29101"/>
                  <a:pt x="4318" y="29179"/>
                  <a:pt x="4513" y="29179"/>
                </a:cubicBezTo>
                <a:cubicBezTo>
                  <a:pt x="4572" y="29179"/>
                  <a:pt x="4631" y="29171"/>
                  <a:pt x="4689" y="29157"/>
                </a:cubicBezTo>
                <a:cubicBezTo>
                  <a:pt x="4864" y="29120"/>
                  <a:pt x="5039" y="29045"/>
                  <a:pt x="5201" y="28957"/>
                </a:cubicBezTo>
                <a:lnTo>
                  <a:pt x="5562" y="28770"/>
                </a:lnTo>
                <a:lnTo>
                  <a:pt x="6273" y="28409"/>
                </a:lnTo>
                <a:cubicBezTo>
                  <a:pt x="7321" y="27872"/>
                  <a:pt x="8381" y="27361"/>
                  <a:pt x="9453" y="26887"/>
                </a:cubicBezTo>
                <a:cubicBezTo>
                  <a:pt x="9965" y="26650"/>
                  <a:pt x="10488" y="26413"/>
                  <a:pt x="11000" y="26176"/>
                </a:cubicBezTo>
                <a:cubicBezTo>
                  <a:pt x="11249" y="26064"/>
                  <a:pt x="11499" y="25939"/>
                  <a:pt x="11760" y="25815"/>
                </a:cubicBezTo>
                <a:lnTo>
                  <a:pt x="11773" y="26027"/>
                </a:lnTo>
                <a:cubicBezTo>
                  <a:pt x="11798" y="26351"/>
                  <a:pt x="11823" y="26688"/>
                  <a:pt x="11835" y="27012"/>
                </a:cubicBezTo>
                <a:cubicBezTo>
                  <a:pt x="11873" y="27636"/>
                  <a:pt x="11910" y="28259"/>
                  <a:pt x="11960" y="28883"/>
                </a:cubicBezTo>
                <a:cubicBezTo>
                  <a:pt x="12010" y="30042"/>
                  <a:pt x="12147" y="31202"/>
                  <a:pt x="12372" y="32337"/>
                </a:cubicBezTo>
                <a:cubicBezTo>
                  <a:pt x="12434" y="32611"/>
                  <a:pt x="12496" y="32873"/>
                  <a:pt x="12559" y="33148"/>
                </a:cubicBezTo>
                <a:cubicBezTo>
                  <a:pt x="12621" y="33435"/>
                  <a:pt x="12696" y="33721"/>
                  <a:pt x="12808" y="34008"/>
                </a:cubicBezTo>
                <a:cubicBezTo>
                  <a:pt x="12908" y="34233"/>
                  <a:pt x="13082" y="34420"/>
                  <a:pt x="13307" y="34532"/>
                </a:cubicBezTo>
                <a:cubicBezTo>
                  <a:pt x="13409" y="34578"/>
                  <a:pt x="13524" y="34604"/>
                  <a:pt x="13643" y="34604"/>
                </a:cubicBezTo>
                <a:cubicBezTo>
                  <a:pt x="13685" y="34604"/>
                  <a:pt x="13726" y="34601"/>
                  <a:pt x="13768" y="34594"/>
                </a:cubicBezTo>
                <a:cubicBezTo>
                  <a:pt x="13918" y="34557"/>
                  <a:pt x="14055" y="34495"/>
                  <a:pt x="14180" y="34407"/>
                </a:cubicBezTo>
                <a:cubicBezTo>
                  <a:pt x="14454" y="34195"/>
                  <a:pt x="14691" y="33946"/>
                  <a:pt x="14903" y="33672"/>
                </a:cubicBezTo>
                <a:cubicBezTo>
                  <a:pt x="15614" y="32761"/>
                  <a:pt x="16275" y="31801"/>
                  <a:pt x="16911" y="30828"/>
                </a:cubicBezTo>
                <a:cubicBezTo>
                  <a:pt x="17360" y="30142"/>
                  <a:pt x="17796" y="29456"/>
                  <a:pt x="18220" y="28770"/>
                </a:cubicBezTo>
                <a:cubicBezTo>
                  <a:pt x="18869" y="29020"/>
                  <a:pt x="19517" y="29244"/>
                  <a:pt x="20166" y="29481"/>
                </a:cubicBezTo>
                <a:cubicBezTo>
                  <a:pt x="21238" y="29868"/>
                  <a:pt x="22299" y="30279"/>
                  <a:pt x="23359" y="30703"/>
                </a:cubicBezTo>
                <a:cubicBezTo>
                  <a:pt x="23895" y="30915"/>
                  <a:pt x="24431" y="31127"/>
                  <a:pt x="24967" y="31327"/>
                </a:cubicBezTo>
                <a:cubicBezTo>
                  <a:pt x="25516" y="31527"/>
                  <a:pt x="26052" y="31689"/>
                  <a:pt x="26589" y="31863"/>
                </a:cubicBezTo>
                <a:cubicBezTo>
                  <a:pt x="27125" y="32038"/>
                  <a:pt x="27661" y="32225"/>
                  <a:pt x="28210" y="32350"/>
                </a:cubicBezTo>
                <a:cubicBezTo>
                  <a:pt x="28372" y="32399"/>
                  <a:pt x="28522" y="32424"/>
                  <a:pt x="28684" y="32437"/>
                </a:cubicBezTo>
                <a:cubicBezTo>
                  <a:pt x="28706" y="32439"/>
                  <a:pt x="28728" y="32440"/>
                  <a:pt x="28751" y="32440"/>
                </a:cubicBezTo>
                <a:cubicBezTo>
                  <a:pt x="28857" y="32440"/>
                  <a:pt x="28968" y="32418"/>
                  <a:pt x="29070" y="32387"/>
                </a:cubicBezTo>
                <a:cubicBezTo>
                  <a:pt x="29220" y="32337"/>
                  <a:pt x="29345" y="32237"/>
                  <a:pt x="29432" y="32100"/>
                </a:cubicBezTo>
                <a:cubicBezTo>
                  <a:pt x="29644" y="31776"/>
                  <a:pt x="29532" y="31377"/>
                  <a:pt x="29432" y="31040"/>
                </a:cubicBezTo>
                <a:cubicBezTo>
                  <a:pt x="29095" y="29968"/>
                  <a:pt x="28684" y="28908"/>
                  <a:pt x="28235" y="27872"/>
                </a:cubicBezTo>
                <a:cubicBezTo>
                  <a:pt x="27773" y="26800"/>
                  <a:pt x="27337" y="25727"/>
                  <a:pt x="26888" y="24643"/>
                </a:cubicBezTo>
                <a:cubicBezTo>
                  <a:pt x="26701" y="24156"/>
                  <a:pt x="26514" y="23670"/>
                  <a:pt x="26339" y="23171"/>
                </a:cubicBezTo>
                <a:cubicBezTo>
                  <a:pt x="26239" y="22921"/>
                  <a:pt x="26140" y="22660"/>
                  <a:pt x="26052" y="22410"/>
                </a:cubicBezTo>
                <a:cubicBezTo>
                  <a:pt x="26002" y="22298"/>
                  <a:pt x="25965" y="22173"/>
                  <a:pt x="25915" y="22061"/>
                </a:cubicBezTo>
                <a:cubicBezTo>
                  <a:pt x="26950" y="22061"/>
                  <a:pt x="27985" y="22061"/>
                  <a:pt x="29020" y="22024"/>
                </a:cubicBezTo>
                <a:cubicBezTo>
                  <a:pt x="30155" y="21986"/>
                  <a:pt x="31290" y="21924"/>
                  <a:pt x="32425" y="21874"/>
                </a:cubicBezTo>
                <a:cubicBezTo>
                  <a:pt x="33011" y="21849"/>
                  <a:pt x="33597" y="21837"/>
                  <a:pt x="34183" y="21774"/>
                </a:cubicBezTo>
                <a:cubicBezTo>
                  <a:pt x="34420" y="21762"/>
                  <a:pt x="34657" y="21712"/>
                  <a:pt x="34869" y="21637"/>
                </a:cubicBezTo>
                <a:cubicBezTo>
                  <a:pt x="35156" y="21512"/>
                  <a:pt x="35331" y="21225"/>
                  <a:pt x="35318" y="20926"/>
                </a:cubicBezTo>
                <a:cubicBezTo>
                  <a:pt x="35293" y="20540"/>
                  <a:pt x="34969" y="20303"/>
                  <a:pt x="34695" y="20078"/>
                </a:cubicBezTo>
                <a:cubicBezTo>
                  <a:pt x="33797" y="19380"/>
                  <a:pt x="32849" y="18731"/>
                  <a:pt x="31926" y="18058"/>
                </a:cubicBezTo>
                <a:cubicBezTo>
                  <a:pt x="30991" y="17384"/>
                  <a:pt x="30056" y="16698"/>
                  <a:pt x="29133" y="16000"/>
                </a:cubicBezTo>
                <a:cubicBezTo>
                  <a:pt x="28771" y="15726"/>
                  <a:pt x="28409" y="15439"/>
                  <a:pt x="28060" y="15165"/>
                </a:cubicBezTo>
                <a:cubicBezTo>
                  <a:pt x="27761" y="14940"/>
                  <a:pt x="27462" y="14716"/>
                  <a:pt x="27162" y="14491"/>
                </a:cubicBezTo>
                <a:cubicBezTo>
                  <a:pt x="27536" y="13955"/>
                  <a:pt x="27911" y="13419"/>
                  <a:pt x="28272" y="12882"/>
                </a:cubicBezTo>
                <a:cubicBezTo>
                  <a:pt x="28933" y="11910"/>
                  <a:pt x="29594" y="10924"/>
                  <a:pt x="30205" y="9927"/>
                </a:cubicBezTo>
                <a:cubicBezTo>
                  <a:pt x="30517" y="9415"/>
                  <a:pt x="30829" y="8917"/>
                  <a:pt x="31116" y="8393"/>
                </a:cubicBezTo>
                <a:cubicBezTo>
                  <a:pt x="31303" y="8056"/>
                  <a:pt x="31540" y="7694"/>
                  <a:pt x="31527" y="7295"/>
                </a:cubicBezTo>
                <a:cubicBezTo>
                  <a:pt x="31540" y="6946"/>
                  <a:pt x="31290" y="6647"/>
                  <a:pt x="30953" y="6572"/>
                </a:cubicBezTo>
                <a:cubicBezTo>
                  <a:pt x="30900" y="6566"/>
                  <a:pt x="30847" y="6563"/>
                  <a:pt x="30793" y="6563"/>
                </a:cubicBezTo>
                <a:cubicBezTo>
                  <a:pt x="30631" y="6563"/>
                  <a:pt x="30467" y="6591"/>
                  <a:pt x="30317" y="6647"/>
                </a:cubicBezTo>
                <a:cubicBezTo>
                  <a:pt x="30043" y="6747"/>
                  <a:pt x="29781" y="6859"/>
                  <a:pt x="29519" y="6959"/>
                </a:cubicBezTo>
                <a:lnTo>
                  <a:pt x="28734" y="7283"/>
                </a:lnTo>
                <a:cubicBezTo>
                  <a:pt x="28185" y="7520"/>
                  <a:pt x="27624" y="7757"/>
                  <a:pt x="27087" y="7994"/>
                </a:cubicBezTo>
                <a:cubicBezTo>
                  <a:pt x="26539" y="8231"/>
                  <a:pt x="26027" y="8455"/>
                  <a:pt x="25504" y="8717"/>
                </a:cubicBezTo>
                <a:cubicBezTo>
                  <a:pt x="24955" y="8979"/>
                  <a:pt x="24394" y="9241"/>
                  <a:pt x="23870" y="9540"/>
                </a:cubicBezTo>
                <a:cubicBezTo>
                  <a:pt x="23334" y="9839"/>
                  <a:pt x="22810" y="10164"/>
                  <a:pt x="22311" y="10500"/>
                </a:cubicBezTo>
                <a:cubicBezTo>
                  <a:pt x="22074" y="10650"/>
                  <a:pt x="21850" y="10812"/>
                  <a:pt x="21638" y="10962"/>
                </a:cubicBezTo>
                <a:cubicBezTo>
                  <a:pt x="21638" y="10426"/>
                  <a:pt x="21663" y="9889"/>
                  <a:pt x="21675" y="9353"/>
                </a:cubicBezTo>
                <a:cubicBezTo>
                  <a:pt x="21725" y="8193"/>
                  <a:pt x="21787" y="7033"/>
                  <a:pt x="21775" y="5861"/>
                </a:cubicBezTo>
                <a:cubicBezTo>
                  <a:pt x="21762" y="4701"/>
                  <a:pt x="21725" y="3542"/>
                  <a:pt x="21625" y="2394"/>
                </a:cubicBezTo>
                <a:cubicBezTo>
                  <a:pt x="21613" y="2120"/>
                  <a:pt x="21588" y="1845"/>
                  <a:pt x="21563" y="1571"/>
                </a:cubicBezTo>
                <a:cubicBezTo>
                  <a:pt x="21550" y="1396"/>
                  <a:pt x="21525" y="1222"/>
                  <a:pt x="21513" y="1060"/>
                </a:cubicBezTo>
                <a:cubicBezTo>
                  <a:pt x="21488" y="848"/>
                  <a:pt x="21451" y="648"/>
                  <a:pt x="21363" y="461"/>
                </a:cubicBezTo>
                <a:cubicBezTo>
                  <a:pt x="21233" y="179"/>
                  <a:pt x="20960" y="0"/>
                  <a:pt x="20653" y="0"/>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2" name="Google Shape;362;p22"/>
          <p:cNvSpPr/>
          <p:nvPr/>
        </p:nvSpPr>
        <p:spPr>
          <a:xfrm rot="7542609">
            <a:off x="3731909" y="5606706"/>
            <a:ext cx="1884660" cy="1960893"/>
          </a:xfrm>
          <a:custGeom>
            <a:avLst/>
            <a:gdLst/>
            <a:ahLst/>
            <a:cxnLst/>
            <a:rect l="l" t="t" r="r" b="b"/>
            <a:pathLst>
              <a:path w="44772" h="46583" extrusionOk="0">
                <a:moveTo>
                  <a:pt x="19909" y="10093"/>
                </a:moveTo>
                <a:cubicBezTo>
                  <a:pt x="20032" y="10093"/>
                  <a:pt x="20143" y="10105"/>
                  <a:pt x="20266" y="10105"/>
                </a:cubicBezTo>
                <a:cubicBezTo>
                  <a:pt x="19069" y="10404"/>
                  <a:pt x="17884" y="10778"/>
                  <a:pt x="16737" y="11227"/>
                </a:cubicBezTo>
                <a:cubicBezTo>
                  <a:pt x="17161" y="10866"/>
                  <a:pt x="17635" y="10579"/>
                  <a:pt x="18159" y="10379"/>
                </a:cubicBezTo>
                <a:cubicBezTo>
                  <a:pt x="18717" y="10193"/>
                  <a:pt x="19313" y="10093"/>
                  <a:pt x="19909" y="10093"/>
                </a:cubicBezTo>
                <a:close/>
                <a:moveTo>
                  <a:pt x="26107" y="10216"/>
                </a:moveTo>
                <a:cubicBezTo>
                  <a:pt x="28668" y="10216"/>
                  <a:pt x="31128" y="10655"/>
                  <a:pt x="33336" y="11514"/>
                </a:cubicBezTo>
                <a:cubicBezTo>
                  <a:pt x="33199" y="12100"/>
                  <a:pt x="32613" y="12612"/>
                  <a:pt x="32039" y="13036"/>
                </a:cubicBezTo>
                <a:cubicBezTo>
                  <a:pt x="31715" y="13285"/>
                  <a:pt x="31366" y="13535"/>
                  <a:pt x="31029" y="13771"/>
                </a:cubicBezTo>
                <a:cubicBezTo>
                  <a:pt x="28984" y="12325"/>
                  <a:pt x="26764" y="11153"/>
                  <a:pt x="24419" y="10280"/>
                </a:cubicBezTo>
                <a:lnTo>
                  <a:pt x="24407" y="10280"/>
                </a:lnTo>
                <a:cubicBezTo>
                  <a:pt x="24977" y="10237"/>
                  <a:pt x="25545" y="10216"/>
                  <a:pt x="26107" y="10216"/>
                </a:cubicBezTo>
                <a:close/>
                <a:moveTo>
                  <a:pt x="18470" y="864"/>
                </a:moveTo>
                <a:cubicBezTo>
                  <a:pt x="19506" y="864"/>
                  <a:pt x="20528" y="976"/>
                  <a:pt x="21538" y="1188"/>
                </a:cubicBezTo>
                <a:cubicBezTo>
                  <a:pt x="26203" y="2211"/>
                  <a:pt x="30480" y="5541"/>
                  <a:pt x="32974" y="10080"/>
                </a:cubicBezTo>
                <a:cubicBezTo>
                  <a:pt x="33062" y="10230"/>
                  <a:pt x="33149" y="10404"/>
                  <a:pt x="33211" y="10554"/>
                </a:cubicBezTo>
                <a:cubicBezTo>
                  <a:pt x="31025" y="9769"/>
                  <a:pt x="28621" y="9367"/>
                  <a:pt x="26136" y="9367"/>
                </a:cubicBezTo>
                <a:cubicBezTo>
                  <a:pt x="24950" y="9367"/>
                  <a:pt x="23745" y="9458"/>
                  <a:pt x="22536" y="9644"/>
                </a:cubicBezTo>
                <a:cubicBezTo>
                  <a:pt x="21682" y="9411"/>
                  <a:pt x="20797" y="9246"/>
                  <a:pt x="19911" y="9246"/>
                </a:cubicBezTo>
                <a:cubicBezTo>
                  <a:pt x="19231" y="9246"/>
                  <a:pt x="18550" y="9343"/>
                  <a:pt x="17884" y="9581"/>
                </a:cubicBezTo>
                <a:cubicBezTo>
                  <a:pt x="16712" y="10005"/>
                  <a:pt x="15702" y="10841"/>
                  <a:pt x="14916" y="11988"/>
                </a:cubicBezTo>
                <a:cubicBezTo>
                  <a:pt x="12746" y="12986"/>
                  <a:pt x="10651" y="14171"/>
                  <a:pt x="8668" y="15517"/>
                </a:cubicBezTo>
                <a:cubicBezTo>
                  <a:pt x="8356" y="15256"/>
                  <a:pt x="8082" y="14981"/>
                  <a:pt x="7808" y="14682"/>
                </a:cubicBezTo>
                <a:cubicBezTo>
                  <a:pt x="6785" y="13572"/>
                  <a:pt x="6137" y="12350"/>
                  <a:pt x="5949" y="11177"/>
                </a:cubicBezTo>
                <a:cubicBezTo>
                  <a:pt x="5650" y="9319"/>
                  <a:pt x="6411" y="7199"/>
                  <a:pt x="8032" y="5354"/>
                </a:cubicBezTo>
                <a:cubicBezTo>
                  <a:pt x="10514" y="2498"/>
                  <a:pt x="14467" y="864"/>
                  <a:pt x="18470" y="864"/>
                </a:cubicBezTo>
                <a:close/>
                <a:moveTo>
                  <a:pt x="34122" y="11838"/>
                </a:moveTo>
                <a:cubicBezTo>
                  <a:pt x="34970" y="12213"/>
                  <a:pt x="35768" y="12662"/>
                  <a:pt x="36541" y="13173"/>
                </a:cubicBezTo>
                <a:cubicBezTo>
                  <a:pt x="37726" y="13971"/>
                  <a:pt x="38399" y="14794"/>
                  <a:pt x="38549" y="15630"/>
                </a:cubicBezTo>
                <a:cubicBezTo>
                  <a:pt x="37801" y="15231"/>
                  <a:pt x="37003" y="14931"/>
                  <a:pt x="36179" y="14732"/>
                </a:cubicBezTo>
                <a:cubicBezTo>
                  <a:pt x="35303" y="14530"/>
                  <a:pt x="34415" y="14419"/>
                  <a:pt x="33516" y="14419"/>
                </a:cubicBezTo>
                <a:cubicBezTo>
                  <a:pt x="33469" y="14419"/>
                  <a:pt x="33421" y="14419"/>
                  <a:pt x="33373" y="14420"/>
                </a:cubicBezTo>
                <a:cubicBezTo>
                  <a:pt x="32887" y="14420"/>
                  <a:pt x="32426" y="14432"/>
                  <a:pt x="31952" y="14482"/>
                </a:cubicBezTo>
                <a:lnTo>
                  <a:pt x="31727" y="14308"/>
                </a:lnTo>
                <a:cubicBezTo>
                  <a:pt x="32002" y="14108"/>
                  <a:pt x="32276" y="13909"/>
                  <a:pt x="32538" y="13709"/>
                </a:cubicBezTo>
                <a:cubicBezTo>
                  <a:pt x="33211" y="13223"/>
                  <a:pt x="33885" y="12624"/>
                  <a:pt x="34122" y="11838"/>
                </a:cubicBezTo>
                <a:close/>
                <a:moveTo>
                  <a:pt x="14205" y="13248"/>
                </a:moveTo>
                <a:cubicBezTo>
                  <a:pt x="14131" y="13447"/>
                  <a:pt x="14043" y="13647"/>
                  <a:pt x="13968" y="13846"/>
                </a:cubicBezTo>
                <a:cubicBezTo>
                  <a:pt x="13507" y="15168"/>
                  <a:pt x="13332" y="16565"/>
                  <a:pt x="13282" y="17899"/>
                </a:cubicBezTo>
                <a:cubicBezTo>
                  <a:pt x="11861" y="17563"/>
                  <a:pt x="10526" y="16939"/>
                  <a:pt x="9354" y="16079"/>
                </a:cubicBezTo>
                <a:cubicBezTo>
                  <a:pt x="10901" y="15031"/>
                  <a:pt x="12534" y="14083"/>
                  <a:pt x="14205" y="13248"/>
                </a:cubicBezTo>
                <a:close/>
                <a:moveTo>
                  <a:pt x="22474" y="10517"/>
                </a:moveTo>
                <a:cubicBezTo>
                  <a:pt x="22910" y="10654"/>
                  <a:pt x="23334" y="10791"/>
                  <a:pt x="23746" y="10941"/>
                </a:cubicBezTo>
                <a:cubicBezTo>
                  <a:pt x="26053" y="11789"/>
                  <a:pt x="28248" y="12911"/>
                  <a:pt x="30281" y="14308"/>
                </a:cubicBezTo>
                <a:cubicBezTo>
                  <a:pt x="29981" y="14507"/>
                  <a:pt x="29682" y="14707"/>
                  <a:pt x="29383" y="14919"/>
                </a:cubicBezTo>
                <a:cubicBezTo>
                  <a:pt x="27761" y="15268"/>
                  <a:pt x="26153" y="15792"/>
                  <a:pt x="24569" y="16316"/>
                </a:cubicBezTo>
                <a:cubicBezTo>
                  <a:pt x="21734" y="17243"/>
                  <a:pt x="18814" y="18197"/>
                  <a:pt x="15929" y="18197"/>
                </a:cubicBezTo>
                <a:cubicBezTo>
                  <a:pt x="15323" y="18197"/>
                  <a:pt x="14719" y="18155"/>
                  <a:pt x="14118" y="18062"/>
                </a:cubicBezTo>
                <a:cubicBezTo>
                  <a:pt x="14168" y="16765"/>
                  <a:pt x="14318" y="15393"/>
                  <a:pt x="14779" y="14133"/>
                </a:cubicBezTo>
                <a:cubicBezTo>
                  <a:pt x="14954" y="13622"/>
                  <a:pt x="15203" y="13123"/>
                  <a:pt x="15490" y="12662"/>
                </a:cubicBezTo>
                <a:cubicBezTo>
                  <a:pt x="17597" y="11701"/>
                  <a:pt x="19817" y="11015"/>
                  <a:pt x="22087" y="10591"/>
                </a:cubicBezTo>
                <a:cubicBezTo>
                  <a:pt x="22212" y="10566"/>
                  <a:pt x="22349" y="10541"/>
                  <a:pt x="22474" y="10517"/>
                </a:cubicBezTo>
                <a:close/>
                <a:moveTo>
                  <a:pt x="33402" y="15255"/>
                </a:moveTo>
                <a:cubicBezTo>
                  <a:pt x="34273" y="15255"/>
                  <a:pt x="35141" y="15358"/>
                  <a:pt x="35992" y="15555"/>
                </a:cubicBezTo>
                <a:cubicBezTo>
                  <a:pt x="36878" y="15767"/>
                  <a:pt x="37726" y="16116"/>
                  <a:pt x="38512" y="16577"/>
                </a:cubicBezTo>
                <a:cubicBezTo>
                  <a:pt x="38349" y="17101"/>
                  <a:pt x="38112" y="17600"/>
                  <a:pt x="37813" y="18074"/>
                </a:cubicBezTo>
                <a:lnTo>
                  <a:pt x="36716" y="20007"/>
                </a:lnTo>
                <a:cubicBezTo>
                  <a:pt x="35718" y="18224"/>
                  <a:pt x="34421" y="16615"/>
                  <a:pt x="32887" y="15268"/>
                </a:cubicBezTo>
                <a:lnTo>
                  <a:pt x="32875" y="15268"/>
                </a:lnTo>
                <a:cubicBezTo>
                  <a:pt x="33050" y="15260"/>
                  <a:pt x="33226" y="15255"/>
                  <a:pt x="33402" y="15255"/>
                </a:cubicBezTo>
                <a:close/>
                <a:moveTo>
                  <a:pt x="27213" y="16365"/>
                </a:moveTo>
                <a:cubicBezTo>
                  <a:pt x="25442" y="17563"/>
                  <a:pt x="23658" y="18810"/>
                  <a:pt x="22037" y="20231"/>
                </a:cubicBezTo>
                <a:cubicBezTo>
                  <a:pt x="19955" y="22065"/>
                  <a:pt x="17510" y="24821"/>
                  <a:pt x="16450" y="28275"/>
                </a:cubicBezTo>
                <a:cubicBezTo>
                  <a:pt x="14879" y="26504"/>
                  <a:pt x="14106" y="23624"/>
                  <a:pt x="14106" y="19521"/>
                </a:cubicBezTo>
                <a:lnTo>
                  <a:pt x="14106" y="18922"/>
                </a:lnTo>
                <a:cubicBezTo>
                  <a:pt x="14708" y="19007"/>
                  <a:pt x="15309" y="19045"/>
                  <a:pt x="15910" y="19045"/>
                </a:cubicBezTo>
                <a:cubicBezTo>
                  <a:pt x="18928" y="19045"/>
                  <a:pt x="21918" y="18073"/>
                  <a:pt x="24831" y="17126"/>
                </a:cubicBezTo>
                <a:cubicBezTo>
                  <a:pt x="25641" y="16864"/>
                  <a:pt x="26427" y="16602"/>
                  <a:pt x="27213" y="16365"/>
                </a:cubicBezTo>
                <a:close/>
                <a:moveTo>
                  <a:pt x="31677" y="15343"/>
                </a:moveTo>
                <a:cubicBezTo>
                  <a:pt x="33461" y="16802"/>
                  <a:pt x="35107" y="18623"/>
                  <a:pt x="36217" y="20867"/>
                </a:cubicBezTo>
                <a:lnTo>
                  <a:pt x="33785" y="25133"/>
                </a:lnTo>
                <a:lnTo>
                  <a:pt x="33984" y="24559"/>
                </a:lnTo>
                <a:lnTo>
                  <a:pt x="32413" y="26604"/>
                </a:lnTo>
                <a:cubicBezTo>
                  <a:pt x="31104" y="28288"/>
                  <a:pt x="28535" y="29635"/>
                  <a:pt x="25529" y="30221"/>
                </a:cubicBezTo>
                <a:cubicBezTo>
                  <a:pt x="24507" y="30425"/>
                  <a:pt x="23498" y="30525"/>
                  <a:pt x="22541" y="30525"/>
                </a:cubicBezTo>
                <a:cubicBezTo>
                  <a:pt x="20695" y="30525"/>
                  <a:pt x="19042" y="30154"/>
                  <a:pt x="17859" y="29448"/>
                </a:cubicBezTo>
                <a:cubicBezTo>
                  <a:pt x="17599" y="29299"/>
                  <a:pt x="17362" y="29125"/>
                  <a:pt x="17139" y="28939"/>
                </a:cubicBezTo>
                <a:lnTo>
                  <a:pt x="17139" y="28939"/>
                </a:lnTo>
                <a:cubicBezTo>
                  <a:pt x="18064" y="25476"/>
                  <a:pt x="20518" y="22699"/>
                  <a:pt x="22586" y="20855"/>
                </a:cubicBezTo>
                <a:cubicBezTo>
                  <a:pt x="24469" y="19196"/>
                  <a:pt x="26602" y="17775"/>
                  <a:pt x="28672" y="16390"/>
                </a:cubicBezTo>
                <a:lnTo>
                  <a:pt x="29732" y="15680"/>
                </a:lnTo>
                <a:cubicBezTo>
                  <a:pt x="30380" y="15530"/>
                  <a:pt x="31029" y="15418"/>
                  <a:pt x="31677" y="15343"/>
                </a:cubicBezTo>
                <a:close/>
                <a:moveTo>
                  <a:pt x="36643" y="21846"/>
                </a:moveTo>
                <a:lnTo>
                  <a:pt x="36643" y="21846"/>
                </a:lnTo>
                <a:cubicBezTo>
                  <a:pt x="36866" y="22380"/>
                  <a:pt x="37040" y="22915"/>
                  <a:pt x="37190" y="23474"/>
                </a:cubicBezTo>
                <a:cubicBezTo>
                  <a:pt x="37763" y="25706"/>
                  <a:pt x="37626" y="27814"/>
                  <a:pt x="36790" y="29435"/>
                </a:cubicBezTo>
                <a:cubicBezTo>
                  <a:pt x="35618" y="31717"/>
                  <a:pt x="33199" y="32964"/>
                  <a:pt x="30630" y="33775"/>
                </a:cubicBezTo>
                <a:cubicBezTo>
                  <a:pt x="30655" y="33575"/>
                  <a:pt x="30692" y="33388"/>
                  <a:pt x="30730" y="33189"/>
                </a:cubicBezTo>
                <a:cubicBezTo>
                  <a:pt x="31079" y="31630"/>
                  <a:pt x="31889" y="30208"/>
                  <a:pt x="32663" y="28824"/>
                </a:cubicBezTo>
                <a:lnTo>
                  <a:pt x="36643" y="21846"/>
                </a:lnTo>
                <a:close/>
                <a:moveTo>
                  <a:pt x="30493" y="31181"/>
                </a:moveTo>
                <a:lnTo>
                  <a:pt x="30493" y="31181"/>
                </a:lnTo>
                <a:cubicBezTo>
                  <a:pt x="30243" y="31780"/>
                  <a:pt x="30044" y="32391"/>
                  <a:pt x="29906" y="33014"/>
                </a:cubicBezTo>
                <a:cubicBezTo>
                  <a:pt x="29832" y="33351"/>
                  <a:pt x="29782" y="33688"/>
                  <a:pt x="29757" y="34037"/>
                </a:cubicBezTo>
                <a:cubicBezTo>
                  <a:pt x="29270" y="34174"/>
                  <a:pt x="28772" y="34286"/>
                  <a:pt x="28285" y="34411"/>
                </a:cubicBezTo>
                <a:lnTo>
                  <a:pt x="28235" y="34424"/>
                </a:lnTo>
                <a:cubicBezTo>
                  <a:pt x="28597" y="33675"/>
                  <a:pt x="29046" y="32977"/>
                  <a:pt x="29557" y="32328"/>
                </a:cubicBezTo>
                <a:cubicBezTo>
                  <a:pt x="29807" y="32017"/>
                  <a:pt x="30069" y="31705"/>
                  <a:pt x="30330" y="31393"/>
                </a:cubicBezTo>
                <a:lnTo>
                  <a:pt x="30493" y="31181"/>
                </a:lnTo>
                <a:close/>
                <a:moveTo>
                  <a:pt x="31228" y="28836"/>
                </a:moveTo>
                <a:cubicBezTo>
                  <a:pt x="30767" y="29535"/>
                  <a:pt x="30218" y="30196"/>
                  <a:pt x="29670" y="30844"/>
                </a:cubicBezTo>
                <a:cubicBezTo>
                  <a:pt x="29420" y="31156"/>
                  <a:pt x="29146" y="31480"/>
                  <a:pt x="28896" y="31805"/>
                </a:cubicBezTo>
                <a:cubicBezTo>
                  <a:pt x="28285" y="32565"/>
                  <a:pt x="27761" y="33413"/>
                  <a:pt x="27362" y="34299"/>
                </a:cubicBezTo>
                <a:cubicBezTo>
                  <a:pt x="26929" y="34269"/>
                  <a:pt x="26497" y="34253"/>
                  <a:pt x="26067" y="34253"/>
                </a:cubicBezTo>
                <a:cubicBezTo>
                  <a:pt x="25246" y="34253"/>
                  <a:pt x="24431" y="34309"/>
                  <a:pt x="23621" y="34424"/>
                </a:cubicBezTo>
                <a:cubicBezTo>
                  <a:pt x="22549" y="34548"/>
                  <a:pt x="21464" y="34723"/>
                  <a:pt x="20403" y="34885"/>
                </a:cubicBezTo>
                <a:cubicBezTo>
                  <a:pt x="19668" y="34710"/>
                  <a:pt x="18969" y="34411"/>
                  <a:pt x="18321" y="34024"/>
                </a:cubicBezTo>
                <a:cubicBezTo>
                  <a:pt x="17622" y="33600"/>
                  <a:pt x="17136" y="33102"/>
                  <a:pt x="16937" y="32590"/>
                </a:cubicBezTo>
                <a:cubicBezTo>
                  <a:pt x="16737" y="32066"/>
                  <a:pt x="16749" y="31455"/>
                  <a:pt x="16787" y="30994"/>
                </a:cubicBezTo>
                <a:cubicBezTo>
                  <a:pt x="16812" y="30607"/>
                  <a:pt x="16862" y="30233"/>
                  <a:pt x="16924" y="29859"/>
                </a:cubicBezTo>
                <a:cubicBezTo>
                  <a:pt x="17086" y="29971"/>
                  <a:pt x="17248" y="30084"/>
                  <a:pt x="17423" y="30183"/>
                </a:cubicBezTo>
                <a:cubicBezTo>
                  <a:pt x="18739" y="30967"/>
                  <a:pt x="20557" y="31377"/>
                  <a:pt x="22571" y="31377"/>
                </a:cubicBezTo>
                <a:cubicBezTo>
                  <a:pt x="23571" y="31377"/>
                  <a:pt x="24619" y="31276"/>
                  <a:pt x="25679" y="31069"/>
                </a:cubicBezTo>
                <a:cubicBezTo>
                  <a:pt x="27811" y="30657"/>
                  <a:pt x="29757" y="29859"/>
                  <a:pt x="31228" y="28836"/>
                </a:cubicBezTo>
                <a:close/>
                <a:moveTo>
                  <a:pt x="8606" y="16577"/>
                </a:moveTo>
                <a:cubicBezTo>
                  <a:pt x="9978" y="17637"/>
                  <a:pt x="11561" y="18386"/>
                  <a:pt x="13245" y="18760"/>
                </a:cubicBezTo>
                <a:lnTo>
                  <a:pt x="13245" y="19521"/>
                </a:lnTo>
                <a:cubicBezTo>
                  <a:pt x="13245" y="24147"/>
                  <a:pt x="14205" y="27352"/>
                  <a:pt x="16176" y="29248"/>
                </a:cubicBezTo>
                <a:cubicBezTo>
                  <a:pt x="16051" y="29797"/>
                  <a:pt x="15976" y="30358"/>
                  <a:pt x="15926" y="30932"/>
                </a:cubicBezTo>
                <a:cubicBezTo>
                  <a:pt x="15889" y="31493"/>
                  <a:pt x="15864" y="32204"/>
                  <a:pt x="16151" y="32902"/>
                </a:cubicBezTo>
                <a:cubicBezTo>
                  <a:pt x="16438" y="33600"/>
                  <a:pt x="17024" y="34224"/>
                  <a:pt x="17884" y="34748"/>
                </a:cubicBezTo>
                <a:cubicBezTo>
                  <a:pt x="18134" y="34897"/>
                  <a:pt x="18396" y="35035"/>
                  <a:pt x="18670" y="35159"/>
                </a:cubicBezTo>
                <a:cubicBezTo>
                  <a:pt x="16715" y="35468"/>
                  <a:pt x="14740" y="35725"/>
                  <a:pt x="12774" y="35725"/>
                </a:cubicBezTo>
                <a:cubicBezTo>
                  <a:pt x="12044" y="35725"/>
                  <a:pt x="11315" y="35689"/>
                  <a:pt x="10589" y="35608"/>
                </a:cubicBezTo>
                <a:cubicBezTo>
                  <a:pt x="6635" y="35159"/>
                  <a:pt x="2034" y="32703"/>
                  <a:pt x="1248" y="28363"/>
                </a:cubicBezTo>
                <a:cubicBezTo>
                  <a:pt x="874" y="26243"/>
                  <a:pt x="1510" y="23811"/>
                  <a:pt x="3006" y="21691"/>
                </a:cubicBezTo>
                <a:cubicBezTo>
                  <a:pt x="4465" y="19608"/>
                  <a:pt x="6523" y="18037"/>
                  <a:pt x="8331" y="16777"/>
                </a:cubicBezTo>
                <a:lnTo>
                  <a:pt x="8606" y="16577"/>
                </a:lnTo>
                <a:close/>
                <a:moveTo>
                  <a:pt x="30946" y="36469"/>
                </a:moveTo>
                <a:cubicBezTo>
                  <a:pt x="31725" y="37040"/>
                  <a:pt x="32405" y="37722"/>
                  <a:pt x="32974" y="38502"/>
                </a:cubicBezTo>
                <a:cubicBezTo>
                  <a:pt x="32401" y="38314"/>
                  <a:pt x="31914" y="37965"/>
                  <a:pt x="31540" y="37491"/>
                </a:cubicBezTo>
                <a:cubicBezTo>
                  <a:pt x="31294" y="37183"/>
                  <a:pt x="31083" y="36838"/>
                  <a:pt x="30946" y="36469"/>
                </a:cubicBezTo>
                <a:close/>
                <a:moveTo>
                  <a:pt x="39260" y="17051"/>
                </a:moveTo>
                <a:cubicBezTo>
                  <a:pt x="42141" y="19084"/>
                  <a:pt x="43999" y="22626"/>
                  <a:pt x="43737" y="26168"/>
                </a:cubicBezTo>
                <a:cubicBezTo>
                  <a:pt x="43512" y="29186"/>
                  <a:pt x="41978" y="32191"/>
                  <a:pt x="38923" y="35633"/>
                </a:cubicBezTo>
                <a:cubicBezTo>
                  <a:pt x="37751" y="36955"/>
                  <a:pt x="35818" y="38464"/>
                  <a:pt x="34072" y="38614"/>
                </a:cubicBezTo>
                <a:cubicBezTo>
                  <a:pt x="33136" y="37142"/>
                  <a:pt x="31964" y="36007"/>
                  <a:pt x="30642" y="35272"/>
                </a:cubicBezTo>
                <a:lnTo>
                  <a:pt x="30630" y="35272"/>
                </a:lnTo>
                <a:cubicBezTo>
                  <a:pt x="30605" y="35072"/>
                  <a:pt x="30592" y="34872"/>
                  <a:pt x="30592" y="34685"/>
                </a:cubicBezTo>
                <a:cubicBezTo>
                  <a:pt x="33448" y="33812"/>
                  <a:pt x="36192" y="32466"/>
                  <a:pt x="37551" y="29822"/>
                </a:cubicBezTo>
                <a:cubicBezTo>
                  <a:pt x="38474" y="28026"/>
                  <a:pt x="38649" y="25694"/>
                  <a:pt x="38013" y="23262"/>
                </a:cubicBezTo>
                <a:cubicBezTo>
                  <a:pt x="37801" y="22464"/>
                  <a:pt x="37526" y="21678"/>
                  <a:pt x="37177" y="20930"/>
                </a:cubicBezTo>
                <a:lnTo>
                  <a:pt x="38561" y="18498"/>
                </a:lnTo>
                <a:cubicBezTo>
                  <a:pt x="38836" y="18037"/>
                  <a:pt x="39073" y="17550"/>
                  <a:pt x="39260" y="17051"/>
                </a:cubicBezTo>
                <a:close/>
                <a:moveTo>
                  <a:pt x="28248" y="35296"/>
                </a:moveTo>
                <a:cubicBezTo>
                  <a:pt x="28622" y="35371"/>
                  <a:pt x="29009" y="35484"/>
                  <a:pt x="29370" y="35621"/>
                </a:cubicBezTo>
                <a:cubicBezTo>
                  <a:pt x="29545" y="35671"/>
                  <a:pt x="29707" y="35758"/>
                  <a:pt x="29869" y="35833"/>
                </a:cubicBezTo>
                <a:cubicBezTo>
                  <a:pt x="30019" y="36643"/>
                  <a:pt x="30368" y="37392"/>
                  <a:pt x="30879" y="38040"/>
                </a:cubicBezTo>
                <a:cubicBezTo>
                  <a:pt x="31627" y="38926"/>
                  <a:pt x="32538" y="39412"/>
                  <a:pt x="33585" y="39462"/>
                </a:cubicBezTo>
                <a:cubicBezTo>
                  <a:pt x="33772" y="39786"/>
                  <a:pt x="33947" y="40110"/>
                  <a:pt x="34109" y="40459"/>
                </a:cubicBezTo>
                <a:cubicBezTo>
                  <a:pt x="34533" y="41395"/>
                  <a:pt x="35444" y="43340"/>
                  <a:pt x="34920" y="44562"/>
                </a:cubicBezTo>
                <a:cubicBezTo>
                  <a:pt x="34720" y="45011"/>
                  <a:pt x="34334" y="45336"/>
                  <a:pt x="33735" y="45535"/>
                </a:cubicBezTo>
                <a:cubicBezTo>
                  <a:pt x="33336" y="45672"/>
                  <a:pt x="32937" y="45735"/>
                  <a:pt x="32525" y="45735"/>
                </a:cubicBezTo>
                <a:cubicBezTo>
                  <a:pt x="30281" y="45735"/>
                  <a:pt x="28497" y="43627"/>
                  <a:pt x="27699" y="41357"/>
                </a:cubicBezTo>
                <a:cubicBezTo>
                  <a:pt x="27026" y="39462"/>
                  <a:pt x="27100" y="37379"/>
                  <a:pt x="27836" y="35384"/>
                </a:cubicBezTo>
                <a:lnTo>
                  <a:pt x="28248" y="35296"/>
                </a:lnTo>
                <a:close/>
                <a:moveTo>
                  <a:pt x="18427" y="0"/>
                </a:moveTo>
                <a:cubicBezTo>
                  <a:pt x="16908" y="0"/>
                  <a:pt x="15392" y="223"/>
                  <a:pt x="13931" y="664"/>
                </a:cubicBezTo>
                <a:cubicBezTo>
                  <a:pt x="11399" y="1388"/>
                  <a:pt x="9130" y="2822"/>
                  <a:pt x="7384" y="4792"/>
                </a:cubicBezTo>
                <a:cubicBezTo>
                  <a:pt x="5588" y="6825"/>
                  <a:pt x="4765" y="9207"/>
                  <a:pt x="5101" y="11302"/>
                </a:cubicBezTo>
                <a:cubicBezTo>
                  <a:pt x="5313" y="12649"/>
                  <a:pt x="6037" y="14008"/>
                  <a:pt x="7172" y="15256"/>
                </a:cubicBezTo>
                <a:cubicBezTo>
                  <a:pt x="7421" y="15517"/>
                  <a:pt x="7671" y="15767"/>
                  <a:pt x="7932" y="16016"/>
                </a:cubicBezTo>
                <a:lnTo>
                  <a:pt x="7845" y="16066"/>
                </a:lnTo>
                <a:cubicBezTo>
                  <a:pt x="5974" y="17376"/>
                  <a:pt x="3854" y="19009"/>
                  <a:pt x="2320" y="21192"/>
                </a:cubicBezTo>
                <a:cubicBezTo>
                  <a:pt x="687" y="23499"/>
                  <a:pt x="1" y="26168"/>
                  <a:pt x="412" y="28512"/>
                </a:cubicBezTo>
                <a:cubicBezTo>
                  <a:pt x="799" y="30645"/>
                  <a:pt x="2071" y="32553"/>
                  <a:pt x="4091" y="34012"/>
                </a:cubicBezTo>
                <a:cubicBezTo>
                  <a:pt x="5987" y="35346"/>
                  <a:pt x="8194" y="36194"/>
                  <a:pt x="10501" y="36444"/>
                </a:cubicBezTo>
                <a:cubicBezTo>
                  <a:pt x="11258" y="36529"/>
                  <a:pt x="12016" y="36566"/>
                  <a:pt x="12772" y="36566"/>
                </a:cubicBezTo>
                <a:cubicBezTo>
                  <a:pt x="15233" y="36566"/>
                  <a:pt x="17685" y="36177"/>
                  <a:pt x="20079" y="35795"/>
                </a:cubicBezTo>
                <a:lnTo>
                  <a:pt x="20391" y="35745"/>
                </a:lnTo>
                <a:cubicBezTo>
                  <a:pt x="21224" y="35931"/>
                  <a:pt x="22088" y="36010"/>
                  <a:pt x="22963" y="36010"/>
                </a:cubicBezTo>
                <a:cubicBezTo>
                  <a:pt x="24260" y="36010"/>
                  <a:pt x="25582" y="35837"/>
                  <a:pt x="26864" y="35583"/>
                </a:cubicBezTo>
                <a:lnTo>
                  <a:pt x="26864" y="35583"/>
                </a:lnTo>
                <a:cubicBezTo>
                  <a:pt x="26227" y="37616"/>
                  <a:pt x="26215" y="39711"/>
                  <a:pt x="26888" y="41632"/>
                </a:cubicBezTo>
                <a:cubicBezTo>
                  <a:pt x="27437" y="43178"/>
                  <a:pt x="28385" y="44562"/>
                  <a:pt x="29482" y="45448"/>
                </a:cubicBezTo>
                <a:cubicBezTo>
                  <a:pt x="30430" y="46209"/>
                  <a:pt x="31453" y="46583"/>
                  <a:pt x="32513" y="46583"/>
                </a:cubicBezTo>
                <a:cubicBezTo>
                  <a:pt x="33012" y="46583"/>
                  <a:pt x="33523" y="46495"/>
                  <a:pt x="33997" y="46333"/>
                </a:cubicBezTo>
                <a:cubicBezTo>
                  <a:pt x="34833" y="46059"/>
                  <a:pt x="35394" y="45573"/>
                  <a:pt x="35693" y="44887"/>
                </a:cubicBezTo>
                <a:cubicBezTo>
                  <a:pt x="36366" y="43328"/>
                  <a:pt x="35356" y="41145"/>
                  <a:pt x="34870" y="40098"/>
                </a:cubicBezTo>
                <a:cubicBezTo>
                  <a:pt x="34758" y="39861"/>
                  <a:pt x="34645" y="39624"/>
                  <a:pt x="34533" y="39399"/>
                </a:cubicBezTo>
                <a:cubicBezTo>
                  <a:pt x="36404" y="39075"/>
                  <a:pt x="38312" y="37591"/>
                  <a:pt x="39559" y="36194"/>
                </a:cubicBezTo>
                <a:cubicBezTo>
                  <a:pt x="42739" y="32603"/>
                  <a:pt x="44335" y="29435"/>
                  <a:pt x="44572" y="26218"/>
                </a:cubicBezTo>
                <a:cubicBezTo>
                  <a:pt x="44772" y="23723"/>
                  <a:pt x="43999" y="21154"/>
                  <a:pt x="42415" y="18984"/>
                </a:cubicBezTo>
                <a:cubicBezTo>
                  <a:pt x="41604" y="17862"/>
                  <a:pt x="40594" y="16889"/>
                  <a:pt x="39434" y="16128"/>
                </a:cubicBezTo>
                <a:lnTo>
                  <a:pt x="39434" y="15966"/>
                </a:lnTo>
                <a:cubicBezTo>
                  <a:pt x="39422" y="14719"/>
                  <a:pt x="38611" y="13535"/>
                  <a:pt x="37015" y="12462"/>
                </a:cubicBezTo>
                <a:cubicBezTo>
                  <a:pt x="36117" y="11863"/>
                  <a:pt x="35182" y="11352"/>
                  <a:pt x="34197" y="10941"/>
                </a:cubicBezTo>
                <a:cubicBezTo>
                  <a:pt x="34109" y="10479"/>
                  <a:pt x="33947" y="10055"/>
                  <a:pt x="33698" y="9656"/>
                </a:cubicBezTo>
                <a:cubicBezTo>
                  <a:pt x="31091" y="4905"/>
                  <a:pt x="26602" y="1425"/>
                  <a:pt x="21713" y="353"/>
                </a:cubicBezTo>
                <a:cubicBezTo>
                  <a:pt x="20629" y="117"/>
                  <a:pt x="19527" y="0"/>
                  <a:pt x="18427"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3" name="Google Shape;363;p22"/>
          <p:cNvSpPr/>
          <p:nvPr/>
        </p:nvSpPr>
        <p:spPr>
          <a:xfrm>
            <a:off x="4924277" y="165959"/>
            <a:ext cx="218969" cy="295748"/>
          </a:xfrm>
          <a:custGeom>
            <a:avLst/>
            <a:gdLst/>
            <a:ahLst/>
            <a:cxnLst/>
            <a:rect l="l" t="t" r="r" b="b"/>
            <a:pathLst>
              <a:path w="5202" h="7026" extrusionOk="0">
                <a:moveTo>
                  <a:pt x="1878" y="0"/>
                </a:moveTo>
                <a:cubicBezTo>
                  <a:pt x="1868" y="0"/>
                  <a:pt x="1858" y="1"/>
                  <a:pt x="1847" y="3"/>
                </a:cubicBezTo>
                <a:cubicBezTo>
                  <a:pt x="1697" y="28"/>
                  <a:pt x="1747" y="153"/>
                  <a:pt x="1759" y="253"/>
                </a:cubicBezTo>
                <a:cubicBezTo>
                  <a:pt x="1934" y="1076"/>
                  <a:pt x="2108" y="1899"/>
                  <a:pt x="2271" y="2722"/>
                </a:cubicBezTo>
                <a:cubicBezTo>
                  <a:pt x="2295" y="2797"/>
                  <a:pt x="2345" y="2909"/>
                  <a:pt x="2271" y="2946"/>
                </a:cubicBezTo>
                <a:cubicBezTo>
                  <a:pt x="2255" y="2957"/>
                  <a:pt x="2239" y="2961"/>
                  <a:pt x="2224" y="2961"/>
                </a:cubicBezTo>
                <a:cubicBezTo>
                  <a:pt x="2165" y="2961"/>
                  <a:pt x="2108" y="2898"/>
                  <a:pt x="2059" y="2859"/>
                </a:cubicBezTo>
                <a:cubicBezTo>
                  <a:pt x="1647" y="2572"/>
                  <a:pt x="1223" y="2285"/>
                  <a:pt x="811" y="2011"/>
                </a:cubicBezTo>
                <a:cubicBezTo>
                  <a:pt x="760" y="1974"/>
                  <a:pt x="705" y="1934"/>
                  <a:pt x="653" y="1934"/>
                </a:cubicBezTo>
                <a:cubicBezTo>
                  <a:pt x="616" y="1934"/>
                  <a:pt x="581" y="1954"/>
                  <a:pt x="550" y="2011"/>
                </a:cubicBezTo>
                <a:cubicBezTo>
                  <a:pt x="462" y="2136"/>
                  <a:pt x="599" y="2173"/>
                  <a:pt x="674" y="2223"/>
                </a:cubicBezTo>
                <a:lnTo>
                  <a:pt x="1896" y="3071"/>
                </a:lnTo>
                <a:cubicBezTo>
                  <a:pt x="1747" y="3133"/>
                  <a:pt x="1622" y="3183"/>
                  <a:pt x="1485" y="3208"/>
                </a:cubicBezTo>
                <a:cubicBezTo>
                  <a:pt x="1036" y="3333"/>
                  <a:pt x="612" y="3508"/>
                  <a:pt x="138" y="3595"/>
                </a:cubicBezTo>
                <a:cubicBezTo>
                  <a:pt x="51" y="3595"/>
                  <a:pt x="1" y="3682"/>
                  <a:pt x="26" y="3757"/>
                </a:cubicBezTo>
                <a:cubicBezTo>
                  <a:pt x="36" y="3826"/>
                  <a:pt x="85" y="3848"/>
                  <a:pt x="148" y="3848"/>
                </a:cubicBezTo>
                <a:cubicBezTo>
                  <a:pt x="165" y="3848"/>
                  <a:pt x="182" y="3847"/>
                  <a:pt x="200" y="3844"/>
                </a:cubicBezTo>
                <a:cubicBezTo>
                  <a:pt x="338" y="3807"/>
                  <a:pt x="475" y="3782"/>
                  <a:pt x="624" y="3744"/>
                </a:cubicBezTo>
                <a:cubicBezTo>
                  <a:pt x="1086" y="3582"/>
                  <a:pt x="1572" y="3458"/>
                  <a:pt x="2034" y="3308"/>
                </a:cubicBezTo>
                <a:cubicBezTo>
                  <a:pt x="2064" y="3296"/>
                  <a:pt x="2097" y="3291"/>
                  <a:pt x="2128" y="3291"/>
                </a:cubicBezTo>
                <a:cubicBezTo>
                  <a:pt x="2199" y="3291"/>
                  <a:pt x="2269" y="3319"/>
                  <a:pt x="2320" y="3370"/>
                </a:cubicBezTo>
                <a:cubicBezTo>
                  <a:pt x="2408" y="3470"/>
                  <a:pt x="2308" y="3545"/>
                  <a:pt x="2271" y="3620"/>
                </a:cubicBezTo>
                <a:cubicBezTo>
                  <a:pt x="1934" y="4331"/>
                  <a:pt x="1585" y="5041"/>
                  <a:pt x="1248" y="5752"/>
                </a:cubicBezTo>
                <a:cubicBezTo>
                  <a:pt x="1211" y="5827"/>
                  <a:pt x="1173" y="5952"/>
                  <a:pt x="1260" y="5977"/>
                </a:cubicBezTo>
                <a:cubicBezTo>
                  <a:pt x="1281" y="5984"/>
                  <a:pt x="1299" y="5988"/>
                  <a:pt x="1317" y="5988"/>
                </a:cubicBezTo>
                <a:cubicBezTo>
                  <a:pt x="1385" y="5988"/>
                  <a:pt x="1433" y="5934"/>
                  <a:pt x="1472" y="5865"/>
                </a:cubicBezTo>
                <a:cubicBezTo>
                  <a:pt x="1597" y="5590"/>
                  <a:pt x="1734" y="5328"/>
                  <a:pt x="1871" y="5054"/>
                </a:cubicBezTo>
                <a:cubicBezTo>
                  <a:pt x="2071" y="4642"/>
                  <a:pt x="2271" y="4231"/>
                  <a:pt x="2495" y="3782"/>
                </a:cubicBezTo>
                <a:cubicBezTo>
                  <a:pt x="2582" y="4193"/>
                  <a:pt x="2670" y="4568"/>
                  <a:pt x="2744" y="4942"/>
                </a:cubicBezTo>
                <a:cubicBezTo>
                  <a:pt x="2869" y="5590"/>
                  <a:pt x="2994" y="6239"/>
                  <a:pt x="3131" y="6875"/>
                </a:cubicBezTo>
                <a:cubicBezTo>
                  <a:pt x="3143" y="6956"/>
                  <a:pt x="3165" y="7026"/>
                  <a:pt x="3257" y="7026"/>
                </a:cubicBezTo>
                <a:cubicBezTo>
                  <a:pt x="3265" y="7026"/>
                  <a:pt x="3272" y="7025"/>
                  <a:pt x="3281" y="7024"/>
                </a:cubicBezTo>
                <a:cubicBezTo>
                  <a:pt x="3380" y="7012"/>
                  <a:pt x="3405" y="6950"/>
                  <a:pt x="3380" y="6837"/>
                </a:cubicBezTo>
                <a:cubicBezTo>
                  <a:pt x="3231" y="6151"/>
                  <a:pt x="3094" y="5453"/>
                  <a:pt x="2956" y="4755"/>
                </a:cubicBezTo>
                <a:lnTo>
                  <a:pt x="2744" y="3645"/>
                </a:lnTo>
                <a:lnTo>
                  <a:pt x="2744" y="3645"/>
                </a:lnTo>
                <a:cubicBezTo>
                  <a:pt x="3231" y="3969"/>
                  <a:pt x="3667" y="4281"/>
                  <a:pt x="4116" y="4580"/>
                </a:cubicBezTo>
                <a:cubicBezTo>
                  <a:pt x="4165" y="4612"/>
                  <a:pt x="4229" y="4671"/>
                  <a:pt x="4292" y="4671"/>
                </a:cubicBezTo>
                <a:cubicBezTo>
                  <a:pt x="4326" y="4671"/>
                  <a:pt x="4360" y="4653"/>
                  <a:pt x="4391" y="4605"/>
                </a:cubicBezTo>
                <a:cubicBezTo>
                  <a:pt x="4465" y="4480"/>
                  <a:pt x="4353" y="4430"/>
                  <a:pt x="4266" y="4368"/>
                </a:cubicBezTo>
                <a:cubicBezTo>
                  <a:pt x="3804" y="4056"/>
                  <a:pt x="3343" y="3732"/>
                  <a:pt x="2882" y="3420"/>
                </a:cubicBezTo>
                <a:cubicBezTo>
                  <a:pt x="2807" y="3370"/>
                  <a:pt x="2720" y="3345"/>
                  <a:pt x="2757" y="3233"/>
                </a:cubicBezTo>
                <a:cubicBezTo>
                  <a:pt x="2782" y="3133"/>
                  <a:pt x="2857" y="3059"/>
                  <a:pt x="2956" y="3034"/>
                </a:cubicBezTo>
                <a:cubicBezTo>
                  <a:pt x="3468" y="2921"/>
                  <a:pt x="3967" y="2759"/>
                  <a:pt x="4490" y="2660"/>
                </a:cubicBezTo>
                <a:cubicBezTo>
                  <a:pt x="4677" y="2635"/>
                  <a:pt x="4877" y="2585"/>
                  <a:pt x="5064" y="2547"/>
                </a:cubicBezTo>
                <a:cubicBezTo>
                  <a:pt x="5139" y="2535"/>
                  <a:pt x="5201" y="2497"/>
                  <a:pt x="5189" y="2410"/>
                </a:cubicBezTo>
                <a:cubicBezTo>
                  <a:pt x="5176" y="2323"/>
                  <a:pt x="5114" y="2310"/>
                  <a:pt x="5039" y="2310"/>
                </a:cubicBezTo>
                <a:cubicBezTo>
                  <a:pt x="5014" y="2304"/>
                  <a:pt x="4992" y="2301"/>
                  <a:pt x="4972" y="2301"/>
                </a:cubicBezTo>
                <a:cubicBezTo>
                  <a:pt x="4952" y="2301"/>
                  <a:pt x="4933" y="2304"/>
                  <a:pt x="4914" y="2310"/>
                </a:cubicBezTo>
                <a:cubicBezTo>
                  <a:pt x="4328" y="2435"/>
                  <a:pt x="3742" y="2547"/>
                  <a:pt x="3168" y="2722"/>
                </a:cubicBezTo>
                <a:cubicBezTo>
                  <a:pt x="3143" y="2730"/>
                  <a:pt x="3112" y="2762"/>
                  <a:pt x="3079" y="2762"/>
                </a:cubicBezTo>
                <a:cubicBezTo>
                  <a:pt x="3064" y="2762"/>
                  <a:pt x="3047" y="2754"/>
                  <a:pt x="3031" y="2734"/>
                </a:cubicBezTo>
                <a:cubicBezTo>
                  <a:pt x="2981" y="2684"/>
                  <a:pt x="3031" y="2635"/>
                  <a:pt x="3056" y="2585"/>
                </a:cubicBezTo>
                <a:cubicBezTo>
                  <a:pt x="3243" y="2198"/>
                  <a:pt x="3430" y="1824"/>
                  <a:pt x="3617" y="1450"/>
                </a:cubicBezTo>
                <a:cubicBezTo>
                  <a:pt x="3655" y="1363"/>
                  <a:pt x="3717" y="1263"/>
                  <a:pt x="3592" y="1200"/>
                </a:cubicBezTo>
                <a:cubicBezTo>
                  <a:pt x="3566" y="1186"/>
                  <a:pt x="3543" y="1179"/>
                  <a:pt x="3522" y="1179"/>
                </a:cubicBezTo>
                <a:cubicBezTo>
                  <a:pt x="3453" y="1179"/>
                  <a:pt x="3409" y="1249"/>
                  <a:pt x="3380" y="1325"/>
                </a:cubicBezTo>
                <a:cubicBezTo>
                  <a:pt x="3256" y="1587"/>
                  <a:pt x="3144" y="1849"/>
                  <a:pt x="3006" y="2098"/>
                </a:cubicBezTo>
                <a:cubicBezTo>
                  <a:pt x="2882" y="2385"/>
                  <a:pt x="2744" y="2660"/>
                  <a:pt x="2582" y="2921"/>
                </a:cubicBezTo>
                <a:cubicBezTo>
                  <a:pt x="2383" y="1986"/>
                  <a:pt x="2208" y="1101"/>
                  <a:pt x="2021" y="228"/>
                </a:cubicBezTo>
                <a:cubicBezTo>
                  <a:pt x="1998" y="135"/>
                  <a:pt x="1996" y="0"/>
                  <a:pt x="187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4" name="Google Shape;364;p22"/>
          <p:cNvSpPr/>
          <p:nvPr/>
        </p:nvSpPr>
        <p:spPr>
          <a:xfrm>
            <a:off x="8308167" y="-35596"/>
            <a:ext cx="204784" cy="196955"/>
          </a:xfrm>
          <a:custGeom>
            <a:avLst/>
            <a:gdLst/>
            <a:ahLst/>
            <a:cxnLst/>
            <a:rect l="l" t="t" r="r" b="b"/>
            <a:pathLst>
              <a:path w="4865" h="4679" extrusionOk="0">
                <a:moveTo>
                  <a:pt x="2748" y="0"/>
                </a:moveTo>
                <a:cubicBezTo>
                  <a:pt x="2678" y="0"/>
                  <a:pt x="2656" y="57"/>
                  <a:pt x="2645" y="114"/>
                </a:cubicBezTo>
                <a:cubicBezTo>
                  <a:pt x="2632" y="152"/>
                  <a:pt x="2620" y="189"/>
                  <a:pt x="2620" y="226"/>
                </a:cubicBezTo>
                <a:cubicBezTo>
                  <a:pt x="2582" y="601"/>
                  <a:pt x="2557" y="1000"/>
                  <a:pt x="2520" y="1386"/>
                </a:cubicBezTo>
                <a:cubicBezTo>
                  <a:pt x="2508" y="1623"/>
                  <a:pt x="2483" y="1848"/>
                  <a:pt x="2420" y="2072"/>
                </a:cubicBezTo>
                <a:cubicBezTo>
                  <a:pt x="1909" y="1598"/>
                  <a:pt x="1410" y="1137"/>
                  <a:pt x="911" y="675"/>
                </a:cubicBezTo>
                <a:cubicBezTo>
                  <a:pt x="867" y="640"/>
                  <a:pt x="816" y="573"/>
                  <a:pt x="755" y="573"/>
                </a:cubicBezTo>
                <a:cubicBezTo>
                  <a:pt x="730" y="573"/>
                  <a:pt x="703" y="584"/>
                  <a:pt x="674" y="613"/>
                </a:cubicBezTo>
                <a:cubicBezTo>
                  <a:pt x="587" y="713"/>
                  <a:pt x="662" y="800"/>
                  <a:pt x="737" y="862"/>
                </a:cubicBezTo>
                <a:lnTo>
                  <a:pt x="1348" y="1424"/>
                </a:lnTo>
                <a:lnTo>
                  <a:pt x="2196" y="2209"/>
                </a:lnTo>
                <a:cubicBezTo>
                  <a:pt x="2084" y="2222"/>
                  <a:pt x="2034" y="2247"/>
                  <a:pt x="1971" y="2247"/>
                </a:cubicBezTo>
                <a:cubicBezTo>
                  <a:pt x="1660" y="2259"/>
                  <a:pt x="1335" y="2272"/>
                  <a:pt x="1048" y="2297"/>
                </a:cubicBezTo>
                <a:cubicBezTo>
                  <a:pt x="762" y="2322"/>
                  <a:pt x="462" y="2334"/>
                  <a:pt x="175" y="2334"/>
                </a:cubicBezTo>
                <a:cubicBezTo>
                  <a:pt x="88" y="2346"/>
                  <a:pt x="1" y="2359"/>
                  <a:pt x="1" y="2484"/>
                </a:cubicBezTo>
                <a:cubicBezTo>
                  <a:pt x="1" y="2588"/>
                  <a:pt x="70" y="2596"/>
                  <a:pt x="137" y="2596"/>
                </a:cubicBezTo>
                <a:cubicBezTo>
                  <a:pt x="150" y="2596"/>
                  <a:pt x="163" y="2596"/>
                  <a:pt x="175" y="2596"/>
                </a:cubicBezTo>
                <a:cubicBezTo>
                  <a:pt x="612" y="2583"/>
                  <a:pt x="1023" y="2558"/>
                  <a:pt x="1447" y="2521"/>
                </a:cubicBezTo>
                <a:cubicBezTo>
                  <a:pt x="1522" y="2513"/>
                  <a:pt x="1596" y="2510"/>
                  <a:pt x="1670" y="2510"/>
                </a:cubicBezTo>
                <a:cubicBezTo>
                  <a:pt x="1819" y="2510"/>
                  <a:pt x="1971" y="2521"/>
                  <a:pt x="2146" y="2521"/>
                </a:cubicBezTo>
                <a:lnTo>
                  <a:pt x="1348" y="3269"/>
                </a:lnTo>
                <a:lnTo>
                  <a:pt x="412" y="4130"/>
                </a:lnTo>
                <a:cubicBezTo>
                  <a:pt x="350" y="4180"/>
                  <a:pt x="300" y="4255"/>
                  <a:pt x="375" y="4329"/>
                </a:cubicBezTo>
                <a:cubicBezTo>
                  <a:pt x="400" y="4359"/>
                  <a:pt x="428" y="4371"/>
                  <a:pt x="457" y="4371"/>
                </a:cubicBezTo>
                <a:cubicBezTo>
                  <a:pt x="502" y="4371"/>
                  <a:pt x="549" y="4342"/>
                  <a:pt x="587" y="4304"/>
                </a:cubicBezTo>
                <a:cubicBezTo>
                  <a:pt x="599" y="4292"/>
                  <a:pt x="612" y="4279"/>
                  <a:pt x="637" y="4267"/>
                </a:cubicBezTo>
                <a:lnTo>
                  <a:pt x="1847" y="3132"/>
                </a:lnTo>
                <a:cubicBezTo>
                  <a:pt x="2009" y="2982"/>
                  <a:pt x="2183" y="2820"/>
                  <a:pt x="2383" y="2633"/>
                </a:cubicBezTo>
                <a:lnTo>
                  <a:pt x="2383" y="2633"/>
                </a:lnTo>
                <a:cubicBezTo>
                  <a:pt x="2358" y="2920"/>
                  <a:pt x="2345" y="3132"/>
                  <a:pt x="2333" y="3357"/>
                </a:cubicBezTo>
                <a:cubicBezTo>
                  <a:pt x="2296" y="3731"/>
                  <a:pt x="2258" y="4105"/>
                  <a:pt x="2221" y="4479"/>
                </a:cubicBezTo>
                <a:cubicBezTo>
                  <a:pt x="2221" y="4566"/>
                  <a:pt x="2233" y="4679"/>
                  <a:pt x="2345" y="4679"/>
                </a:cubicBezTo>
                <a:cubicBezTo>
                  <a:pt x="2458" y="4679"/>
                  <a:pt x="2470" y="4579"/>
                  <a:pt x="2470" y="4491"/>
                </a:cubicBezTo>
                <a:cubicBezTo>
                  <a:pt x="2495" y="4329"/>
                  <a:pt x="2508" y="4155"/>
                  <a:pt x="2520" y="3980"/>
                </a:cubicBezTo>
                <a:cubicBezTo>
                  <a:pt x="2557" y="3544"/>
                  <a:pt x="2607" y="3120"/>
                  <a:pt x="2645" y="2633"/>
                </a:cubicBezTo>
                <a:lnTo>
                  <a:pt x="3206" y="3132"/>
                </a:lnTo>
                <a:cubicBezTo>
                  <a:pt x="3443" y="3344"/>
                  <a:pt x="3667" y="3569"/>
                  <a:pt x="3904" y="3781"/>
                </a:cubicBezTo>
                <a:cubicBezTo>
                  <a:pt x="3949" y="3825"/>
                  <a:pt x="3988" y="3856"/>
                  <a:pt x="4034" y="3856"/>
                </a:cubicBezTo>
                <a:cubicBezTo>
                  <a:pt x="4066" y="3856"/>
                  <a:pt x="4101" y="3841"/>
                  <a:pt x="4141" y="3806"/>
                </a:cubicBezTo>
                <a:cubicBezTo>
                  <a:pt x="4229" y="3706"/>
                  <a:pt x="4154" y="3656"/>
                  <a:pt x="4091" y="3594"/>
                </a:cubicBezTo>
                <a:cubicBezTo>
                  <a:pt x="3892" y="3419"/>
                  <a:pt x="3717" y="3269"/>
                  <a:pt x="3505" y="3070"/>
                </a:cubicBezTo>
                <a:cubicBezTo>
                  <a:pt x="3281" y="2870"/>
                  <a:pt x="3081" y="2671"/>
                  <a:pt x="2832" y="2434"/>
                </a:cubicBezTo>
                <a:lnTo>
                  <a:pt x="4441" y="2334"/>
                </a:lnTo>
                <a:cubicBezTo>
                  <a:pt x="4528" y="2334"/>
                  <a:pt x="4628" y="2322"/>
                  <a:pt x="4715" y="2309"/>
                </a:cubicBezTo>
                <a:cubicBezTo>
                  <a:pt x="4777" y="2297"/>
                  <a:pt x="4865" y="2259"/>
                  <a:pt x="4840" y="2172"/>
                </a:cubicBezTo>
                <a:cubicBezTo>
                  <a:pt x="4827" y="2072"/>
                  <a:pt x="4752" y="2060"/>
                  <a:pt x="4665" y="2060"/>
                </a:cubicBezTo>
                <a:cubicBezTo>
                  <a:pt x="4229" y="2085"/>
                  <a:pt x="3780" y="2122"/>
                  <a:pt x="3331" y="2147"/>
                </a:cubicBezTo>
                <a:cubicBezTo>
                  <a:pt x="3278" y="2163"/>
                  <a:pt x="3222" y="2170"/>
                  <a:pt x="3164" y="2170"/>
                </a:cubicBezTo>
                <a:cubicBezTo>
                  <a:pt x="3085" y="2170"/>
                  <a:pt x="3004" y="2156"/>
                  <a:pt x="2932" y="2134"/>
                </a:cubicBezTo>
                <a:lnTo>
                  <a:pt x="3156" y="1910"/>
                </a:lnTo>
                <a:cubicBezTo>
                  <a:pt x="3518" y="1586"/>
                  <a:pt x="3879" y="1249"/>
                  <a:pt x="4241" y="912"/>
                </a:cubicBezTo>
                <a:cubicBezTo>
                  <a:pt x="4303" y="850"/>
                  <a:pt x="4353" y="775"/>
                  <a:pt x="4278" y="700"/>
                </a:cubicBezTo>
                <a:cubicBezTo>
                  <a:pt x="4254" y="667"/>
                  <a:pt x="4228" y="653"/>
                  <a:pt x="4201" y="653"/>
                </a:cubicBezTo>
                <a:cubicBezTo>
                  <a:pt x="4158" y="653"/>
                  <a:pt x="4112" y="687"/>
                  <a:pt x="4066" y="725"/>
                </a:cubicBezTo>
                <a:cubicBezTo>
                  <a:pt x="3917" y="862"/>
                  <a:pt x="3767" y="1000"/>
                  <a:pt x="3617" y="1137"/>
                </a:cubicBezTo>
                <a:cubicBezTo>
                  <a:pt x="3331" y="1399"/>
                  <a:pt x="3056" y="1673"/>
                  <a:pt x="2720" y="1985"/>
                </a:cubicBezTo>
                <a:cubicBezTo>
                  <a:pt x="2757" y="1611"/>
                  <a:pt x="2769" y="1299"/>
                  <a:pt x="2807" y="987"/>
                </a:cubicBezTo>
                <a:cubicBezTo>
                  <a:pt x="2844" y="713"/>
                  <a:pt x="2857" y="438"/>
                  <a:pt x="2869" y="152"/>
                </a:cubicBezTo>
                <a:cubicBezTo>
                  <a:pt x="2869" y="77"/>
                  <a:pt x="2844" y="2"/>
                  <a:pt x="2769" y="2"/>
                </a:cubicBezTo>
                <a:cubicBezTo>
                  <a:pt x="2762" y="1"/>
                  <a:pt x="2755" y="0"/>
                  <a:pt x="274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5" name="Google Shape;365;p22"/>
          <p:cNvSpPr/>
          <p:nvPr/>
        </p:nvSpPr>
        <p:spPr>
          <a:xfrm>
            <a:off x="11891055" y="3409758"/>
            <a:ext cx="150189" cy="202300"/>
          </a:xfrm>
          <a:custGeom>
            <a:avLst/>
            <a:gdLst/>
            <a:ahLst/>
            <a:cxnLst/>
            <a:rect l="l" t="t" r="r" b="b"/>
            <a:pathLst>
              <a:path w="3568" h="4806" extrusionOk="0">
                <a:moveTo>
                  <a:pt x="1863" y="0"/>
                </a:moveTo>
                <a:cubicBezTo>
                  <a:pt x="1773" y="0"/>
                  <a:pt x="1781" y="97"/>
                  <a:pt x="1759" y="154"/>
                </a:cubicBezTo>
                <a:cubicBezTo>
                  <a:pt x="1759" y="191"/>
                  <a:pt x="1759" y="241"/>
                  <a:pt x="1759" y="278"/>
                </a:cubicBezTo>
                <a:lnTo>
                  <a:pt x="1734" y="540"/>
                </a:lnTo>
                <a:cubicBezTo>
                  <a:pt x="1734" y="603"/>
                  <a:pt x="1721" y="652"/>
                  <a:pt x="1734" y="702"/>
                </a:cubicBezTo>
                <a:cubicBezTo>
                  <a:pt x="1709" y="1101"/>
                  <a:pt x="1684" y="1513"/>
                  <a:pt x="1659" y="1962"/>
                </a:cubicBezTo>
                <a:cubicBezTo>
                  <a:pt x="1559" y="1837"/>
                  <a:pt x="1497" y="1750"/>
                  <a:pt x="1422" y="1663"/>
                </a:cubicBezTo>
                <a:lnTo>
                  <a:pt x="923" y="1039"/>
                </a:lnTo>
                <a:cubicBezTo>
                  <a:pt x="899" y="1014"/>
                  <a:pt x="874" y="990"/>
                  <a:pt x="843" y="990"/>
                </a:cubicBezTo>
                <a:cubicBezTo>
                  <a:pt x="826" y="990"/>
                  <a:pt x="808" y="997"/>
                  <a:pt x="786" y="1014"/>
                </a:cubicBezTo>
                <a:cubicBezTo>
                  <a:pt x="724" y="1051"/>
                  <a:pt x="736" y="1114"/>
                  <a:pt x="774" y="1164"/>
                </a:cubicBezTo>
                <a:cubicBezTo>
                  <a:pt x="786" y="1189"/>
                  <a:pt x="799" y="1201"/>
                  <a:pt x="811" y="1214"/>
                </a:cubicBezTo>
                <a:lnTo>
                  <a:pt x="1659" y="2274"/>
                </a:lnTo>
                <a:lnTo>
                  <a:pt x="923" y="2286"/>
                </a:lnTo>
                <a:cubicBezTo>
                  <a:pt x="886" y="2299"/>
                  <a:pt x="848" y="2299"/>
                  <a:pt x="799" y="2299"/>
                </a:cubicBezTo>
                <a:lnTo>
                  <a:pt x="262" y="2299"/>
                </a:lnTo>
                <a:cubicBezTo>
                  <a:pt x="212" y="2311"/>
                  <a:pt x="175" y="2311"/>
                  <a:pt x="125" y="2311"/>
                </a:cubicBezTo>
                <a:cubicBezTo>
                  <a:pt x="50" y="2311"/>
                  <a:pt x="0" y="2348"/>
                  <a:pt x="13" y="2423"/>
                </a:cubicBezTo>
                <a:cubicBezTo>
                  <a:pt x="25" y="2486"/>
                  <a:pt x="75" y="2511"/>
                  <a:pt x="150" y="2511"/>
                </a:cubicBezTo>
                <a:cubicBezTo>
                  <a:pt x="350" y="2498"/>
                  <a:pt x="549" y="2498"/>
                  <a:pt x="736" y="2498"/>
                </a:cubicBezTo>
                <a:cubicBezTo>
                  <a:pt x="786" y="2486"/>
                  <a:pt x="823" y="2486"/>
                  <a:pt x="861" y="2486"/>
                </a:cubicBezTo>
                <a:lnTo>
                  <a:pt x="1597" y="2486"/>
                </a:lnTo>
                <a:lnTo>
                  <a:pt x="936" y="3346"/>
                </a:lnTo>
                <a:cubicBezTo>
                  <a:pt x="811" y="3496"/>
                  <a:pt x="686" y="3658"/>
                  <a:pt x="562" y="3808"/>
                </a:cubicBezTo>
                <a:cubicBezTo>
                  <a:pt x="524" y="3870"/>
                  <a:pt x="474" y="3945"/>
                  <a:pt x="549" y="3995"/>
                </a:cubicBezTo>
                <a:cubicBezTo>
                  <a:pt x="573" y="4010"/>
                  <a:pt x="594" y="4017"/>
                  <a:pt x="613" y="4017"/>
                </a:cubicBezTo>
                <a:cubicBezTo>
                  <a:pt x="655" y="4017"/>
                  <a:pt x="689" y="3984"/>
                  <a:pt x="724" y="3932"/>
                </a:cubicBezTo>
                <a:cubicBezTo>
                  <a:pt x="823" y="3795"/>
                  <a:pt x="923" y="3658"/>
                  <a:pt x="1035" y="3533"/>
                </a:cubicBezTo>
                <a:cubicBezTo>
                  <a:pt x="1210" y="3309"/>
                  <a:pt x="1385" y="3084"/>
                  <a:pt x="1584" y="2847"/>
                </a:cubicBezTo>
                <a:cubicBezTo>
                  <a:pt x="1597" y="2922"/>
                  <a:pt x="1597" y="2984"/>
                  <a:pt x="1597" y="3034"/>
                </a:cubicBezTo>
                <a:cubicBezTo>
                  <a:pt x="1572" y="3558"/>
                  <a:pt x="1547" y="4094"/>
                  <a:pt x="1509" y="4618"/>
                </a:cubicBezTo>
                <a:cubicBezTo>
                  <a:pt x="1509" y="4693"/>
                  <a:pt x="1484" y="4793"/>
                  <a:pt x="1597" y="4805"/>
                </a:cubicBezTo>
                <a:cubicBezTo>
                  <a:pt x="1709" y="4805"/>
                  <a:pt x="1709" y="4693"/>
                  <a:pt x="1721" y="4618"/>
                </a:cubicBezTo>
                <a:cubicBezTo>
                  <a:pt x="1734" y="4493"/>
                  <a:pt x="1746" y="4356"/>
                  <a:pt x="1746" y="4232"/>
                </a:cubicBezTo>
                <a:cubicBezTo>
                  <a:pt x="1734" y="4194"/>
                  <a:pt x="1734" y="4157"/>
                  <a:pt x="1746" y="4107"/>
                </a:cubicBezTo>
                <a:cubicBezTo>
                  <a:pt x="1771" y="3583"/>
                  <a:pt x="1796" y="3059"/>
                  <a:pt x="1834" y="2511"/>
                </a:cubicBezTo>
                <a:cubicBezTo>
                  <a:pt x="1983" y="2698"/>
                  <a:pt x="2120" y="2872"/>
                  <a:pt x="2233" y="3009"/>
                </a:cubicBezTo>
                <a:cubicBezTo>
                  <a:pt x="2345" y="3147"/>
                  <a:pt x="2457" y="3284"/>
                  <a:pt x="2569" y="3421"/>
                </a:cubicBezTo>
                <a:cubicBezTo>
                  <a:pt x="2590" y="3449"/>
                  <a:pt x="2623" y="3465"/>
                  <a:pt x="2657" y="3465"/>
                </a:cubicBezTo>
                <a:cubicBezTo>
                  <a:pt x="2683" y="3465"/>
                  <a:pt x="2710" y="3455"/>
                  <a:pt x="2732" y="3433"/>
                </a:cubicBezTo>
                <a:cubicBezTo>
                  <a:pt x="2781" y="3396"/>
                  <a:pt x="2756" y="3346"/>
                  <a:pt x="2732" y="3296"/>
                </a:cubicBezTo>
                <a:cubicBezTo>
                  <a:pt x="2707" y="3271"/>
                  <a:pt x="2694" y="3246"/>
                  <a:pt x="2669" y="3221"/>
                </a:cubicBezTo>
                <a:cubicBezTo>
                  <a:pt x="2632" y="3196"/>
                  <a:pt x="2607" y="3159"/>
                  <a:pt x="2594" y="3122"/>
                </a:cubicBezTo>
                <a:cubicBezTo>
                  <a:pt x="2457" y="2960"/>
                  <a:pt x="2320" y="2785"/>
                  <a:pt x="2183" y="2610"/>
                </a:cubicBezTo>
                <a:cubicBezTo>
                  <a:pt x="2158" y="2573"/>
                  <a:pt x="2108" y="2548"/>
                  <a:pt x="2133" y="2498"/>
                </a:cubicBezTo>
                <a:cubicBezTo>
                  <a:pt x="2145" y="2473"/>
                  <a:pt x="2164" y="2467"/>
                  <a:pt x="2186" y="2467"/>
                </a:cubicBezTo>
                <a:cubicBezTo>
                  <a:pt x="2208" y="2467"/>
                  <a:pt x="2233" y="2473"/>
                  <a:pt x="2258" y="2473"/>
                </a:cubicBezTo>
                <a:lnTo>
                  <a:pt x="3093" y="2461"/>
                </a:lnTo>
                <a:cubicBezTo>
                  <a:pt x="3112" y="2454"/>
                  <a:pt x="3131" y="2451"/>
                  <a:pt x="3151" y="2451"/>
                </a:cubicBezTo>
                <a:cubicBezTo>
                  <a:pt x="3171" y="2451"/>
                  <a:pt x="3193" y="2454"/>
                  <a:pt x="3218" y="2461"/>
                </a:cubicBezTo>
                <a:cubicBezTo>
                  <a:pt x="3235" y="2465"/>
                  <a:pt x="3251" y="2466"/>
                  <a:pt x="3268" y="2466"/>
                </a:cubicBezTo>
                <a:cubicBezTo>
                  <a:pt x="3302" y="2466"/>
                  <a:pt x="3338" y="2461"/>
                  <a:pt x="3380" y="2461"/>
                </a:cubicBezTo>
                <a:cubicBezTo>
                  <a:pt x="3467" y="2461"/>
                  <a:pt x="3567" y="2461"/>
                  <a:pt x="3567" y="2361"/>
                </a:cubicBezTo>
                <a:cubicBezTo>
                  <a:pt x="3567" y="2249"/>
                  <a:pt x="3455" y="2249"/>
                  <a:pt x="3380" y="2249"/>
                </a:cubicBezTo>
                <a:lnTo>
                  <a:pt x="2594" y="2261"/>
                </a:lnTo>
                <a:cubicBezTo>
                  <a:pt x="2557" y="2274"/>
                  <a:pt x="2520" y="2274"/>
                  <a:pt x="2470" y="2274"/>
                </a:cubicBezTo>
                <a:cubicBezTo>
                  <a:pt x="2437" y="2264"/>
                  <a:pt x="2405" y="2261"/>
                  <a:pt x="2373" y="2261"/>
                </a:cubicBezTo>
                <a:cubicBezTo>
                  <a:pt x="2319" y="2261"/>
                  <a:pt x="2264" y="2269"/>
                  <a:pt x="2206" y="2269"/>
                </a:cubicBezTo>
                <a:cubicBezTo>
                  <a:pt x="2163" y="2269"/>
                  <a:pt x="2118" y="2265"/>
                  <a:pt x="2071" y="2249"/>
                </a:cubicBezTo>
                <a:cubicBezTo>
                  <a:pt x="2220" y="2049"/>
                  <a:pt x="2370" y="1862"/>
                  <a:pt x="2507" y="1687"/>
                </a:cubicBezTo>
                <a:cubicBezTo>
                  <a:pt x="2644" y="1500"/>
                  <a:pt x="2794" y="1326"/>
                  <a:pt x="2919" y="1139"/>
                </a:cubicBezTo>
                <a:cubicBezTo>
                  <a:pt x="2968" y="1089"/>
                  <a:pt x="3006" y="1027"/>
                  <a:pt x="2919" y="977"/>
                </a:cubicBezTo>
                <a:cubicBezTo>
                  <a:pt x="2905" y="970"/>
                  <a:pt x="2890" y="967"/>
                  <a:pt x="2875" y="967"/>
                </a:cubicBezTo>
                <a:cubicBezTo>
                  <a:pt x="2832" y="967"/>
                  <a:pt x="2787" y="990"/>
                  <a:pt x="2769" y="1027"/>
                </a:cubicBezTo>
                <a:lnTo>
                  <a:pt x="2432" y="1463"/>
                </a:lnTo>
                <a:cubicBezTo>
                  <a:pt x="2258" y="1700"/>
                  <a:pt x="2071" y="1924"/>
                  <a:pt x="1871" y="2174"/>
                </a:cubicBezTo>
                <a:cubicBezTo>
                  <a:pt x="1859" y="2012"/>
                  <a:pt x="1871" y="1862"/>
                  <a:pt x="1884" y="1700"/>
                </a:cubicBezTo>
                <a:lnTo>
                  <a:pt x="1884" y="1588"/>
                </a:lnTo>
                <a:cubicBezTo>
                  <a:pt x="1908" y="1114"/>
                  <a:pt x="1933" y="652"/>
                  <a:pt x="1958" y="178"/>
                </a:cubicBezTo>
                <a:cubicBezTo>
                  <a:pt x="1958" y="116"/>
                  <a:pt x="2008" y="16"/>
                  <a:pt x="1896" y="4"/>
                </a:cubicBezTo>
                <a:cubicBezTo>
                  <a:pt x="1884" y="1"/>
                  <a:pt x="1873" y="0"/>
                  <a:pt x="1863"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6" name="Google Shape;366;p22"/>
          <p:cNvSpPr/>
          <p:nvPr/>
        </p:nvSpPr>
        <p:spPr>
          <a:xfrm>
            <a:off x="8553545" y="-486709"/>
            <a:ext cx="1392195" cy="1411432"/>
          </a:xfrm>
          <a:custGeom>
            <a:avLst/>
            <a:gdLst/>
            <a:ahLst/>
            <a:cxnLst/>
            <a:rect l="l" t="t" r="r" b="b"/>
            <a:pathLst>
              <a:path w="33074" h="33531" extrusionOk="0">
                <a:moveTo>
                  <a:pt x="13264" y="0"/>
                </a:moveTo>
                <a:cubicBezTo>
                  <a:pt x="5701" y="0"/>
                  <a:pt x="452" y="8693"/>
                  <a:pt x="187" y="15731"/>
                </a:cubicBezTo>
                <a:cubicBezTo>
                  <a:pt x="0" y="20919"/>
                  <a:pt x="2182" y="26219"/>
                  <a:pt x="6148" y="29611"/>
                </a:cubicBezTo>
                <a:cubicBezTo>
                  <a:pt x="9122" y="32148"/>
                  <a:pt x="13045" y="33530"/>
                  <a:pt x="16952" y="33530"/>
                </a:cubicBezTo>
                <a:cubicBezTo>
                  <a:pt x="18845" y="33530"/>
                  <a:pt x="20735" y="33206"/>
                  <a:pt x="22510" y="32530"/>
                </a:cubicBezTo>
                <a:cubicBezTo>
                  <a:pt x="27935" y="30459"/>
                  <a:pt x="32001" y="25097"/>
                  <a:pt x="32400" y="19298"/>
                </a:cubicBezTo>
                <a:cubicBezTo>
                  <a:pt x="33073" y="9458"/>
                  <a:pt x="24244" y="1938"/>
                  <a:pt x="15227" y="192"/>
                </a:cubicBezTo>
                <a:cubicBezTo>
                  <a:pt x="14558" y="62"/>
                  <a:pt x="13903" y="0"/>
                  <a:pt x="13264" y="0"/>
                </a:cubicBezTo>
                <a:close/>
              </a:path>
            </a:pathLst>
          </a:custGeom>
          <a:solidFill>
            <a:schemeClr val="accen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367" name="Google Shape;367;p22"/>
          <p:cNvGrpSpPr/>
          <p:nvPr/>
        </p:nvGrpSpPr>
        <p:grpSpPr>
          <a:xfrm>
            <a:off x="3296751" y="-56269"/>
            <a:ext cx="413693" cy="550581"/>
            <a:chOff x="6275588" y="1475573"/>
            <a:chExt cx="310270" cy="412936"/>
          </a:xfrm>
        </p:grpSpPr>
        <p:sp>
          <p:nvSpPr>
            <p:cNvPr id="368" name="Google Shape;368;p22"/>
            <p:cNvSpPr/>
            <p:nvPr/>
          </p:nvSpPr>
          <p:spPr>
            <a:xfrm>
              <a:off x="6433880" y="1475573"/>
              <a:ext cx="1989" cy="631"/>
            </a:xfrm>
            <a:custGeom>
              <a:avLst/>
              <a:gdLst/>
              <a:ahLst/>
              <a:cxnLst/>
              <a:rect l="l" t="t" r="r" b="b"/>
              <a:pathLst>
                <a:path w="63" h="20" extrusionOk="0">
                  <a:moveTo>
                    <a:pt x="27" y="1"/>
                  </a:moveTo>
                  <a:cubicBezTo>
                    <a:pt x="16" y="1"/>
                    <a:pt x="6" y="4"/>
                    <a:pt x="0" y="10"/>
                  </a:cubicBezTo>
                  <a:cubicBezTo>
                    <a:pt x="13" y="16"/>
                    <a:pt x="25" y="20"/>
                    <a:pt x="36" y="20"/>
                  </a:cubicBezTo>
                  <a:cubicBezTo>
                    <a:pt x="47" y="20"/>
                    <a:pt x="56" y="16"/>
                    <a:pt x="62" y="10"/>
                  </a:cubicBezTo>
                  <a:cubicBezTo>
                    <a:pt x="50" y="4"/>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69" name="Google Shape;369;p22"/>
            <p:cNvSpPr/>
            <p:nvPr/>
          </p:nvSpPr>
          <p:spPr>
            <a:xfrm>
              <a:off x="6433880" y="14758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0" name="Google Shape;370;p22"/>
            <p:cNvSpPr/>
            <p:nvPr/>
          </p:nvSpPr>
          <p:spPr>
            <a:xfrm>
              <a:off x="6423241" y="1578649"/>
              <a:ext cx="32" cy="410"/>
            </a:xfrm>
            <a:custGeom>
              <a:avLst/>
              <a:gdLst/>
              <a:ahLst/>
              <a:cxnLst/>
              <a:rect l="l" t="t" r="r" b="b"/>
              <a:pathLst>
                <a:path w="1"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1" name="Google Shape;371;p22"/>
            <p:cNvSpPr/>
            <p:nvPr/>
          </p:nvSpPr>
          <p:spPr>
            <a:xfrm>
              <a:off x="6390944" y="1476267"/>
              <a:ext cx="79178" cy="102792"/>
            </a:xfrm>
            <a:custGeom>
              <a:avLst/>
              <a:gdLst/>
              <a:ahLst/>
              <a:cxnLst/>
              <a:rect l="l" t="t" r="r" b="b"/>
              <a:pathLst>
                <a:path w="2508" h="3256" extrusionOk="0">
                  <a:moveTo>
                    <a:pt x="999" y="3256"/>
                  </a:moveTo>
                  <a:cubicBezTo>
                    <a:pt x="999" y="3256"/>
                    <a:pt x="998" y="3256"/>
                    <a:pt x="998" y="3256"/>
                  </a:cubicBezTo>
                  <a:cubicBezTo>
                    <a:pt x="999" y="3256"/>
                    <a:pt x="999" y="3256"/>
                    <a:pt x="999" y="3256"/>
                  </a:cubicBezTo>
                  <a:close/>
                  <a:moveTo>
                    <a:pt x="1373" y="1"/>
                  </a:moveTo>
                  <a:cubicBezTo>
                    <a:pt x="1360" y="1"/>
                    <a:pt x="1348" y="13"/>
                    <a:pt x="1335" y="13"/>
                  </a:cubicBezTo>
                  <a:lnTo>
                    <a:pt x="1360" y="13"/>
                  </a:lnTo>
                  <a:cubicBezTo>
                    <a:pt x="1373" y="13"/>
                    <a:pt x="1385" y="51"/>
                    <a:pt x="1360" y="51"/>
                  </a:cubicBezTo>
                  <a:cubicBezTo>
                    <a:pt x="1340" y="51"/>
                    <a:pt x="1328" y="35"/>
                    <a:pt x="1311" y="35"/>
                  </a:cubicBezTo>
                  <a:cubicBezTo>
                    <a:pt x="1307" y="35"/>
                    <a:pt x="1303" y="36"/>
                    <a:pt x="1298" y="38"/>
                  </a:cubicBezTo>
                  <a:cubicBezTo>
                    <a:pt x="1210" y="125"/>
                    <a:pt x="1136" y="213"/>
                    <a:pt x="1073" y="312"/>
                  </a:cubicBezTo>
                  <a:cubicBezTo>
                    <a:pt x="1061" y="312"/>
                    <a:pt x="1061" y="300"/>
                    <a:pt x="1061" y="300"/>
                  </a:cubicBezTo>
                  <a:cubicBezTo>
                    <a:pt x="1048" y="337"/>
                    <a:pt x="1023" y="362"/>
                    <a:pt x="1023" y="400"/>
                  </a:cubicBezTo>
                  <a:cubicBezTo>
                    <a:pt x="998" y="387"/>
                    <a:pt x="986" y="387"/>
                    <a:pt x="973" y="387"/>
                  </a:cubicBezTo>
                  <a:cubicBezTo>
                    <a:pt x="986" y="387"/>
                    <a:pt x="886" y="549"/>
                    <a:pt x="886" y="549"/>
                  </a:cubicBezTo>
                  <a:lnTo>
                    <a:pt x="924" y="587"/>
                  </a:lnTo>
                  <a:cubicBezTo>
                    <a:pt x="921" y="592"/>
                    <a:pt x="917" y="594"/>
                    <a:pt x="913" y="594"/>
                  </a:cubicBezTo>
                  <a:cubicBezTo>
                    <a:pt x="901" y="594"/>
                    <a:pt x="884" y="580"/>
                    <a:pt x="872" y="580"/>
                  </a:cubicBezTo>
                  <a:cubicBezTo>
                    <a:pt x="868" y="580"/>
                    <a:pt x="864" y="582"/>
                    <a:pt x="861" y="587"/>
                  </a:cubicBezTo>
                  <a:cubicBezTo>
                    <a:pt x="924" y="649"/>
                    <a:pt x="824" y="637"/>
                    <a:pt x="861" y="662"/>
                  </a:cubicBezTo>
                  <a:cubicBezTo>
                    <a:pt x="861" y="662"/>
                    <a:pt x="856" y="667"/>
                    <a:pt x="845" y="667"/>
                  </a:cubicBezTo>
                  <a:cubicBezTo>
                    <a:pt x="839" y="667"/>
                    <a:pt x="832" y="666"/>
                    <a:pt x="824" y="662"/>
                  </a:cubicBezTo>
                  <a:lnTo>
                    <a:pt x="824" y="662"/>
                  </a:lnTo>
                  <a:cubicBezTo>
                    <a:pt x="861" y="687"/>
                    <a:pt x="824" y="687"/>
                    <a:pt x="824" y="699"/>
                  </a:cubicBezTo>
                  <a:cubicBezTo>
                    <a:pt x="824" y="705"/>
                    <a:pt x="827" y="705"/>
                    <a:pt x="832" y="705"/>
                  </a:cubicBezTo>
                  <a:cubicBezTo>
                    <a:pt x="836" y="705"/>
                    <a:pt x="842" y="705"/>
                    <a:pt x="849" y="712"/>
                  </a:cubicBezTo>
                  <a:lnTo>
                    <a:pt x="849" y="736"/>
                  </a:lnTo>
                  <a:cubicBezTo>
                    <a:pt x="836" y="736"/>
                    <a:pt x="811" y="724"/>
                    <a:pt x="811" y="712"/>
                  </a:cubicBezTo>
                  <a:cubicBezTo>
                    <a:pt x="712" y="811"/>
                    <a:pt x="637" y="924"/>
                    <a:pt x="562" y="1048"/>
                  </a:cubicBezTo>
                  <a:cubicBezTo>
                    <a:pt x="566" y="1050"/>
                    <a:pt x="569" y="1051"/>
                    <a:pt x="572" y="1051"/>
                  </a:cubicBezTo>
                  <a:cubicBezTo>
                    <a:pt x="583" y="1051"/>
                    <a:pt x="588" y="1039"/>
                    <a:pt x="601" y="1039"/>
                  </a:cubicBezTo>
                  <a:cubicBezTo>
                    <a:pt x="607" y="1039"/>
                    <a:pt x="614" y="1042"/>
                    <a:pt x="624" y="1048"/>
                  </a:cubicBezTo>
                  <a:cubicBezTo>
                    <a:pt x="649" y="1073"/>
                    <a:pt x="612" y="1061"/>
                    <a:pt x="624" y="1086"/>
                  </a:cubicBezTo>
                  <a:cubicBezTo>
                    <a:pt x="609" y="1076"/>
                    <a:pt x="599" y="1073"/>
                    <a:pt x="593" y="1073"/>
                  </a:cubicBezTo>
                  <a:cubicBezTo>
                    <a:pt x="580" y="1073"/>
                    <a:pt x="579" y="1086"/>
                    <a:pt x="563" y="1086"/>
                  </a:cubicBezTo>
                  <a:cubicBezTo>
                    <a:pt x="555" y="1086"/>
                    <a:pt x="543" y="1083"/>
                    <a:pt x="524" y="1073"/>
                  </a:cubicBezTo>
                  <a:lnTo>
                    <a:pt x="524" y="1073"/>
                  </a:lnTo>
                  <a:lnTo>
                    <a:pt x="562" y="1098"/>
                  </a:lnTo>
                  <a:lnTo>
                    <a:pt x="537" y="1098"/>
                  </a:lnTo>
                  <a:cubicBezTo>
                    <a:pt x="537" y="1185"/>
                    <a:pt x="537" y="1123"/>
                    <a:pt x="500" y="1185"/>
                  </a:cubicBezTo>
                  <a:cubicBezTo>
                    <a:pt x="475" y="1210"/>
                    <a:pt x="512" y="1260"/>
                    <a:pt x="500" y="1273"/>
                  </a:cubicBezTo>
                  <a:cubicBezTo>
                    <a:pt x="500" y="1273"/>
                    <a:pt x="524" y="1273"/>
                    <a:pt x="524" y="1285"/>
                  </a:cubicBezTo>
                  <a:cubicBezTo>
                    <a:pt x="522" y="1284"/>
                    <a:pt x="519" y="1283"/>
                    <a:pt x="518" y="1283"/>
                  </a:cubicBezTo>
                  <a:cubicBezTo>
                    <a:pt x="506" y="1283"/>
                    <a:pt x="518" y="1312"/>
                    <a:pt x="506" y="1312"/>
                  </a:cubicBezTo>
                  <a:cubicBezTo>
                    <a:pt x="505" y="1312"/>
                    <a:pt x="502" y="1312"/>
                    <a:pt x="500" y="1310"/>
                  </a:cubicBezTo>
                  <a:lnTo>
                    <a:pt x="500" y="1310"/>
                  </a:lnTo>
                  <a:cubicBezTo>
                    <a:pt x="500" y="1322"/>
                    <a:pt x="479" y="1344"/>
                    <a:pt x="514" y="1357"/>
                  </a:cubicBezTo>
                  <a:lnTo>
                    <a:pt x="514" y="1357"/>
                  </a:lnTo>
                  <a:cubicBezTo>
                    <a:pt x="512" y="1356"/>
                    <a:pt x="510" y="1356"/>
                    <a:pt x="508" y="1356"/>
                  </a:cubicBezTo>
                  <a:cubicBezTo>
                    <a:pt x="498" y="1356"/>
                    <a:pt x="488" y="1359"/>
                    <a:pt x="480" y="1359"/>
                  </a:cubicBezTo>
                  <a:cubicBezTo>
                    <a:pt x="473" y="1359"/>
                    <a:pt x="467" y="1357"/>
                    <a:pt x="462" y="1348"/>
                  </a:cubicBezTo>
                  <a:cubicBezTo>
                    <a:pt x="462" y="1348"/>
                    <a:pt x="450" y="1360"/>
                    <a:pt x="450" y="1373"/>
                  </a:cubicBezTo>
                  <a:lnTo>
                    <a:pt x="475" y="1373"/>
                  </a:lnTo>
                  <a:cubicBezTo>
                    <a:pt x="462" y="1397"/>
                    <a:pt x="425" y="1397"/>
                    <a:pt x="450" y="1435"/>
                  </a:cubicBezTo>
                  <a:lnTo>
                    <a:pt x="475" y="1435"/>
                  </a:lnTo>
                  <a:cubicBezTo>
                    <a:pt x="475" y="1450"/>
                    <a:pt x="470" y="1461"/>
                    <a:pt x="454" y="1461"/>
                  </a:cubicBezTo>
                  <a:cubicBezTo>
                    <a:pt x="445" y="1461"/>
                    <a:pt x="431" y="1457"/>
                    <a:pt x="412" y="1447"/>
                  </a:cubicBezTo>
                  <a:lnTo>
                    <a:pt x="412" y="1422"/>
                  </a:lnTo>
                  <a:cubicBezTo>
                    <a:pt x="400" y="1447"/>
                    <a:pt x="387" y="1485"/>
                    <a:pt x="400" y="1510"/>
                  </a:cubicBezTo>
                  <a:lnTo>
                    <a:pt x="400" y="1497"/>
                  </a:lnTo>
                  <a:lnTo>
                    <a:pt x="400" y="1497"/>
                  </a:lnTo>
                  <a:cubicBezTo>
                    <a:pt x="425" y="1560"/>
                    <a:pt x="362" y="1734"/>
                    <a:pt x="400" y="1797"/>
                  </a:cubicBezTo>
                  <a:lnTo>
                    <a:pt x="437" y="1797"/>
                  </a:lnTo>
                  <a:lnTo>
                    <a:pt x="450" y="1846"/>
                  </a:lnTo>
                  <a:cubicBezTo>
                    <a:pt x="450" y="1846"/>
                    <a:pt x="374" y="1770"/>
                    <a:pt x="363" y="1770"/>
                  </a:cubicBezTo>
                  <a:cubicBezTo>
                    <a:pt x="363" y="1770"/>
                    <a:pt x="362" y="1771"/>
                    <a:pt x="362" y="1772"/>
                  </a:cubicBezTo>
                  <a:cubicBezTo>
                    <a:pt x="312" y="1896"/>
                    <a:pt x="238" y="2009"/>
                    <a:pt x="150" y="2121"/>
                  </a:cubicBezTo>
                  <a:cubicBezTo>
                    <a:pt x="125" y="2121"/>
                    <a:pt x="100" y="2083"/>
                    <a:pt x="88" y="2083"/>
                  </a:cubicBezTo>
                  <a:lnTo>
                    <a:pt x="88" y="2083"/>
                  </a:lnTo>
                  <a:cubicBezTo>
                    <a:pt x="88" y="2108"/>
                    <a:pt x="113" y="2121"/>
                    <a:pt x="100" y="2133"/>
                  </a:cubicBezTo>
                  <a:cubicBezTo>
                    <a:pt x="98" y="2136"/>
                    <a:pt x="96" y="2137"/>
                    <a:pt x="93" y="2137"/>
                  </a:cubicBezTo>
                  <a:cubicBezTo>
                    <a:pt x="84" y="2137"/>
                    <a:pt x="76" y="2118"/>
                    <a:pt x="76" y="2108"/>
                  </a:cubicBezTo>
                  <a:cubicBezTo>
                    <a:pt x="76" y="2108"/>
                    <a:pt x="63" y="2121"/>
                    <a:pt x="76" y="2133"/>
                  </a:cubicBezTo>
                  <a:cubicBezTo>
                    <a:pt x="88" y="2146"/>
                    <a:pt x="138" y="2158"/>
                    <a:pt x="163" y="2171"/>
                  </a:cubicBezTo>
                  <a:lnTo>
                    <a:pt x="138" y="2196"/>
                  </a:lnTo>
                  <a:lnTo>
                    <a:pt x="113" y="2183"/>
                  </a:lnTo>
                  <a:lnTo>
                    <a:pt x="113" y="2183"/>
                  </a:lnTo>
                  <a:cubicBezTo>
                    <a:pt x="113" y="2183"/>
                    <a:pt x="175" y="2233"/>
                    <a:pt x="150" y="2258"/>
                  </a:cubicBezTo>
                  <a:cubicBezTo>
                    <a:pt x="113" y="2295"/>
                    <a:pt x="88" y="2333"/>
                    <a:pt x="63" y="2370"/>
                  </a:cubicBezTo>
                  <a:cubicBezTo>
                    <a:pt x="51" y="2358"/>
                    <a:pt x="38" y="2345"/>
                    <a:pt x="38" y="2333"/>
                  </a:cubicBezTo>
                  <a:cubicBezTo>
                    <a:pt x="38" y="2333"/>
                    <a:pt x="38" y="2345"/>
                    <a:pt x="13" y="2345"/>
                  </a:cubicBezTo>
                  <a:cubicBezTo>
                    <a:pt x="51" y="2358"/>
                    <a:pt x="13" y="2370"/>
                    <a:pt x="38" y="2370"/>
                  </a:cubicBezTo>
                  <a:cubicBezTo>
                    <a:pt x="88" y="2445"/>
                    <a:pt x="1" y="2445"/>
                    <a:pt x="26" y="2495"/>
                  </a:cubicBezTo>
                  <a:lnTo>
                    <a:pt x="1023" y="3243"/>
                  </a:lnTo>
                  <a:cubicBezTo>
                    <a:pt x="1023" y="3243"/>
                    <a:pt x="1011" y="3255"/>
                    <a:pt x="999" y="3256"/>
                  </a:cubicBezTo>
                  <a:lnTo>
                    <a:pt x="999" y="3256"/>
                  </a:lnTo>
                  <a:cubicBezTo>
                    <a:pt x="1004" y="3255"/>
                    <a:pt x="1036" y="3254"/>
                    <a:pt x="1036" y="3231"/>
                  </a:cubicBezTo>
                  <a:lnTo>
                    <a:pt x="998" y="3206"/>
                  </a:lnTo>
                  <a:cubicBezTo>
                    <a:pt x="998" y="3199"/>
                    <a:pt x="1000" y="3197"/>
                    <a:pt x="1003" y="3197"/>
                  </a:cubicBezTo>
                  <a:cubicBezTo>
                    <a:pt x="1008" y="3197"/>
                    <a:pt x="1016" y="3202"/>
                    <a:pt x="1023" y="3202"/>
                  </a:cubicBezTo>
                  <a:cubicBezTo>
                    <a:pt x="1028" y="3202"/>
                    <a:pt x="1032" y="3200"/>
                    <a:pt x="1036" y="3193"/>
                  </a:cubicBezTo>
                  <a:cubicBezTo>
                    <a:pt x="1048" y="3206"/>
                    <a:pt x="1061" y="3231"/>
                    <a:pt x="1048" y="3256"/>
                  </a:cubicBezTo>
                  <a:cubicBezTo>
                    <a:pt x="1061" y="3243"/>
                    <a:pt x="1098" y="3243"/>
                    <a:pt x="1061" y="3218"/>
                  </a:cubicBezTo>
                  <a:cubicBezTo>
                    <a:pt x="1081" y="3218"/>
                    <a:pt x="1093" y="3234"/>
                    <a:pt x="1109" y="3234"/>
                  </a:cubicBezTo>
                  <a:cubicBezTo>
                    <a:pt x="1114" y="3234"/>
                    <a:pt x="1118" y="3233"/>
                    <a:pt x="1123" y="3231"/>
                  </a:cubicBezTo>
                  <a:cubicBezTo>
                    <a:pt x="1123" y="3218"/>
                    <a:pt x="1098" y="3181"/>
                    <a:pt x="1123" y="3181"/>
                  </a:cubicBezTo>
                  <a:cubicBezTo>
                    <a:pt x="1173" y="3168"/>
                    <a:pt x="1111" y="3106"/>
                    <a:pt x="1161" y="3094"/>
                  </a:cubicBezTo>
                  <a:lnTo>
                    <a:pt x="1161" y="3094"/>
                  </a:lnTo>
                  <a:lnTo>
                    <a:pt x="1161" y="3106"/>
                  </a:lnTo>
                  <a:cubicBezTo>
                    <a:pt x="1185" y="3106"/>
                    <a:pt x="1173" y="3069"/>
                    <a:pt x="1198" y="3069"/>
                  </a:cubicBezTo>
                  <a:cubicBezTo>
                    <a:pt x="1185" y="3069"/>
                    <a:pt x="1173" y="3069"/>
                    <a:pt x="1173" y="3044"/>
                  </a:cubicBezTo>
                  <a:cubicBezTo>
                    <a:pt x="1198" y="3031"/>
                    <a:pt x="1198" y="3006"/>
                    <a:pt x="1223" y="3006"/>
                  </a:cubicBezTo>
                  <a:lnTo>
                    <a:pt x="1210" y="2981"/>
                  </a:lnTo>
                  <a:cubicBezTo>
                    <a:pt x="1260" y="2906"/>
                    <a:pt x="1410" y="2595"/>
                    <a:pt x="1447" y="2520"/>
                  </a:cubicBezTo>
                  <a:cubicBezTo>
                    <a:pt x="1547" y="2358"/>
                    <a:pt x="1622" y="2196"/>
                    <a:pt x="1697" y="2021"/>
                  </a:cubicBezTo>
                  <a:cubicBezTo>
                    <a:pt x="1734" y="2021"/>
                    <a:pt x="1747" y="1996"/>
                    <a:pt x="1759" y="1984"/>
                  </a:cubicBezTo>
                  <a:cubicBezTo>
                    <a:pt x="1747" y="1984"/>
                    <a:pt x="1722" y="1971"/>
                    <a:pt x="1734" y="1959"/>
                  </a:cubicBezTo>
                  <a:cubicBezTo>
                    <a:pt x="1772" y="1909"/>
                    <a:pt x="1709" y="1946"/>
                    <a:pt x="1734" y="1884"/>
                  </a:cubicBezTo>
                  <a:cubicBezTo>
                    <a:pt x="1809" y="1747"/>
                    <a:pt x="1896" y="1622"/>
                    <a:pt x="2009" y="1522"/>
                  </a:cubicBezTo>
                  <a:cubicBezTo>
                    <a:pt x="1984" y="1460"/>
                    <a:pt x="2046" y="1447"/>
                    <a:pt x="2046" y="1397"/>
                  </a:cubicBezTo>
                  <a:lnTo>
                    <a:pt x="2046" y="1410"/>
                  </a:lnTo>
                  <a:cubicBezTo>
                    <a:pt x="2046" y="1360"/>
                    <a:pt x="2208" y="1198"/>
                    <a:pt x="2221" y="1148"/>
                  </a:cubicBezTo>
                  <a:lnTo>
                    <a:pt x="2208" y="1148"/>
                  </a:lnTo>
                  <a:cubicBezTo>
                    <a:pt x="2208" y="1126"/>
                    <a:pt x="2215" y="1121"/>
                    <a:pt x="2225" y="1121"/>
                  </a:cubicBezTo>
                  <a:cubicBezTo>
                    <a:pt x="2234" y="1121"/>
                    <a:pt x="2246" y="1126"/>
                    <a:pt x="2258" y="1126"/>
                  </a:cubicBezTo>
                  <a:cubicBezTo>
                    <a:pt x="2262" y="1126"/>
                    <a:pt x="2266" y="1125"/>
                    <a:pt x="2270" y="1123"/>
                  </a:cubicBezTo>
                  <a:cubicBezTo>
                    <a:pt x="2245" y="1098"/>
                    <a:pt x="2221" y="1073"/>
                    <a:pt x="2221" y="1036"/>
                  </a:cubicBezTo>
                  <a:lnTo>
                    <a:pt x="2233" y="1036"/>
                  </a:lnTo>
                  <a:cubicBezTo>
                    <a:pt x="2233" y="998"/>
                    <a:pt x="2233" y="961"/>
                    <a:pt x="2233" y="924"/>
                  </a:cubicBezTo>
                  <a:lnTo>
                    <a:pt x="2258" y="936"/>
                  </a:lnTo>
                  <a:cubicBezTo>
                    <a:pt x="2245" y="899"/>
                    <a:pt x="2283" y="861"/>
                    <a:pt x="2295" y="849"/>
                  </a:cubicBezTo>
                  <a:cubicBezTo>
                    <a:pt x="2333" y="811"/>
                    <a:pt x="2408" y="786"/>
                    <a:pt x="2408" y="712"/>
                  </a:cubicBezTo>
                  <a:lnTo>
                    <a:pt x="2507" y="724"/>
                  </a:lnTo>
                  <a:cubicBezTo>
                    <a:pt x="2507" y="724"/>
                    <a:pt x="1659" y="88"/>
                    <a:pt x="1435" y="26"/>
                  </a:cubicBezTo>
                  <a:lnTo>
                    <a:pt x="1410" y="13"/>
                  </a:lnTo>
                  <a:lnTo>
                    <a:pt x="1410" y="26"/>
                  </a:lnTo>
                  <a:cubicBezTo>
                    <a:pt x="1391" y="26"/>
                    <a:pt x="1401" y="47"/>
                    <a:pt x="1396" y="47"/>
                  </a:cubicBezTo>
                  <a:cubicBezTo>
                    <a:pt x="1394" y="47"/>
                    <a:pt x="1391" y="44"/>
                    <a:pt x="1385" y="38"/>
                  </a:cubicBezTo>
                  <a:lnTo>
                    <a:pt x="1397" y="26"/>
                  </a:lnTo>
                  <a:lnTo>
                    <a:pt x="1397" y="26"/>
                  </a:lnTo>
                  <a:cubicBezTo>
                    <a:pt x="1395" y="28"/>
                    <a:pt x="1393" y="29"/>
                    <a:pt x="1390" y="29"/>
                  </a:cubicBezTo>
                  <a:cubicBezTo>
                    <a:pt x="1381" y="29"/>
                    <a:pt x="1373" y="11"/>
                    <a:pt x="13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2" name="Google Shape;372;p22"/>
            <p:cNvSpPr/>
            <p:nvPr/>
          </p:nvSpPr>
          <p:spPr>
            <a:xfrm>
              <a:off x="6417337" y="1784927"/>
              <a:ext cx="1989" cy="695"/>
            </a:xfrm>
            <a:custGeom>
              <a:avLst/>
              <a:gdLst/>
              <a:ahLst/>
              <a:cxnLst/>
              <a:rect l="l" t="t" r="r" b="b"/>
              <a:pathLst>
                <a:path w="63" h="22" extrusionOk="0">
                  <a:moveTo>
                    <a:pt x="63" y="1"/>
                  </a:moveTo>
                  <a:cubicBezTo>
                    <a:pt x="38" y="1"/>
                    <a:pt x="13" y="1"/>
                    <a:pt x="0" y="13"/>
                  </a:cubicBezTo>
                  <a:cubicBezTo>
                    <a:pt x="16" y="19"/>
                    <a:pt x="27" y="22"/>
                    <a:pt x="36" y="22"/>
                  </a:cubicBezTo>
                  <a:cubicBezTo>
                    <a:pt x="48" y="22"/>
                    <a:pt x="55" y="1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3" name="Google Shape;373;p22"/>
            <p:cNvSpPr/>
            <p:nvPr/>
          </p:nvSpPr>
          <p:spPr>
            <a:xfrm>
              <a:off x="6417337" y="1785337"/>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4" name="Google Shape;374;p22"/>
            <p:cNvSpPr/>
            <p:nvPr/>
          </p:nvSpPr>
          <p:spPr>
            <a:xfrm>
              <a:off x="6406698" y="1888098"/>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5" name="Google Shape;375;p22"/>
            <p:cNvSpPr/>
            <p:nvPr/>
          </p:nvSpPr>
          <p:spPr>
            <a:xfrm>
              <a:off x="6374402" y="1785337"/>
              <a:ext cx="78388" cy="102950"/>
            </a:xfrm>
            <a:custGeom>
              <a:avLst/>
              <a:gdLst/>
              <a:ahLst/>
              <a:cxnLst/>
              <a:rect l="l" t="t" r="r" b="b"/>
              <a:pathLst>
                <a:path w="2483" h="3261" extrusionOk="0">
                  <a:moveTo>
                    <a:pt x="1323" y="0"/>
                  </a:moveTo>
                  <a:cubicBezTo>
                    <a:pt x="1327" y="5"/>
                    <a:pt x="1330" y="6"/>
                    <a:pt x="1332" y="6"/>
                  </a:cubicBezTo>
                  <a:cubicBezTo>
                    <a:pt x="1337" y="6"/>
                    <a:pt x="1339" y="0"/>
                    <a:pt x="1348" y="0"/>
                  </a:cubicBezTo>
                  <a:close/>
                  <a:moveTo>
                    <a:pt x="1374" y="31"/>
                  </a:moveTo>
                  <a:cubicBezTo>
                    <a:pt x="1371" y="37"/>
                    <a:pt x="1374" y="46"/>
                    <a:pt x="1371" y="46"/>
                  </a:cubicBezTo>
                  <a:cubicBezTo>
                    <a:pt x="1370" y="46"/>
                    <a:pt x="1366" y="44"/>
                    <a:pt x="1360" y="38"/>
                  </a:cubicBezTo>
                  <a:lnTo>
                    <a:pt x="1374" y="31"/>
                  </a:lnTo>
                  <a:close/>
                  <a:moveTo>
                    <a:pt x="961" y="375"/>
                  </a:moveTo>
                  <a:lnTo>
                    <a:pt x="961" y="375"/>
                  </a:lnTo>
                  <a:cubicBezTo>
                    <a:pt x="962" y="376"/>
                    <a:pt x="964" y="377"/>
                    <a:pt x="965" y="378"/>
                  </a:cubicBezTo>
                  <a:lnTo>
                    <a:pt x="965" y="378"/>
                  </a:lnTo>
                  <a:cubicBezTo>
                    <a:pt x="964" y="377"/>
                    <a:pt x="963" y="375"/>
                    <a:pt x="961" y="375"/>
                  </a:cubicBezTo>
                  <a:close/>
                  <a:moveTo>
                    <a:pt x="363" y="1771"/>
                  </a:moveTo>
                  <a:cubicBezTo>
                    <a:pt x="361" y="1771"/>
                    <a:pt x="361" y="1772"/>
                    <a:pt x="362" y="1773"/>
                  </a:cubicBezTo>
                  <a:lnTo>
                    <a:pt x="362" y="1773"/>
                  </a:lnTo>
                  <a:cubicBezTo>
                    <a:pt x="362" y="1772"/>
                    <a:pt x="362" y="1772"/>
                    <a:pt x="363" y="1771"/>
                  </a:cubicBezTo>
                  <a:close/>
                  <a:moveTo>
                    <a:pt x="13" y="2345"/>
                  </a:moveTo>
                  <a:cubicBezTo>
                    <a:pt x="16" y="2346"/>
                    <a:pt x="18" y="2347"/>
                    <a:pt x="20" y="2348"/>
                  </a:cubicBezTo>
                  <a:lnTo>
                    <a:pt x="20" y="2348"/>
                  </a:lnTo>
                  <a:cubicBezTo>
                    <a:pt x="18" y="2347"/>
                    <a:pt x="16" y="2346"/>
                    <a:pt x="13" y="2345"/>
                  </a:cubicBezTo>
                  <a:close/>
                  <a:moveTo>
                    <a:pt x="1348" y="0"/>
                  </a:moveTo>
                  <a:cubicBezTo>
                    <a:pt x="1348" y="1"/>
                    <a:pt x="1360" y="50"/>
                    <a:pt x="1348" y="50"/>
                  </a:cubicBezTo>
                  <a:cubicBezTo>
                    <a:pt x="1328" y="50"/>
                    <a:pt x="1308" y="34"/>
                    <a:pt x="1294" y="34"/>
                  </a:cubicBezTo>
                  <a:cubicBezTo>
                    <a:pt x="1291" y="34"/>
                    <a:pt x="1288" y="35"/>
                    <a:pt x="1285" y="38"/>
                  </a:cubicBezTo>
                  <a:cubicBezTo>
                    <a:pt x="1198" y="113"/>
                    <a:pt x="1123" y="212"/>
                    <a:pt x="1048" y="312"/>
                  </a:cubicBezTo>
                  <a:cubicBezTo>
                    <a:pt x="1036" y="312"/>
                    <a:pt x="1036" y="300"/>
                    <a:pt x="1036" y="300"/>
                  </a:cubicBezTo>
                  <a:cubicBezTo>
                    <a:pt x="1024" y="325"/>
                    <a:pt x="1011" y="350"/>
                    <a:pt x="999" y="387"/>
                  </a:cubicBezTo>
                  <a:cubicBezTo>
                    <a:pt x="987" y="387"/>
                    <a:pt x="976" y="387"/>
                    <a:pt x="965" y="378"/>
                  </a:cubicBezTo>
                  <a:lnTo>
                    <a:pt x="965" y="378"/>
                  </a:lnTo>
                  <a:cubicBezTo>
                    <a:pt x="992" y="411"/>
                    <a:pt x="898" y="562"/>
                    <a:pt x="886" y="562"/>
                  </a:cubicBezTo>
                  <a:lnTo>
                    <a:pt x="936" y="587"/>
                  </a:lnTo>
                  <a:cubicBezTo>
                    <a:pt x="930" y="596"/>
                    <a:pt x="923" y="599"/>
                    <a:pt x="916" y="599"/>
                  </a:cubicBezTo>
                  <a:cubicBezTo>
                    <a:pt x="901" y="599"/>
                    <a:pt x="886" y="587"/>
                    <a:pt x="875" y="587"/>
                  </a:cubicBezTo>
                  <a:cubicBezTo>
                    <a:pt x="869" y="587"/>
                    <a:pt x="865" y="590"/>
                    <a:pt x="861" y="599"/>
                  </a:cubicBezTo>
                  <a:cubicBezTo>
                    <a:pt x="924" y="649"/>
                    <a:pt x="824" y="636"/>
                    <a:pt x="861" y="674"/>
                  </a:cubicBezTo>
                  <a:cubicBezTo>
                    <a:pt x="861" y="674"/>
                    <a:pt x="856" y="679"/>
                    <a:pt x="848" y="679"/>
                  </a:cubicBezTo>
                  <a:cubicBezTo>
                    <a:pt x="845" y="679"/>
                    <a:pt x="841" y="678"/>
                    <a:pt x="836" y="674"/>
                  </a:cubicBezTo>
                  <a:lnTo>
                    <a:pt x="836" y="674"/>
                  </a:lnTo>
                  <a:cubicBezTo>
                    <a:pt x="861" y="699"/>
                    <a:pt x="836" y="699"/>
                    <a:pt x="836" y="711"/>
                  </a:cubicBezTo>
                  <a:cubicBezTo>
                    <a:pt x="836" y="718"/>
                    <a:pt x="836" y="718"/>
                    <a:pt x="840" y="718"/>
                  </a:cubicBezTo>
                  <a:cubicBezTo>
                    <a:pt x="843" y="718"/>
                    <a:pt x="849" y="718"/>
                    <a:pt x="861" y="724"/>
                  </a:cubicBezTo>
                  <a:lnTo>
                    <a:pt x="861" y="749"/>
                  </a:lnTo>
                  <a:cubicBezTo>
                    <a:pt x="836" y="749"/>
                    <a:pt x="824" y="736"/>
                    <a:pt x="824" y="724"/>
                  </a:cubicBezTo>
                  <a:cubicBezTo>
                    <a:pt x="724" y="824"/>
                    <a:pt x="637" y="936"/>
                    <a:pt x="562" y="1061"/>
                  </a:cubicBezTo>
                  <a:cubicBezTo>
                    <a:pt x="587" y="1061"/>
                    <a:pt x="590" y="1049"/>
                    <a:pt x="604" y="1049"/>
                  </a:cubicBezTo>
                  <a:cubicBezTo>
                    <a:pt x="611" y="1049"/>
                    <a:pt x="620" y="1052"/>
                    <a:pt x="637" y="1061"/>
                  </a:cubicBezTo>
                  <a:cubicBezTo>
                    <a:pt x="649" y="1085"/>
                    <a:pt x="612" y="1073"/>
                    <a:pt x="637" y="1098"/>
                  </a:cubicBezTo>
                  <a:cubicBezTo>
                    <a:pt x="615" y="1087"/>
                    <a:pt x="603" y="1083"/>
                    <a:pt x="594" y="1083"/>
                  </a:cubicBezTo>
                  <a:cubicBezTo>
                    <a:pt x="581" y="1083"/>
                    <a:pt x="578" y="1093"/>
                    <a:pt x="560" y="1093"/>
                  </a:cubicBezTo>
                  <a:cubicBezTo>
                    <a:pt x="552" y="1093"/>
                    <a:pt x="541" y="1091"/>
                    <a:pt x="525" y="1085"/>
                  </a:cubicBezTo>
                  <a:lnTo>
                    <a:pt x="525" y="1085"/>
                  </a:lnTo>
                  <a:lnTo>
                    <a:pt x="562" y="1110"/>
                  </a:lnTo>
                  <a:lnTo>
                    <a:pt x="537" y="1110"/>
                  </a:lnTo>
                  <a:cubicBezTo>
                    <a:pt x="537" y="1198"/>
                    <a:pt x="537" y="1135"/>
                    <a:pt x="500" y="1185"/>
                  </a:cubicBezTo>
                  <a:cubicBezTo>
                    <a:pt x="487" y="1223"/>
                    <a:pt x="525" y="1273"/>
                    <a:pt x="500" y="1285"/>
                  </a:cubicBezTo>
                  <a:cubicBezTo>
                    <a:pt x="500" y="1285"/>
                    <a:pt x="525" y="1285"/>
                    <a:pt x="525" y="1297"/>
                  </a:cubicBezTo>
                  <a:cubicBezTo>
                    <a:pt x="522" y="1296"/>
                    <a:pt x="520" y="1295"/>
                    <a:pt x="518" y="1295"/>
                  </a:cubicBezTo>
                  <a:cubicBezTo>
                    <a:pt x="509" y="1295"/>
                    <a:pt x="527" y="1324"/>
                    <a:pt x="510" y="1324"/>
                  </a:cubicBezTo>
                  <a:cubicBezTo>
                    <a:pt x="507" y="1324"/>
                    <a:pt x="504" y="1324"/>
                    <a:pt x="500" y="1322"/>
                  </a:cubicBezTo>
                  <a:lnTo>
                    <a:pt x="500" y="1322"/>
                  </a:lnTo>
                  <a:cubicBezTo>
                    <a:pt x="500" y="1334"/>
                    <a:pt x="479" y="1356"/>
                    <a:pt x="514" y="1369"/>
                  </a:cubicBezTo>
                  <a:lnTo>
                    <a:pt x="514" y="1369"/>
                  </a:lnTo>
                  <a:cubicBezTo>
                    <a:pt x="512" y="1369"/>
                    <a:pt x="510" y="1369"/>
                    <a:pt x="508" y="1369"/>
                  </a:cubicBezTo>
                  <a:cubicBezTo>
                    <a:pt x="498" y="1369"/>
                    <a:pt x="490" y="1371"/>
                    <a:pt x="484" y="1371"/>
                  </a:cubicBezTo>
                  <a:cubicBezTo>
                    <a:pt x="478" y="1371"/>
                    <a:pt x="475" y="1369"/>
                    <a:pt x="475" y="1360"/>
                  </a:cubicBezTo>
                  <a:cubicBezTo>
                    <a:pt x="475" y="1360"/>
                    <a:pt x="450" y="1372"/>
                    <a:pt x="462" y="1372"/>
                  </a:cubicBezTo>
                  <a:lnTo>
                    <a:pt x="475" y="1372"/>
                  </a:lnTo>
                  <a:cubicBezTo>
                    <a:pt x="462" y="1410"/>
                    <a:pt x="425" y="1397"/>
                    <a:pt x="450" y="1447"/>
                  </a:cubicBezTo>
                  <a:lnTo>
                    <a:pt x="475" y="1447"/>
                  </a:lnTo>
                  <a:cubicBezTo>
                    <a:pt x="475" y="1456"/>
                    <a:pt x="469" y="1470"/>
                    <a:pt x="449" y="1470"/>
                  </a:cubicBezTo>
                  <a:cubicBezTo>
                    <a:pt x="440" y="1470"/>
                    <a:pt x="428" y="1467"/>
                    <a:pt x="412" y="1460"/>
                  </a:cubicBezTo>
                  <a:lnTo>
                    <a:pt x="412" y="1435"/>
                  </a:lnTo>
                  <a:cubicBezTo>
                    <a:pt x="400" y="1460"/>
                    <a:pt x="388" y="1485"/>
                    <a:pt x="400" y="1509"/>
                  </a:cubicBezTo>
                  <a:cubicBezTo>
                    <a:pt x="425" y="1559"/>
                    <a:pt x="363" y="1734"/>
                    <a:pt x="400" y="1796"/>
                  </a:cubicBezTo>
                  <a:lnTo>
                    <a:pt x="437" y="1809"/>
                  </a:lnTo>
                  <a:lnTo>
                    <a:pt x="450" y="1846"/>
                  </a:lnTo>
                  <a:cubicBezTo>
                    <a:pt x="450" y="1846"/>
                    <a:pt x="367" y="1784"/>
                    <a:pt x="362" y="1773"/>
                  </a:cubicBezTo>
                  <a:lnTo>
                    <a:pt x="362" y="1773"/>
                  </a:lnTo>
                  <a:cubicBezTo>
                    <a:pt x="300" y="1897"/>
                    <a:pt x="225" y="2021"/>
                    <a:pt x="138" y="2121"/>
                  </a:cubicBezTo>
                  <a:cubicBezTo>
                    <a:pt x="113" y="2121"/>
                    <a:pt x="88" y="2096"/>
                    <a:pt x="88" y="2083"/>
                  </a:cubicBezTo>
                  <a:lnTo>
                    <a:pt x="88" y="2083"/>
                  </a:lnTo>
                  <a:cubicBezTo>
                    <a:pt x="88" y="2121"/>
                    <a:pt x="113" y="2121"/>
                    <a:pt x="101" y="2133"/>
                  </a:cubicBezTo>
                  <a:cubicBezTo>
                    <a:pt x="98" y="2139"/>
                    <a:pt x="94" y="2142"/>
                    <a:pt x="92" y="2142"/>
                  </a:cubicBezTo>
                  <a:cubicBezTo>
                    <a:pt x="83" y="2142"/>
                    <a:pt x="76" y="2121"/>
                    <a:pt x="76" y="2121"/>
                  </a:cubicBezTo>
                  <a:cubicBezTo>
                    <a:pt x="76" y="2117"/>
                    <a:pt x="74" y="2115"/>
                    <a:pt x="71" y="2115"/>
                  </a:cubicBezTo>
                  <a:cubicBezTo>
                    <a:pt x="65" y="2115"/>
                    <a:pt x="58" y="2124"/>
                    <a:pt x="76" y="2133"/>
                  </a:cubicBezTo>
                  <a:cubicBezTo>
                    <a:pt x="88" y="2145"/>
                    <a:pt x="126" y="2170"/>
                    <a:pt x="151" y="2183"/>
                  </a:cubicBezTo>
                  <a:lnTo>
                    <a:pt x="138" y="2195"/>
                  </a:lnTo>
                  <a:lnTo>
                    <a:pt x="113" y="2183"/>
                  </a:lnTo>
                  <a:lnTo>
                    <a:pt x="113" y="2183"/>
                  </a:lnTo>
                  <a:cubicBezTo>
                    <a:pt x="113" y="2183"/>
                    <a:pt x="175" y="2245"/>
                    <a:pt x="138" y="2258"/>
                  </a:cubicBezTo>
                  <a:cubicBezTo>
                    <a:pt x="113" y="2295"/>
                    <a:pt x="88" y="2333"/>
                    <a:pt x="51" y="2370"/>
                  </a:cubicBezTo>
                  <a:cubicBezTo>
                    <a:pt x="51" y="2370"/>
                    <a:pt x="38" y="2357"/>
                    <a:pt x="38" y="2333"/>
                  </a:cubicBezTo>
                  <a:cubicBezTo>
                    <a:pt x="38" y="2333"/>
                    <a:pt x="38" y="2349"/>
                    <a:pt x="26" y="2349"/>
                  </a:cubicBezTo>
                  <a:cubicBezTo>
                    <a:pt x="24" y="2349"/>
                    <a:pt x="22" y="2348"/>
                    <a:pt x="20" y="2348"/>
                  </a:cubicBezTo>
                  <a:lnTo>
                    <a:pt x="20" y="2348"/>
                  </a:lnTo>
                  <a:cubicBezTo>
                    <a:pt x="46" y="2361"/>
                    <a:pt x="15" y="2382"/>
                    <a:pt x="38" y="2382"/>
                  </a:cubicBezTo>
                  <a:cubicBezTo>
                    <a:pt x="76" y="2445"/>
                    <a:pt x="1" y="2445"/>
                    <a:pt x="26" y="2507"/>
                  </a:cubicBezTo>
                  <a:lnTo>
                    <a:pt x="1011" y="3243"/>
                  </a:lnTo>
                  <a:cubicBezTo>
                    <a:pt x="1011" y="3255"/>
                    <a:pt x="999" y="3255"/>
                    <a:pt x="999" y="3255"/>
                  </a:cubicBezTo>
                  <a:cubicBezTo>
                    <a:pt x="1002" y="3259"/>
                    <a:pt x="1007" y="3261"/>
                    <a:pt x="1012" y="3261"/>
                  </a:cubicBezTo>
                  <a:cubicBezTo>
                    <a:pt x="1022" y="3261"/>
                    <a:pt x="1032" y="3252"/>
                    <a:pt x="1024" y="3243"/>
                  </a:cubicBezTo>
                  <a:lnTo>
                    <a:pt x="999" y="3218"/>
                  </a:lnTo>
                  <a:cubicBezTo>
                    <a:pt x="999" y="3205"/>
                    <a:pt x="1002" y="3201"/>
                    <a:pt x="1006" y="3201"/>
                  </a:cubicBezTo>
                  <a:cubicBezTo>
                    <a:pt x="1011" y="3201"/>
                    <a:pt x="1019" y="3208"/>
                    <a:pt x="1022" y="3208"/>
                  </a:cubicBezTo>
                  <a:cubicBezTo>
                    <a:pt x="1023" y="3208"/>
                    <a:pt x="1024" y="3207"/>
                    <a:pt x="1024" y="3206"/>
                  </a:cubicBezTo>
                  <a:cubicBezTo>
                    <a:pt x="1048" y="3218"/>
                    <a:pt x="1061" y="3243"/>
                    <a:pt x="1048" y="3255"/>
                  </a:cubicBezTo>
                  <a:cubicBezTo>
                    <a:pt x="1061" y="3243"/>
                    <a:pt x="1086" y="3255"/>
                    <a:pt x="1061" y="3218"/>
                  </a:cubicBezTo>
                  <a:cubicBezTo>
                    <a:pt x="1086" y="3218"/>
                    <a:pt x="1098" y="3243"/>
                    <a:pt x="1111" y="3243"/>
                  </a:cubicBezTo>
                  <a:cubicBezTo>
                    <a:pt x="1136" y="3230"/>
                    <a:pt x="1098" y="3193"/>
                    <a:pt x="1111" y="3193"/>
                  </a:cubicBezTo>
                  <a:cubicBezTo>
                    <a:pt x="1161" y="3181"/>
                    <a:pt x="1098" y="3106"/>
                    <a:pt x="1148" y="3106"/>
                  </a:cubicBezTo>
                  <a:cubicBezTo>
                    <a:pt x="1173" y="3106"/>
                    <a:pt x="1161" y="3081"/>
                    <a:pt x="1198" y="3068"/>
                  </a:cubicBezTo>
                  <a:cubicBezTo>
                    <a:pt x="1186" y="3068"/>
                    <a:pt x="1161" y="3056"/>
                    <a:pt x="1161" y="3043"/>
                  </a:cubicBezTo>
                  <a:cubicBezTo>
                    <a:pt x="1198" y="3043"/>
                    <a:pt x="1186" y="3018"/>
                    <a:pt x="1223" y="3018"/>
                  </a:cubicBezTo>
                  <a:lnTo>
                    <a:pt x="1198" y="2981"/>
                  </a:lnTo>
                  <a:cubicBezTo>
                    <a:pt x="1248" y="2906"/>
                    <a:pt x="1398" y="2594"/>
                    <a:pt x="1448" y="2507"/>
                  </a:cubicBezTo>
                  <a:cubicBezTo>
                    <a:pt x="1535" y="2357"/>
                    <a:pt x="1622" y="2195"/>
                    <a:pt x="1685" y="2021"/>
                  </a:cubicBezTo>
                  <a:cubicBezTo>
                    <a:pt x="1722" y="2021"/>
                    <a:pt x="1734" y="1996"/>
                    <a:pt x="1759" y="1983"/>
                  </a:cubicBezTo>
                  <a:cubicBezTo>
                    <a:pt x="1734" y="1983"/>
                    <a:pt x="1722" y="1971"/>
                    <a:pt x="1722" y="1958"/>
                  </a:cubicBezTo>
                  <a:cubicBezTo>
                    <a:pt x="1759" y="1909"/>
                    <a:pt x="1709" y="1946"/>
                    <a:pt x="1722" y="1884"/>
                  </a:cubicBezTo>
                  <a:cubicBezTo>
                    <a:pt x="1797" y="1746"/>
                    <a:pt x="1884" y="1622"/>
                    <a:pt x="1996" y="1522"/>
                  </a:cubicBezTo>
                  <a:cubicBezTo>
                    <a:pt x="1971" y="1460"/>
                    <a:pt x="2034" y="1435"/>
                    <a:pt x="2021" y="1397"/>
                  </a:cubicBezTo>
                  <a:cubicBezTo>
                    <a:pt x="2021" y="1360"/>
                    <a:pt x="2196" y="1198"/>
                    <a:pt x="2196" y="1148"/>
                  </a:cubicBezTo>
                  <a:cubicBezTo>
                    <a:pt x="2196" y="1123"/>
                    <a:pt x="2205" y="1120"/>
                    <a:pt x="2218" y="1120"/>
                  </a:cubicBezTo>
                  <a:cubicBezTo>
                    <a:pt x="2222" y="1120"/>
                    <a:pt x="2226" y="1120"/>
                    <a:pt x="2231" y="1120"/>
                  </a:cubicBezTo>
                  <a:cubicBezTo>
                    <a:pt x="2240" y="1120"/>
                    <a:pt x="2250" y="1119"/>
                    <a:pt x="2258" y="1110"/>
                  </a:cubicBezTo>
                  <a:cubicBezTo>
                    <a:pt x="2233" y="1098"/>
                    <a:pt x="2208" y="1061"/>
                    <a:pt x="2208" y="1023"/>
                  </a:cubicBezTo>
                  <a:lnTo>
                    <a:pt x="2208" y="1023"/>
                  </a:lnTo>
                  <a:lnTo>
                    <a:pt x="2221" y="1036"/>
                  </a:lnTo>
                  <a:cubicBezTo>
                    <a:pt x="2221" y="1011"/>
                    <a:pt x="2208" y="948"/>
                    <a:pt x="2221" y="923"/>
                  </a:cubicBezTo>
                  <a:lnTo>
                    <a:pt x="2246" y="936"/>
                  </a:lnTo>
                  <a:cubicBezTo>
                    <a:pt x="2233" y="898"/>
                    <a:pt x="2271" y="861"/>
                    <a:pt x="2283" y="836"/>
                  </a:cubicBezTo>
                  <a:cubicBezTo>
                    <a:pt x="2308" y="811"/>
                    <a:pt x="2395" y="786"/>
                    <a:pt x="2395" y="711"/>
                  </a:cubicBezTo>
                  <a:lnTo>
                    <a:pt x="2483" y="724"/>
                  </a:lnTo>
                  <a:lnTo>
                    <a:pt x="2483" y="711"/>
                  </a:lnTo>
                  <a:cubicBezTo>
                    <a:pt x="2483" y="711"/>
                    <a:pt x="1647" y="88"/>
                    <a:pt x="1410" y="25"/>
                  </a:cubicBezTo>
                  <a:lnTo>
                    <a:pt x="1385" y="13"/>
                  </a:lnTo>
                  <a:lnTo>
                    <a:pt x="1385" y="25"/>
                  </a:lnTo>
                  <a:cubicBezTo>
                    <a:pt x="1360" y="25"/>
                    <a:pt x="1360" y="13"/>
                    <a:pt x="13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6" name="Google Shape;376;p22"/>
            <p:cNvSpPr/>
            <p:nvPr/>
          </p:nvSpPr>
          <p:spPr>
            <a:xfrm>
              <a:off x="6538597" y="1515635"/>
              <a:ext cx="1610" cy="600"/>
            </a:xfrm>
            <a:custGeom>
              <a:avLst/>
              <a:gdLst/>
              <a:ahLst/>
              <a:cxnLst/>
              <a:rect l="l" t="t" r="r" b="b"/>
              <a:pathLst>
                <a:path w="51" h="19" extrusionOk="0">
                  <a:moveTo>
                    <a:pt x="50" y="1"/>
                  </a:moveTo>
                  <a:cubicBezTo>
                    <a:pt x="38" y="1"/>
                    <a:pt x="13" y="1"/>
                    <a:pt x="0" y="13"/>
                  </a:cubicBezTo>
                  <a:cubicBezTo>
                    <a:pt x="11" y="17"/>
                    <a:pt x="20" y="18"/>
                    <a:pt x="27" y="18"/>
                  </a:cubicBezTo>
                  <a:cubicBezTo>
                    <a:pt x="44" y="18"/>
                    <a:pt x="50" y="10"/>
                    <a:pt x="5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7" name="Google Shape;377;p22"/>
            <p:cNvSpPr/>
            <p:nvPr/>
          </p:nvSpPr>
          <p:spPr>
            <a:xfrm>
              <a:off x="6538597" y="1516045"/>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8" name="Google Shape;378;p22"/>
            <p:cNvSpPr/>
            <p:nvPr/>
          </p:nvSpPr>
          <p:spPr>
            <a:xfrm>
              <a:off x="6540555" y="1606588"/>
              <a:ext cx="32" cy="442"/>
            </a:xfrm>
            <a:custGeom>
              <a:avLst/>
              <a:gdLst/>
              <a:ahLst/>
              <a:cxnLst/>
              <a:rect l="l" t="t" r="r" b="b"/>
              <a:pathLst>
                <a:path w="1" h="14" extrusionOk="0">
                  <a:moveTo>
                    <a:pt x="1" y="13"/>
                  </a:moveTo>
                  <a:lnTo>
                    <a:pt x="1" y="1"/>
                  </a:lnTo>
                  <a:cubicBezTo>
                    <a:pt x="1" y="1"/>
                    <a:pt x="1" y="13"/>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79" name="Google Shape;379;p22"/>
            <p:cNvSpPr/>
            <p:nvPr/>
          </p:nvSpPr>
          <p:spPr>
            <a:xfrm>
              <a:off x="6507880" y="1516045"/>
              <a:ext cx="69707" cy="90985"/>
            </a:xfrm>
            <a:custGeom>
              <a:avLst/>
              <a:gdLst/>
              <a:ahLst/>
              <a:cxnLst/>
              <a:rect l="l" t="t" r="r" b="b"/>
              <a:pathLst>
                <a:path w="2208" h="2882" extrusionOk="0">
                  <a:moveTo>
                    <a:pt x="989" y="31"/>
                  </a:moveTo>
                  <a:lnTo>
                    <a:pt x="989" y="31"/>
                  </a:lnTo>
                  <a:cubicBezTo>
                    <a:pt x="990" y="35"/>
                    <a:pt x="997" y="41"/>
                    <a:pt x="994" y="41"/>
                  </a:cubicBezTo>
                  <a:cubicBezTo>
                    <a:pt x="993" y="41"/>
                    <a:pt x="991" y="40"/>
                    <a:pt x="986" y="38"/>
                  </a:cubicBezTo>
                  <a:lnTo>
                    <a:pt x="989" y="31"/>
                  </a:lnTo>
                  <a:close/>
                  <a:moveTo>
                    <a:pt x="948" y="0"/>
                  </a:moveTo>
                  <a:cubicBezTo>
                    <a:pt x="948" y="0"/>
                    <a:pt x="936" y="13"/>
                    <a:pt x="936" y="13"/>
                  </a:cubicBezTo>
                  <a:lnTo>
                    <a:pt x="948" y="13"/>
                  </a:lnTo>
                  <a:cubicBezTo>
                    <a:pt x="961" y="13"/>
                    <a:pt x="986" y="38"/>
                    <a:pt x="961" y="50"/>
                  </a:cubicBezTo>
                  <a:cubicBezTo>
                    <a:pt x="953" y="50"/>
                    <a:pt x="939" y="39"/>
                    <a:pt x="927" y="39"/>
                  </a:cubicBezTo>
                  <a:cubicBezTo>
                    <a:pt x="921" y="39"/>
                    <a:pt x="915" y="42"/>
                    <a:pt x="911" y="50"/>
                  </a:cubicBezTo>
                  <a:cubicBezTo>
                    <a:pt x="849" y="113"/>
                    <a:pt x="786" y="187"/>
                    <a:pt x="749" y="275"/>
                  </a:cubicBezTo>
                  <a:cubicBezTo>
                    <a:pt x="736" y="275"/>
                    <a:pt x="736" y="275"/>
                    <a:pt x="736" y="262"/>
                  </a:cubicBezTo>
                  <a:cubicBezTo>
                    <a:pt x="736" y="300"/>
                    <a:pt x="724" y="312"/>
                    <a:pt x="724" y="349"/>
                  </a:cubicBezTo>
                  <a:cubicBezTo>
                    <a:pt x="711" y="349"/>
                    <a:pt x="699" y="337"/>
                    <a:pt x="674" y="337"/>
                  </a:cubicBezTo>
                  <a:cubicBezTo>
                    <a:pt x="711" y="349"/>
                    <a:pt x="662" y="487"/>
                    <a:pt x="649" y="487"/>
                  </a:cubicBezTo>
                  <a:lnTo>
                    <a:pt x="699" y="512"/>
                  </a:lnTo>
                  <a:cubicBezTo>
                    <a:pt x="696" y="518"/>
                    <a:pt x="689" y="521"/>
                    <a:pt x="682" y="521"/>
                  </a:cubicBezTo>
                  <a:cubicBezTo>
                    <a:pt x="670" y="521"/>
                    <a:pt x="656" y="515"/>
                    <a:pt x="646" y="515"/>
                  </a:cubicBezTo>
                  <a:cubicBezTo>
                    <a:pt x="640" y="515"/>
                    <a:pt x="637" y="517"/>
                    <a:pt x="637" y="524"/>
                  </a:cubicBezTo>
                  <a:cubicBezTo>
                    <a:pt x="699" y="561"/>
                    <a:pt x="612" y="561"/>
                    <a:pt x="637" y="586"/>
                  </a:cubicBezTo>
                  <a:lnTo>
                    <a:pt x="599" y="586"/>
                  </a:lnTo>
                  <a:cubicBezTo>
                    <a:pt x="637" y="611"/>
                    <a:pt x="599" y="599"/>
                    <a:pt x="612" y="611"/>
                  </a:cubicBezTo>
                  <a:cubicBezTo>
                    <a:pt x="616" y="616"/>
                    <a:pt x="619" y="617"/>
                    <a:pt x="621" y="617"/>
                  </a:cubicBezTo>
                  <a:cubicBezTo>
                    <a:pt x="626" y="617"/>
                    <a:pt x="628" y="611"/>
                    <a:pt x="637" y="611"/>
                  </a:cubicBezTo>
                  <a:lnTo>
                    <a:pt x="637" y="636"/>
                  </a:lnTo>
                  <a:cubicBezTo>
                    <a:pt x="624" y="636"/>
                    <a:pt x="599" y="624"/>
                    <a:pt x="599" y="611"/>
                  </a:cubicBezTo>
                  <a:cubicBezTo>
                    <a:pt x="524" y="699"/>
                    <a:pt x="462" y="786"/>
                    <a:pt x="412" y="886"/>
                  </a:cubicBezTo>
                  <a:cubicBezTo>
                    <a:pt x="417" y="888"/>
                    <a:pt x="422" y="889"/>
                    <a:pt x="425" y="889"/>
                  </a:cubicBezTo>
                  <a:cubicBezTo>
                    <a:pt x="435" y="889"/>
                    <a:pt x="441" y="882"/>
                    <a:pt x="455" y="882"/>
                  </a:cubicBezTo>
                  <a:cubicBezTo>
                    <a:pt x="460" y="882"/>
                    <a:pt x="467" y="883"/>
                    <a:pt x="475" y="886"/>
                  </a:cubicBezTo>
                  <a:cubicBezTo>
                    <a:pt x="499" y="911"/>
                    <a:pt x="462" y="898"/>
                    <a:pt x="475" y="923"/>
                  </a:cubicBezTo>
                  <a:cubicBezTo>
                    <a:pt x="456" y="912"/>
                    <a:pt x="446" y="909"/>
                    <a:pt x="440" y="909"/>
                  </a:cubicBezTo>
                  <a:cubicBezTo>
                    <a:pt x="429" y="909"/>
                    <a:pt x="427" y="918"/>
                    <a:pt x="410" y="918"/>
                  </a:cubicBezTo>
                  <a:cubicBezTo>
                    <a:pt x="402" y="918"/>
                    <a:pt x="391" y="916"/>
                    <a:pt x="375" y="911"/>
                  </a:cubicBezTo>
                  <a:lnTo>
                    <a:pt x="375" y="911"/>
                  </a:lnTo>
                  <a:lnTo>
                    <a:pt x="412" y="936"/>
                  </a:lnTo>
                  <a:lnTo>
                    <a:pt x="387" y="936"/>
                  </a:lnTo>
                  <a:cubicBezTo>
                    <a:pt x="400" y="1010"/>
                    <a:pt x="400" y="961"/>
                    <a:pt x="362" y="998"/>
                  </a:cubicBezTo>
                  <a:cubicBezTo>
                    <a:pt x="337" y="1035"/>
                    <a:pt x="400" y="1073"/>
                    <a:pt x="362" y="1073"/>
                  </a:cubicBezTo>
                  <a:cubicBezTo>
                    <a:pt x="362" y="1073"/>
                    <a:pt x="400" y="1073"/>
                    <a:pt x="400" y="1085"/>
                  </a:cubicBezTo>
                  <a:cubicBezTo>
                    <a:pt x="395" y="1084"/>
                    <a:pt x="392" y="1083"/>
                    <a:pt x="390" y="1083"/>
                  </a:cubicBezTo>
                  <a:cubicBezTo>
                    <a:pt x="375" y="1083"/>
                    <a:pt x="400" y="1112"/>
                    <a:pt x="384" y="1112"/>
                  </a:cubicBezTo>
                  <a:cubicBezTo>
                    <a:pt x="382" y="1112"/>
                    <a:pt x="379" y="1112"/>
                    <a:pt x="375" y="1110"/>
                  </a:cubicBezTo>
                  <a:lnTo>
                    <a:pt x="375" y="1110"/>
                  </a:lnTo>
                  <a:cubicBezTo>
                    <a:pt x="375" y="1110"/>
                    <a:pt x="362" y="1135"/>
                    <a:pt x="412" y="1148"/>
                  </a:cubicBezTo>
                  <a:cubicBezTo>
                    <a:pt x="387" y="1148"/>
                    <a:pt x="362" y="1148"/>
                    <a:pt x="350" y="1135"/>
                  </a:cubicBezTo>
                  <a:cubicBezTo>
                    <a:pt x="350" y="1135"/>
                    <a:pt x="337" y="1148"/>
                    <a:pt x="337" y="1160"/>
                  </a:cubicBezTo>
                  <a:lnTo>
                    <a:pt x="362" y="1160"/>
                  </a:lnTo>
                  <a:cubicBezTo>
                    <a:pt x="362" y="1185"/>
                    <a:pt x="312" y="1173"/>
                    <a:pt x="337" y="1210"/>
                  </a:cubicBezTo>
                  <a:lnTo>
                    <a:pt x="362" y="1210"/>
                  </a:lnTo>
                  <a:cubicBezTo>
                    <a:pt x="362" y="1219"/>
                    <a:pt x="356" y="1228"/>
                    <a:pt x="339" y="1228"/>
                  </a:cubicBezTo>
                  <a:cubicBezTo>
                    <a:pt x="332" y="1228"/>
                    <a:pt x="323" y="1226"/>
                    <a:pt x="312" y="1222"/>
                  </a:cubicBezTo>
                  <a:lnTo>
                    <a:pt x="312" y="1197"/>
                  </a:lnTo>
                  <a:cubicBezTo>
                    <a:pt x="300" y="1222"/>
                    <a:pt x="300" y="1247"/>
                    <a:pt x="312" y="1272"/>
                  </a:cubicBezTo>
                  <a:cubicBezTo>
                    <a:pt x="337" y="1322"/>
                    <a:pt x="300" y="1459"/>
                    <a:pt x="337" y="1522"/>
                  </a:cubicBezTo>
                  <a:lnTo>
                    <a:pt x="375" y="1522"/>
                  </a:lnTo>
                  <a:lnTo>
                    <a:pt x="387" y="1559"/>
                  </a:lnTo>
                  <a:cubicBezTo>
                    <a:pt x="387" y="1559"/>
                    <a:pt x="302" y="1495"/>
                    <a:pt x="299" y="1495"/>
                  </a:cubicBezTo>
                  <a:lnTo>
                    <a:pt x="299" y="1495"/>
                  </a:lnTo>
                  <a:cubicBezTo>
                    <a:pt x="299" y="1495"/>
                    <a:pt x="299" y="1496"/>
                    <a:pt x="300" y="1497"/>
                  </a:cubicBezTo>
                  <a:cubicBezTo>
                    <a:pt x="262" y="1597"/>
                    <a:pt x="200" y="1696"/>
                    <a:pt x="125" y="1771"/>
                  </a:cubicBezTo>
                  <a:cubicBezTo>
                    <a:pt x="100" y="1771"/>
                    <a:pt x="75" y="1746"/>
                    <a:pt x="63" y="1746"/>
                  </a:cubicBezTo>
                  <a:lnTo>
                    <a:pt x="63" y="1746"/>
                  </a:lnTo>
                  <a:cubicBezTo>
                    <a:pt x="63" y="1771"/>
                    <a:pt x="100" y="1771"/>
                    <a:pt x="88" y="1784"/>
                  </a:cubicBezTo>
                  <a:cubicBezTo>
                    <a:pt x="86" y="1786"/>
                    <a:pt x="83" y="1787"/>
                    <a:pt x="81" y="1787"/>
                  </a:cubicBezTo>
                  <a:cubicBezTo>
                    <a:pt x="71" y="1787"/>
                    <a:pt x="61" y="1769"/>
                    <a:pt x="50" y="1759"/>
                  </a:cubicBezTo>
                  <a:cubicBezTo>
                    <a:pt x="50" y="1759"/>
                    <a:pt x="38" y="1759"/>
                    <a:pt x="50" y="1784"/>
                  </a:cubicBezTo>
                  <a:cubicBezTo>
                    <a:pt x="75" y="1796"/>
                    <a:pt x="113" y="1809"/>
                    <a:pt x="138" y="1821"/>
                  </a:cubicBezTo>
                  <a:lnTo>
                    <a:pt x="125" y="1846"/>
                  </a:lnTo>
                  <a:lnTo>
                    <a:pt x="100" y="1821"/>
                  </a:lnTo>
                  <a:lnTo>
                    <a:pt x="100" y="1821"/>
                  </a:lnTo>
                  <a:cubicBezTo>
                    <a:pt x="101" y="1822"/>
                    <a:pt x="162" y="1884"/>
                    <a:pt x="125" y="1896"/>
                  </a:cubicBezTo>
                  <a:cubicBezTo>
                    <a:pt x="100" y="1896"/>
                    <a:pt x="88" y="1958"/>
                    <a:pt x="50" y="1983"/>
                  </a:cubicBezTo>
                  <a:cubicBezTo>
                    <a:pt x="38" y="1971"/>
                    <a:pt x="38" y="1958"/>
                    <a:pt x="38" y="1946"/>
                  </a:cubicBezTo>
                  <a:cubicBezTo>
                    <a:pt x="38" y="1946"/>
                    <a:pt x="38" y="1958"/>
                    <a:pt x="13" y="1958"/>
                  </a:cubicBezTo>
                  <a:cubicBezTo>
                    <a:pt x="50" y="1971"/>
                    <a:pt x="26" y="1983"/>
                    <a:pt x="38" y="1983"/>
                  </a:cubicBezTo>
                  <a:cubicBezTo>
                    <a:pt x="88" y="2046"/>
                    <a:pt x="1" y="2046"/>
                    <a:pt x="38" y="2095"/>
                  </a:cubicBezTo>
                  <a:cubicBezTo>
                    <a:pt x="88" y="2133"/>
                    <a:pt x="936" y="2819"/>
                    <a:pt x="1011" y="2869"/>
                  </a:cubicBezTo>
                  <a:cubicBezTo>
                    <a:pt x="1011" y="2869"/>
                    <a:pt x="998" y="2881"/>
                    <a:pt x="986" y="2881"/>
                  </a:cubicBezTo>
                  <a:cubicBezTo>
                    <a:pt x="998" y="2881"/>
                    <a:pt x="1023" y="2881"/>
                    <a:pt x="1011" y="2856"/>
                  </a:cubicBezTo>
                  <a:lnTo>
                    <a:pt x="986" y="2831"/>
                  </a:lnTo>
                  <a:cubicBezTo>
                    <a:pt x="986" y="2818"/>
                    <a:pt x="989" y="2814"/>
                    <a:pt x="994" y="2814"/>
                  </a:cubicBezTo>
                  <a:cubicBezTo>
                    <a:pt x="1000" y="2814"/>
                    <a:pt x="1009" y="2821"/>
                    <a:pt x="1017" y="2821"/>
                  </a:cubicBezTo>
                  <a:cubicBezTo>
                    <a:pt x="1019" y="2821"/>
                    <a:pt x="1021" y="2821"/>
                    <a:pt x="1023" y="2819"/>
                  </a:cubicBezTo>
                  <a:cubicBezTo>
                    <a:pt x="1048" y="2844"/>
                    <a:pt x="1048" y="2856"/>
                    <a:pt x="1036" y="2869"/>
                  </a:cubicBezTo>
                  <a:cubicBezTo>
                    <a:pt x="1048" y="2869"/>
                    <a:pt x="1073" y="2869"/>
                    <a:pt x="1048" y="2844"/>
                  </a:cubicBezTo>
                  <a:cubicBezTo>
                    <a:pt x="1068" y="2844"/>
                    <a:pt x="1080" y="2860"/>
                    <a:pt x="1097" y="2860"/>
                  </a:cubicBezTo>
                  <a:cubicBezTo>
                    <a:pt x="1101" y="2860"/>
                    <a:pt x="1106" y="2859"/>
                    <a:pt x="1111" y="2856"/>
                  </a:cubicBezTo>
                  <a:cubicBezTo>
                    <a:pt x="1123" y="2856"/>
                    <a:pt x="1086" y="2806"/>
                    <a:pt x="1111" y="2806"/>
                  </a:cubicBezTo>
                  <a:cubicBezTo>
                    <a:pt x="1148" y="2806"/>
                    <a:pt x="1086" y="2731"/>
                    <a:pt x="1135" y="2731"/>
                  </a:cubicBezTo>
                  <a:lnTo>
                    <a:pt x="1135" y="2744"/>
                  </a:lnTo>
                  <a:cubicBezTo>
                    <a:pt x="1160" y="2744"/>
                    <a:pt x="1148" y="2706"/>
                    <a:pt x="1185" y="2706"/>
                  </a:cubicBezTo>
                  <a:cubicBezTo>
                    <a:pt x="1173" y="2706"/>
                    <a:pt x="1148" y="2694"/>
                    <a:pt x="1148" y="2682"/>
                  </a:cubicBezTo>
                  <a:cubicBezTo>
                    <a:pt x="1185" y="2682"/>
                    <a:pt x="1173" y="2657"/>
                    <a:pt x="1198" y="2657"/>
                  </a:cubicBezTo>
                  <a:lnTo>
                    <a:pt x="1185" y="2619"/>
                  </a:lnTo>
                  <a:cubicBezTo>
                    <a:pt x="1273" y="2482"/>
                    <a:pt x="1347" y="2345"/>
                    <a:pt x="1410" y="2208"/>
                  </a:cubicBezTo>
                  <a:cubicBezTo>
                    <a:pt x="1485" y="2058"/>
                    <a:pt x="1559" y="1908"/>
                    <a:pt x="1609" y="1759"/>
                  </a:cubicBezTo>
                  <a:cubicBezTo>
                    <a:pt x="1647" y="1759"/>
                    <a:pt x="1659" y="1721"/>
                    <a:pt x="1672" y="1709"/>
                  </a:cubicBezTo>
                  <a:cubicBezTo>
                    <a:pt x="1659" y="1709"/>
                    <a:pt x="1634" y="1696"/>
                    <a:pt x="1647" y="1696"/>
                  </a:cubicBezTo>
                  <a:cubicBezTo>
                    <a:pt x="1672" y="1646"/>
                    <a:pt x="1622" y="1684"/>
                    <a:pt x="1647" y="1622"/>
                  </a:cubicBezTo>
                  <a:cubicBezTo>
                    <a:pt x="1697" y="1484"/>
                    <a:pt x="1772" y="1372"/>
                    <a:pt x="1871" y="1272"/>
                  </a:cubicBezTo>
                  <a:cubicBezTo>
                    <a:pt x="1834" y="1222"/>
                    <a:pt x="1896" y="1197"/>
                    <a:pt x="1871" y="1148"/>
                  </a:cubicBezTo>
                  <a:lnTo>
                    <a:pt x="1871" y="1148"/>
                  </a:lnTo>
                  <a:lnTo>
                    <a:pt x="1884" y="1160"/>
                  </a:lnTo>
                  <a:cubicBezTo>
                    <a:pt x="1884" y="1123"/>
                    <a:pt x="2021" y="961"/>
                    <a:pt x="2021" y="911"/>
                  </a:cubicBezTo>
                  <a:lnTo>
                    <a:pt x="2008" y="911"/>
                  </a:lnTo>
                  <a:cubicBezTo>
                    <a:pt x="2002" y="886"/>
                    <a:pt x="2012" y="883"/>
                    <a:pt x="2026" y="883"/>
                  </a:cubicBezTo>
                  <a:cubicBezTo>
                    <a:pt x="2030" y="883"/>
                    <a:pt x="2035" y="883"/>
                    <a:pt x="2041" y="883"/>
                  </a:cubicBezTo>
                  <a:cubicBezTo>
                    <a:pt x="2051" y="883"/>
                    <a:pt x="2062" y="882"/>
                    <a:pt x="2071" y="873"/>
                  </a:cubicBezTo>
                  <a:cubicBezTo>
                    <a:pt x="2033" y="861"/>
                    <a:pt x="2008" y="836"/>
                    <a:pt x="1996" y="798"/>
                  </a:cubicBezTo>
                  <a:lnTo>
                    <a:pt x="2008" y="798"/>
                  </a:lnTo>
                  <a:cubicBezTo>
                    <a:pt x="2008" y="773"/>
                    <a:pt x="1984" y="724"/>
                    <a:pt x="1984" y="686"/>
                  </a:cubicBezTo>
                  <a:lnTo>
                    <a:pt x="1984" y="686"/>
                  </a:lnTo>
                  <a:lnTo>
                    <a:pt x="2021" y="711"/>
                  </a:lnTo>
                  <a:cubicBezTo>
                    <a:pt x="1996" y="674"/>
                    <a:pt x="2021" y="636"/>
                    <a:pt x="2033" y="611"/>
                  </a:cubicBezTo>
                  <a:cubicBezTo>
                    <a:pt x="2058" y="586"/>
                    <a:pt x="2133" y="549"/>
                    <a:pt x="2121" y="487"/>
                  </a:cubicBezTo>
                  <a:lnTo>
                    <a:pt x="2208" y="487"/>
                  </a:lnTo>
                  <a:cubicBezTo>
                    <a:pt x="2208" y="487"/>
                    <a:pt x="1260" y="38"/>
                    <a:pt x="1023" y="13"/>
                  </a:cubicBezTo>
                  <a:lnTo>
                    <a:pt x="998" y="0"/>
                  </a:lnTo>
                  <a:lnTo>
                    <a:pt x="998" y="25"/>
                  </a:lnTo>
                  <a:cubicBezTo>
                    <a:pt x="995" y="25"/>
                    <a:pt x="993" y="26"/>
                    <a:pt x="992" y="26"/>
                  </a:cubicBezTo>
                  <a:lnTo>
                    <a:pt x="992" y="26"/>
                  </a:lnTo>
                  <a:lnTo>
                    <a:pt x="998" y="13"/>
                  </a:lnTo>
                  <a:lnTo>
                    <a:pt x="998" y="13"/>
                  </a:lnTo>
                  <a:cubicBezTo>
                    <a:pt x="991" y="16"/>
                    <a:pt x="986" y="18"/>
                    <a:pt x="982" y="18"/>
                  </a:cubicBezTo>
                  <a:cubicBezTo>
                    <a:pt x="971" y="18"/>
                    <a:pt x="966" y="9"/>
                    <a:pt x="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0" name="Google Shape;380;p22"/>
            <p:cNvSpPr/>
            <p:nvPr/>
          </p:nvSpPr>
          <p:spPr>
            <a:xfrm>
              <a:off x="6305895" y="1753673"/>
              <a:ext cx="2020" cy="600"/>
            </a:xfrm>
            <a:custGeom>
              <a:avLst/>
              <a:gdLst/>
              <a:ahLst/>
              <a:cxnLst/>
              <a:rect l="l" t="t" r="r" b="b"/>
              <a:pathLst>
                <a:path w="64" h="19" extrusionOk="0">
                  <a:moveTo>
                    <a:pt x="42" y="1"/>
                  </a:moveTo>
                  <a:cubicBezTo>
                    <a:pt x="25" y="1"/>
                    <a:pt x="10" y="9"/>
                    <a:pt x="1" y="18"/>
                  </a:cubicBezTo>
                  <a:cubicBezTo>
                    <a:pt x="38" y="18"/>
                    <a:pt x="63" y="18"/>
                    <a:pt x="63" y="6"/>
                  </a:cubicBezTo>
                  <a:cubicBezTo>
                    <a:pt x="56" y="2"/>
                    <a:pt x="49" y="1"/>
                    <a:pt x="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1" name="Google Shape;381;p22"/>
            <p:cNvSpPr/>
            <p:nvPr/>
          </p:nvSpPr>
          <p:spPr>
            <a:xfrm>
              <a:off x="6305895" y="1754241"/>
              <a:ext cx="32" cy="32"/>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2" name="Google Shape;382;p22"/>
            <p:cNvSpPr/>
            <p:nvPr/>
          </p:nvSpPr>
          <p:spPr>
            <a:xfrm>
              <a:off x="6307884" y="1844784"/>
              <a:ext cx="32" cy="32"/>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3" name="Google Shape;383;p22"/>
            <p:cNvSpPr/>
            <p:nvPr/>
          </p:nvSpPr>
          <p:spPr>
            <a:xfrm>
              <a:off x="6275588" y="1753831"/>
              <a:ext cx="69328" cy="91395"/>
            </a:xfrm>
            <a:custGeom>
              <a:avLst/>
              <a:gdLst/>
              <a:ahLst/>
              <a:cxnLst/>
              <a:rect l="l" t="t" r="r" b="b"/>
              <a:pathLst>
                <a:path w="2196" h="2895" extrusionOk="0">
                  <a:moveTo>
                    <a:pt x="662" y="338"/>
                  </a:moveTo>
                  <a:cubicBezTo>
                    <a:pt x="665" y="341"/>
                    <a:pt x="669" y="343"/>
                    <a:pt x="674" y="345"/>
                  </a:cubicBezTo>
                  <a:lnTo>
                    <a:pt x="674" y="345"/>
                  </a:lnTo>
                  <a:cubicBezTo>
                    <a:pt x="671" y="341"/>
                    <a:pt x="667" y="339"/>
                    <a:pt x="662" y="338"/>
                  </a:cubicBezTo>
                  <a:close/>
                  <a:moveTo>
                    <a:pt x="362" y="1522"/>
                  </a:moveTo>
                  <a:lnTo>
                    <a:pt x="387" y="1560"/>
                  </a:lnTo>
                  <a:cubicBezTo>
                    <a:pt x="387" y="1560"/>
                    <a:pt x="361" y="1540"/>
                    <a:pt x="337" y="1522"/>
                  </a:cubicBezTo>
                  <a:close/>
                  <a:moveTo>
                    <a:pt x="996" y="2867"/>
                  </a:moveTo>
                  <a:cubicBezTo>
                    <a:pt x="985" y="2869"/>
                    <a:pt x="973" y="2869"/>
                    <a:pt x="973" y="2869"/>
                  </a:cubicBezTo>
                  <a:cubicBezTo>
                    <a:pt x="978" y="2873"/>
                    <a:pt x="982" y="2875"/>
                    <a:pt x="985" y="2875"/>
                  </a:cubicBezTo>
                  <a:cubicBezTo>
                    <a:pt x="993" y="2875"/>
                    <a:pt x="998" y="2869"/>
                    <a:pt x="998" y="2869"/>
                  </a:cubicBezTo>
                  <a:cubicBezTo>
                    <a:pt x="998" y="2868"/>
                    <a:pt x="997" y="2868"/>
                    <a:pt x="996" y="2867"/>
                  </a:cubicBezTo>
                  <a:close/>
                  <a:moveTo>
                    <a:pt x="936" y="1"/>
                  </a:moveTo>
                  <a:cubicBezTo>
                    <a:pt x="936" y="13"/>
                    <a:pt x="924" y="13"/>
                    <a:pt x="924" y="13"/>
                  </a:cubicBezTo>
                  <a:cubicBezTo>
                    <a:pt x="924" y="17"/>
                    <a:pt x="925" y="19"/>
                    <a:pt x="927" y="19"/>
                  </a:cubicBezTo>
                  <a:cubicBezTo>
                    <a:pt x="930" y="19"/>
                    <a:pt x="936" y="13"/>
                    <a:pt x="936" y="13"/>
                  </a:cubicBezTo>
                  <a:cubicBezTo>
                    <a:pt x="948" y="13"/>
                    <a:pt x="961" y="51"/>
                    <a:pt x="948" y="51"/>
                  </a:cubicBezTo>
                  <a:cubicBezTo>
                    <a:pt x="940" y="51"/>
                    <a:pt x="921" y="45"/>
                    <a:pt x="909" y="45"/>
                  </a:cubicBezTo>
                  <a:cubicBezTo>
                    <a:pt x="903" y="45"/>
                    <a:pt x="899" y="47"/>
                    <a:pt x="899" y="51"/>
                  </a:cubicBezTo>
                  <a:cubicBezTo>
                    <a:pt x="824" y="125"/>
                    <a:pt x="774" y="200"/>
                    <a:pt x="736" y="288"/>
                  </a:cubicBezTo>
                  <a:cubicBezTo>
                    <a:pt x="724" y="288"/>
                    <a:pt x="724" y="288"/>
                    <a:pt x="724" y="275"/>
                  </a:cubicBezTo>
                  <a:cubicBezTo>
                    <a:pt x="724" y="300"/>
                    <a:pt x="712" y="325"/>
                    <a:pt x="712" y="350"/>
                  </a:cubicBezTo>
                  <a:cubicBezTo>
                    <a:pt x="702" y="350"/>
                    <a:pt x="686" y="350"/>
                    <a:pt x="674" y="345"/>
                  </a:cubicBezTo>
                  <a:lnTo>
                    <a:pt x="674" y="345"/>
                  </a:lnTo>
                  <a:cubicBezTo>
                    <a:pt x="699" y="377"/>
                    <a:pt x="648" y="487"/>
                    <a:pt x="637" y="487"/>
                  </a:cubicBezTo>
                  <a:lnTo>
                    <a:pt x="687" y="512"/>
                  </a:lnTo>
                  <a:cubicBezTo>
                    <a:pt x="684" y="518"/>
                    <a:pt x="679" y="519"/>
                    <a:pt x="674" y="519"/>
                  </a:cubicBezTo>
                  <a:cubicBezTo>
                    <a:pt x="662" y="519"/>
                    <a:pt x="646" y="510"/>
                    <a:pt x="635" y="510"/>
                  </a:cubicBezTo>
                  <a:cubicBezTo>
                    <a:pt x="629" y="510"/>
                    <a:pt x="624" y="514"/>
                    <a:pt x="624" y="525"/>
                  </a:cubicBezTo>
                  <a:cubicBezTo>
                    <a:pt x="699" y="562"/>
                    <a:pt x="599" y="550"/>
                    <a:pt x="624" y="587"/>
                  </a:cubicBezTo>
                  <a:lnTo>
                    <a:pt x="599" y="587"/>
                  </a:lnTo>
                  <a:cubicBezTo>
                    <a:pt x="637" y="599"/>
                    <a:pt x="599" y="599"/>
                    <a:pt x="599" y="612"/>
                  </a:cubicBezTo>
                  <a:cubicBezTo>
                    <a:pt x="603" y="616"/>
                    <a:pt x="606" y="617"/>
                    <a:pt x="609" y="617"/>
                  </a:cubicBezTo>
                  <a:cubicBezTo>
                    <a:pt x="613" y="617"/>
                    <a:pt x="616" y="612"/>
                    <a:pt x="624" y="612"/>
                  </a:cubicBezTo>
                  <a:lnTo>
                    <a:pt x="624" y="637"/>
                  </a:lnTo>
                  <a:cubicBezTo>
                    <a:pt x="612" y="637"/>
                    <a:pt x="587" y="624"/>
                    <a:pt x="587" y="624"/>
                  </a:cubicBezTo>
                  <a:cubicBezTo>
                    <a:pt x="512" y="699"/>
                    <a:pt x="450" y="786"/>
                    <a:pt x="400" y="899"/>
                  </a:cubicBezTo>
                  <a:cubicBezTo>
                    <a:pt x="425" y="899"/>
                    <a:pt x="427" y="888"/>
                    <a:pt x="441" y="888"/>
                  </a:cubicBezTo>
                  <a:cubicBezTo>
                    <a:pt x="448" y="888"/>
                    <a:pt x="458" y="890"/>
                    <a:pt x="475" y="899"/>
                  </a:cubicBezTo>
                  <a:cubicBezTo>
                    <a:pt x="487" y="924"/>
                    <a:pt x="450" y="911"/>
                    <a:pt x="475" y="924"/>
                  </a:cubicBezTo>
                  <a:cubicBezTo>
                    <a:pt x="458" y="918"/>
                    <a:pt x="447" y="916"/>
                    <a:pt x="439" y="916"/>
                  </a:cubicBezTo>
                  <a:cubicBezTo>
                    <a:pt x="422" y="916"/>
                    <a:pt x="420" y="926"/>
                    <a:pt x="409" y="926"/>
                  </a:cubicBezTo>
                  <a:cubicBezTo>
                    <a:pt x="403" y="926"/>
                    <a:pt x="393" y="922"/>
                    <a:pt x="375" y="911"/>
                  </a:cubicBezTo>
                  <a:lnTo>
                    <a:pt x="375" y="911"/>
                  </a:lnTo>
                  <a:lnTo>
                    <a:pt x="400" y="936"/>
                  </a:lnTo>
                  <a:lnTo>
                    <a:pt x="375" y="936"/>
                  </a:lnTo>
                  <a:cubicBezTo>
                    <a:pt x="387" y="1011"/>
                    <a:pt x="387" y="961"/>
                    <a:pt x="362" y="998"/>
                  </a:cubicBezTo>
                  <a:cubicBezTo>
                    <a:pt x="325" y="1036"/>
                    <a:pt x="387" y="1073"/>
                    <a:pt x="362" y="1073"/>
                  </a:cubicBezTo>
                  <a:cubicBezTo>
                    <a:pt x="362" y="1073"/>
                    <a:pt x="387" y="1073"/>
                    <a:pt x="387" y="1086"/>
                  </a:cubicBezTo>
                  <a:cubicBezTo>
                    <a:pt x="384" y="1084"/>
                    <a:pt x="382" y="1084"/>
                    <a:pt x="381" y="1084"/>
                  </a:cubicBezTo>
                  <a:cubicBezTo>
                    <a:pt x="371" y="1084"/>
                    <a:pt x="390" y="1113"/>
                    <a:pt x="372" y="1113"/>
                  </a:cubicBezTo>
                  <a:cubicBezTo>
                    <a:pt x="370" y="1113"/>
                    <a:pt x="367" y="1112"/>
                    <a:pt x="362" y="1111"/>
                  </a:cubicBezTo>
                  <a:lnTo>
                    <a:pt x="362" y="1111"/>
                  </a:lnTo>
                  <a:cubicBezTo>
                    <a:pt x="362" y="1111"/>
                    <a:pt x="350" y="1136"/>
                    <a:pt x="400" y="1148"/>
                  </a:cubicBezTo>
                  <a:cubicBezTo>
                    <a:pt x="375" y="1148"/>
                    <a:pt x="350" y="1148"/>
                    <a:pt x="337" y="1136"/>
                  </a:cubicBezTo>
                  <a:cubicBezTo>
                    <a:pt x="337" y="1136"/>
                    <a:pt x="325" y="1136"/>
                    <a:pt x="337" y="1148"/>
                  </a:cubicBezTo>
                  <a:lnTo>
                    <a:pt x="350" y="1148"/>
                  </a:lnTo>
                  <a:cubicBezTo>
                    <a:pt x="350" y="1186"/>
                    <a:pt x="300" y="1173"/>
                    <a:pt x="337" y="1210"/>
                  </a:cubicBezTo>
                  <a:lnTo>
                    <a:pt x="350" y="1210"/>
                  </a:lnTo>
                  <a:cubicBezTo>
                    <a:pt x="350" y="1219"/>
                    <a:pt x="350" y="1228"/>
                    <a:pt x="332" y="1228"/>
                  </a:cubicBezTo>
                  <a:cubicBezTo>
                    <a:pt x="325" y="1228"/>
                    <a:pt x="315" y="1227"/>
                    <a:pt x="300" y="1223"/>
                  </a:cubicBezTo>
                  <a:lnTo>
                    <a:pt x="300" y="1198"/>
                  </a:lnTo>
                  <a:cubicBezTo>
                    <a:pt x="288" y="1210"/>
                    <a:pt x="288" y="1248"/>
                    <a:pt x="300" y="1260"/>
                  </a:cubicBezTo>
                  <a:cubicBezTo>
                    <a:pt x="323" y="1307"/>
                    <a:pt x="292" y="1441"/>
                    <a:pt x="319" y="1509"/>
                  </a:cubicBezTo>
                  <a:lnTo>
                    <a:pt x="319" y="1509"/>
                  </a:lnTo>
                  <a:cubicBezTo>
                    <a:pt x="308" y="1501"/>
                    <a:pt x="300" y="1496"/>
                    <a:pt x="299" y="1496"/>
                  </a:cubicBezTo>
                  <a:lnTo>
                    <a:pt x="299" y="1496"/>
                  </a:lnTo>
                  <a:cubicBezTo>
                    <a:pt x="299" y="1496"/>
                    <a:pt x="299" y="1496"/>
                    <a:pt x="300" y="1497"/>
                  </a:cubicBezTo>
                  <a:cubicBezTo>
                    <a:pt x="250" y="1597"/>
                    <a:pt x="188" y="1697"/>
                    <a:pt x="113" y="1772"/>
                  </a:cubicBezTo>
                  <a:cubicBezTo>
                    <a:pt x="88" y="1772"/>
                    <a:pt x="63" y="1747"/>
                    <a:pt x="63" y="1734"/>
                  </a:cubicBezTo>
                  <a:lnTo>
                    <a:pt x="63" y="1734"/>
                  </a:lnTo>
                  <a:cubicBezTo>
                    <a:pt x="63" y="1772"/>
                    <a:pt x="88" y="1772"/>
                    <a:pt x="75" y="1784"/>
                  </a:cubicBezTo>
                  <a:cubicBezTo>
                    <a:pt x="73" y="1787"/>
                    <a:pt x="71" y="1788"/>
                    <a:pt x="68" y="1788"/>
                  </a:cubicBezTo>
                  <a:cubicBezTo>
                    <a:pt x="59" y="1788"/>
                    <a:pt x="51" y="1769"/>
                    <a:pt x="51" y="1759"/>
                  </a:cubicBezTo>
                  <a:cubicBezTo>
                    <a:pt x="38" y="1759"/>
                    <a:pt x="26" y="1772"/>
                    <a:pt x="51" y="1784"/>
                  </a:cubicBezTo>
                  <a:cubicBezTo>
                    <a:pt x="63" y="1784"/>
                    <a:pt x="100" y="1809"/>
                    <a:pt x="125" y="1822"/>
                  </a:cubicBezTo>
                  <a:lnTo>
                    <a:pt x="113" y="1846"/>
                  </a:lnTo>
                  <a:lnTo>
                    <a:pt x="88" y="1822"/>
                  </a:lnTo>
                  <a:lnTo>
                    <a:pt x="88" y="1822"/>
                  </a:lnTo>
                  <a:cubicBezTo>
                    <a:pt x="89" y="1823"/>
                    <a:pt x="150" y="1884"/>
                    <a:pt x="125" y="1896"/>
                  </a:cubicBezTo>
                  <a:cubicBezTo>
                    <a:pt x="100" y="1896"/>
                    <a:pt x="75" y="1959"/>
                    <a:pt x="51" y="1984"/>
                  </a:cubicBezTo>
                  <a:cubicBezTo>
                    <a:pt x="38" y="1971"/>
                    <a:pt x="26" y="1959"/>
                    <a:pt x="26" y="1946"/>
                  </a:cubicBezTo>
                  <a:cubicBezTo>
                    <a:pt x="26" y="1946"/>
                    <a:pt x="26" y="1959"/>
                    <a:pt x="1" y="1959"/>
                  </a:cubicBezTo>
                  <a:cubicBezTo>
                    <a:pt x="38" y="1971"/>
                    <a:pt x="13" y="1984"/>
                    <a:pt x="26" y="1984"/>
                  </a:cubicBezTo>
                  <a:cubicBezTo>
                    <a:pt x="75" y="2046"/>
                    <a:pt x="1" y="2046"/>
                    <a:pt x="26" y="2096"/>
                  </a:cubicBezTo>
                  <a:cubicBezTo>
                    <a:pt x="75" y="2133"/>
                    <a:pt x="914" y="2802"/>
                    <a:pt x="996" y="2867"/>
                  </a:cubicBezTo>
                  <a:lnTo>
                    <a:pt x="996" y="2867"/>
                  </a:lnTo>
                  <a:cubicBezTo>
                    <a:pt x="1004" y="2865"/>
                    <a:pt x="1011" y="2862"/>
                    <a:pt x="1011" y="2857"/>
                  </a:cubicBezTo>
                  <a:lnTo>
                    <a:pt x="973" y="2832"/>
                  </a:lnTo>
                  <a:cubicBezTo>
                    <a:pt x="973" y="2825"/>
                    <a:pt x="975" y="2823"/>
                    <a:pt x="978" y="2823"/>
                  </a:cubicBezTo>
                  <a:cubicBezTo>
                    <a:pt x="984" y="2823"/>
                    <a:pt x="995" y="2834"/>
                    <a:pt x="1004" y="2834"/>
                  </a:cubicBezTo>
                  <a:cubicBezTo>
                    <a:pt x="1007" y="2834"/>
                    <a:pt x="1009" y="2834"/>
                    <a:pt x="1011" y="2832"/>
                  </a:cubicBezTo>
                  <a:cubicBezTo>
                    <a:pt x="1023" y="2844"/>
                    <a:pt x="1036" y="2869"/>
                    <a:pt x="1023" y="2894"/>
                  </a:cubicBezTo>
                  <a:cubicBezTo>
                    <a:pt x="1036" y="2882"/>
                    <a:pt x="1061" y="2894"/>
                    <a:pt x="1036" y="2857"/>
                  </a:cubicBezTo>
                  <a:cubicBezTo>
                    <a:pt x="1061" y="2857"/>
                    <a:pt x="1073" y="2882"/>
                    <a:pt x="1098" y="2882"/>
                  </a:cubicBezTo>
                  <a:cubicBezTo>
                    <a:pt x="1111" y="2869"/>
                    <a:pt x="1073" y="2832"/>
                    <a:pt x="1098" y="2832"/>
                  </a:cubicBezTo>
                  <a:cubicBezTo>
                    <a:pt x="1136" y="2832"/>
                    <a:pt x="1073" y="2757"/>
                    <a:pt x="1123" y="2744"/>
                  </a:cubicBezTo>
                  <a:lnTo>
                    <a:pt x="1123" y="2744"/>
                  </a:lnTo>
                  <a:lnTo>
                    <a:pt x="1123" y="2757"/>
                  </a:lnTo>
                  <a:cubicBezTo>
                    <a:pt x="1148" y="2757"/>
                    <a:pt x="1136" y="2732"/>
                    <a:pt x="1173" y="2719"/>
                  </a:cubicBezTo>
                  <a:cubicBezTo>
                    <a:pt x="1160" y="2719"/>
                    <a:pt x="1136" y="2719"/>
                    <a:pt x="1136" y="2707"/>
                  </a:cubicBezTo>
                  <a:cubicBezTo>
                    <a:pt x="1173" y="2707"/>
                    <a:pt x="1160" y="2670"/>
                    <a:pt x="1185" y="2670"/>
                  </a:cubicBezTo>
                  <a:lnTo>
                    <a:pt x="1173" y="2645"/>
                  </a:lnTo>
                  <a:cubicBezTo>
                    <a:pt x="1260" y="2507"/>
                    <a:pt x="1335" y="2370"/>
                    <a:pt x="1397" y="2221"/>
                  </a:cubicBezTo>
                  <a:cubicBezTo>
                    <a:pt x="1472" y="2083"/>
                    <a:pt x="1547" y="1934"/>
                    <a:pt x="1597" y="1772"/>
                  </a:cubicBezTo>
                  <a:cubicBezTo>
                    <a:pt x="1634" y="1772"/>
                    <a:pt x="1647" y="1747"/>
                    <a:pt x="1659" y="1734"/>
                  </a:cubicBezTo>
                  <a:cubicBezTo>
                    <a:pt x="1647" y="1734"/>
                    <a:pt x="1622" y="1722"/>
                    <a:pt x="1634" y="1709"/>
                  </a:cubicBezTo>
                  <a:cubicBezTo>
                    <a:pt x="1659" y="1659"/>
                    <a:pt x="1609" y="1697"/>
                    <a:pt x="1634" y="1634"/>
                  </a:cubicBezTo>
                  <a:cubicBezTo>
                    <a:pt x="1684" y="1510"/>
                    <a:pt x="1759" y="1385"/>
                    <a:pt x="1846" y="1298"/>
                  </a:cubicBezTo>
                  <a:cubicBezTo>
                    <a:pt x="1822" y="1238"/>
                    <a:pt x="1879" y="1224"/>
                    <a:pt x="1872" y="1178"/>
                  </a:cubicBezTo>
                  <a:lnTo>
                    <a:pt x="1872" y="1178"/>
                  </a:lnTo>
                  <a:cubicBezTo>
                    <a:pt x="1884" y="1130"/>
                    <a:pt x="1996" y="971"/>
                    <a:pt x="1996" y="936"/>
                  </a:cubicBezTo>
                  <a:cubicBezTo>
                    <a:pt x="1988" y="903"/>
                    <a:pt x="2007" y="903"/>
                    <a:pt x="2028" y="903"/>
                  </a:cubicBezTo>
                  <a:cubicBezTo>
                    <a:pt x="2039" y="903"/>
                    <a:pt x="2050" y="903"/>
                    <a:pt x="2058" y="899"/>
                  </a:cubicBezTo>
                  <a:cubicBezTo>
                    <a:pt x="2021" y="886"/>
                    <a:pt x="1996" y="849"/>
                    <a:pt x="1984" y="824"/>
                  </a:cubicBezTo>
                  <a:lnTo>
                    <a:pt x="1996" y="824"/>
                  </a:lnTo>
                  <a:cubicBezTo>
                    <a:pt x="1996" y="799"/>
                    <a:pt x="1971" y="749"/>
                    <a:pt x="1971" y="712"/>
                  </a:cubicBezTo>
                  <a:lnTo>
                    <a:pt x="1971" y="712"/>
                  </a:lnTo>
                  <a:lnTo>
                    <a:pt x="2009" y="724"/>
                  </a:lnTo>
                  <a:cubicBezTo>
                    <a:pt x="1984" y="687"/>
                    <a:pt x="2021" y="649"/>
                    <a:pt x="2021" y="637"/>
                  </a:cubicBezTo>
                  <a:cubicBezTo>
                    <a:pt x="2046" y="599"/>
                    <a:pt x="2121" y="574"/>
                    <a:pt x="2108" y="500"/>
                  </a:cubicBezTo>
                  <a:lnTo>
                    <a:pt x="2196" y="500"/>
                  </a:lnTo>
                  <a:cubicBezTo>
                    <a:pt x="2196" y="500"/>
                    <a:pt x="1248" y="51"/>
                    <a:pt x="1011" y="26"/>
                  </a:cubicBezTo>
                  <a:lnTo>
                    <a:pt x="986" y="13"/>
                  </a:lnTo>
                  <a:lnTo>
                    <a:pt x="986" y="26"/>
                  </a:lnTo>
                  <a:cubicBezTo>
                    <a:pt x="973" y="32"/>
                    <a:pt x="977" y="39"/>
                    <a:pt x="980" y="42"/>
                  </a:cubicBezTo>
                  <a:lnTo>
                    <a:pt x="980" y="42"/>
                  </a:lnTo>
                  <a:cubicBezTo>
                    <a:pt x="979" y="41"/>
                    <a:pt x="977" y="40"/>
                    <a:pt x="973" y="38"/>
                  </a:cubicBezTo>
                  <a:lnTo>
                    <a:pt x="973" y="26"/>
                  </a:lnTo>
                  <a:cubicBezTo>
                    <a:pt x="970" y="29"/>
                    <a:pt x="967" y="31"/>
                    <a:pt x="963" y="31"/>
                  </a:cubicBezTo>
                  <a:cubicBezTo>
                    <a:pt x="954" y="31"/>
                    <a:pt x="945" y="19"/>
                    <a:pt x="9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4" name="Google Shape;384;p22"/>
            <p:cNvSpPr/>
            <p:nvPr/>
          </p:nvSpPr>
          <p:spPr>
            <a:xfrm>
              <a:off x="6429144" y="1644472"/>
              <a:ext cx="1610" cy="631"/>
            </a:xfrm>
            <a:custGeom>
              <a:avLst/>
              <a:gdLst/>
              <a:ahLst/>
              <a:cxnLst/>
              <a:rect l="l" t="t" r="r" b="b"/>
              <a:pathLst>
                <a:path w="51" h="20" extrusionOk="0">
                  <a:moveTo>
                    <a:pt x="25" y="1"/>
                  </a:moveTo>
                  <a:cubicBezTo>
                    <a:pt x="16" y="1"/>
                    <a:pt x="7" y="4"/>
                    <a:pt x="0" y="10"/>
                  </a:cubicBezTo>
                  <a:cubicBezTo>
                    <a:pt x="19" y="17"/>
                    <a:pt x="32" y="20"/>
                    <a:pt x="39" y="20"/>
                  </a:cubicBezTo>
                  <a:cubicBezTo>
                    <a:pt x="47" y="20"/>
                    <a:pt x="50" y="17"/>
                    <a:pt x="50" y="10"/>
                  </a:cubicBezTo>
                  <a:cubicBezTo>
                    <a:pt x="44" y="4"/>
                    <a:pt x="35" y="1"/>
                    <a:pt x="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5" name="Google Shape;385;p22"/>
            <p:cNvSpPr/>
            <p:nvPr/>
          </p:nvSpPr>
          <p:spPr>
            <a:xfrm>
              <a:off x="6429144" y="16447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6" name="Google Shape;386;p22"/>
            <p:cNvSpPr/>
            <p:nvPr/>
          </p:nvSpPr>
          <p:spPr>
            <a:xfrm>
              <a:off x="6431512" y="1729427"/>
              <a:ext cx="32" cy="442"/>
            </a:xfrm>
            <a:custGeom>
              <a:avLst/>
              <a:gdLst/>
              <a:ahLst/>
              <a:cxnLst/>
              <a:rect l="l" t="t" r="r" b="b"/>
              <a:pathLst>
                <a:path w="1" h="14" extrusionOk="0">
                  <a:moveTo>
                    <a:pt x="0" y="13"/>
                  </a:moveTo>
                  <a:lnTo>
                    <a:pt x="0" y="1"/>
                  </a:lnTo>
                  <a:cubicBezTo>
                    <a:pt x="0" y="1"/>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7" name="Google Shape;387;p22"/>
            <p:cNvSpPr/>
            <p:nvPr/>
          </p:nvSpPr>
          <p:spPr>
            <a:xfrm>
              <a:off x="6395680" y="1645167"/>
              <a:ext cx="69328" cy="85018"/>
            </a:xfrm>
            <a:custGeom>
              <a:avLst/>
              <a:gdLst/>
              <a:ahLst/>
              <a:cxnLst/>
              <a:rect l="l" t="t" r="r" b="b"/>
              <a:pathLst>
                <a:path w="2196" h="2693" extrusionOk="0">
                  <a:moveTo>
                    <a:pt x="275" y="1422"/>
                  </a:moveTo>
                  <a:cubicBezTo>
                    <a:pt x="274" y="1422"/>
                    <a:pt x="273" y="1423"/>
                    <a:pt x="274" y="1424"/>
                  </a:cubicBezTo>
                  <a:lnTo>
                    <a:pt x="274" y="1424"/>
                  </a:lnTo>
                  <a:cubicBezTo>
                    <a:pt x="274" y="1424"/>
                    <a:pt x="274" y="1423"/>
                    <a:pt x="275" y="1422"/>
                  </a:cubicBezTo>
                  <a:close/>
                  <a:moveTo>
                    <a:pt x="1123" y="2657"/>
                  </a:moveTo>
                  <a:cubicBezTo>
                    <a:pt x="1124" y="2658"/>
                    <a:pt x="1125" y="2659"/>
                    <a:pt x="1127" y="2660"/>
                  </a:cubicBezTo>
                  <a:lnTo>
                    <a:pt x="1127" y="2660"/>
                  </a:lnTo>
                  <a:cubicBezTo>
                    <a:pt x="1126" y="2659"/>
                    <a:pt x="1125" y="2658"/>
                    <a:pt x="1124" y="2657"/>
                  </a:cubicBezTo>
                  <a:lnTo>
                    <a:pt x="1124" y="2657"/>
                  </a:lnTo>
                  <a:cubicBezTo>
                    <a:pt x="1123" y="2657"/>
                    <a:pt x="1123" y="2657"/>
                    <a:pt x="1123" y="2657"/>
                  </a:cubicBezTo>
                  <a:close/>
                  <a:moveTo>
                    <a:pt x="1035" y="1"/>
                  </a:moveTo>
                  <a:cubicBezTo>
                    <a:pt x="1035" y="7"/>
                    <a:pt x="1039" y="7"/>
                    <a:pt x="1042" y="7"/>
                  </a:cubicBezTo>
                  <a:cubicBezTo>
                    <a:pt x="1045" y="7"/>
                    <a:pt x="1048" y="7"/>
                    <a:pt x="1048" y="13"/>
                  </a:cubicBezTo>
                  <a:cubicBezTo>
                    <a:pt x="1060" y="13"/>
                    <a:pt x="1073" y="51"/>
                    <a:pt x="1048" y="51"/>
                  </a:cubicBezTo>
                  <a:cubicBezTo>
                    <a:pt x="1029" y="51"/>
                    <a:pt x="1018" y="30"/>
                    <a:pt x="1008" y="30"/>
                  </a:cubicBezTo>
                  <a:cubicBezTo>
                    <a:pt x="1004" y="30"/>
                    <a:pt x="1001" y="32"/>
                    <a:pt x="998" y="38"/>
                  </a:cubicBezTo>
                  <a:cubicBezTo>
                    <a:pt x="923" y="88"/>
                    <a:pt x="848" y="163"/>
                    <a:pt x="798" y="238"/>
                  </a:cubicBezTo>
                  <a:cubicBezTo>
                    <a:pt x="786" y="238"/>
                    <a:pt x="786" y="238"/>
                    <a:pt x="786" y="225"/>
                  </a:cubicBezTo>
                  <a:cubicBezTo>
                    <a:pt x="786" y="250"/>
                    <a:pt x="761" y="275"/>
                    <a:pt x="761" y="300"/>
                  </a:cubicBezTo>
                  <a:cubicBezTo>
                    <a:pt x="749" y="300"/>
                    <a:pt x="724" y="288"/>
                    <a:pt x="711" y="288"/>
                  </a:cubicBezTo>
                  <a:cubicBezTo>
                    <a:pt x="749" y="300"/>
                    <a:pt x="674" y="425"/>
                    <a:pt x="661" y="425"/>
                  </a:cubicBezTo>
                  <a:lnTo>
                    <a:pt x="711" y="450"/>
                  </a:lnTo>
                  <a:cubicBezTo>
                    <a:pt x="709" y="455"/>
                    <a:pt x="704" y="457"/>
                    <a:pt x="699" y="457"/>
                  </a:cubicBezTo>
                  <a:cubicBezTo>
                    <a:pt x="685" y="457"/>
                    <a:pt x="665" y="443"/>
                    <a:pt x="655" y="443"/>
                  </a:cubicBezTo>
                  <a:cubicBezTo>
                    <a:pt x="651" y="443"/>
                    <a:pt x="649" y="444"/>
                    <a:pt x="649" y="450"/>
                  </a:cubicBezTo>
                  <a:cubicBezTo>
                    <a:pt x="711" y="500"/>
                    <a:pt x="624" y="487"/>
                    <a:pt x="649" y="512"/>
                  </a:cubicBezTo>
                  <a:cubicBezTo>
                    <a:pt x="649" y="512"/>
                    <a:pt x="636" y="512"/>
                    <a:pt x="611" y="500"/>
                  </a:cubicBezTo>
                  <a:lnTo>
                    <a:pt x="611" y="500"/>
                  </a:lnTo>
                  <a:cubicBezTo>
                    <a:pt x="649" y="537"/>
                    <a:pt x="611" y="525"/>
                    <a:pt x="611" y="537"/>
                  </a:cubicBezTo>
                  <a:cubicBezTo>
                    <a:pt x="611" y="541"/>
                    <a:pt x="613" y="543"/>
                    <a:pt x="615" y="543"/>
                  </a:cubicBezTo>
                  <a:cubicBezTo>
                    <a:pt x="620" y="543"/>
                    <a:pt x="628" y="537"/>
                    <a:pt x="636" y="537"/>
                  </a:cubicBezTo>
                  <a:lnTo>
                    <a:pt x="636" y="562"/>
                  </a:lnTo>
                  <a:cubicBezTo>
                    <a:pt x="624" y="562"/>
                    <a:pt x="599" y="550"/>
                    <a:pt x="599" y="537"/>
                  </a:cubicBezTo>
                  <a:cubicBezTo>
                    <a:pt x="524" y="612"/>
                    <a:pt x="449" y="699"/>
                    <a:pt x="387" y="799"/>
                  </a:cubicBezTo>
                  <a:cubicBezTo>
                    <a:pt x="395" y="802"/>
                    <a:pt x="401" y="803"/>
                    <a:pt x="406" y="803"/>
                  </a:cubicBezTo>
                  <a:cubicBezTo>
                    <a:pt x="414" y="803"/>
                    <a:pt x="419" y="800"/>
                    <a:pt x="426" y="800"/>
                  </a:cubicBezTo>
                  <a:cubicBezTo>
                    <a:pt x="433" y="800"/>
                    <a:pt x="443" y="802"/>
                    <a:pt x="462" y="811"/>
                  </a:cubicBezTo>
                  <a:cubicBezTo>
                    <a:pt x="474" y="836"/>
                    <a:pt x="437" y="824"/>
                    <a:pt x="462" y="836"/>
                  </a:cubicBezTo>
                  <a:cubicBezTo>
                    <a:pt x="443" y="827"/>
                    <a:pt x="431" y="824"/>
                    <a:pt x="423" y="824"/>
                  </a:cubicBezTo>
                  <a:cubicBezTo>
                    <a:pt x="407" y="824"/>
                    <a:pt x="406" y="836"/>
                    <a:pt x="393" y="836"/>
                  </a:cubicBezTo>
                  <a:cubicBezTo>
                    <a:pt x="387" y="836"/>
                    <a:pt x="378" y="833"/>
                    <a:pt x="362" y="824"/>
                  </a:cubicBezTo>
                  <a:lnTo>
                    <a:pt x="362" y="824"/>
                  </a:lnTo>
                  <a:lnTo>
                    <a:pt x="387" y="849"/>
                  </a:lnTo>
                  <a:lnTo>
                    <a:pt x="362" y="836"/>
                  </a:lnTo>
                  <a:lnTo>
                    <a:pt x="362" y="836"/>
                  </a:lnTo>
                  <a:cubicBezTo>
                    <a:pt x="362" y="911"/>
                    <a:pt x="374" y="861"/>
                    <a:pt x="337" y="911"/>
                  </a:cubicBezTo>
                  <a:cubicBezTo>
                    <a:pt x="325" y="936"/>
                    <a:pt x="362" y="986"/>
                    <a:pt x="337" y="986"/>
                  </a:cubicBezTo>
                  <a:cubicBezTo>
                    <a:pt x="350" y="986"/>
                    <a:pt x="362" y="998"/>
                    <a:pt x="374" y="1011"/>
                  </a:cubicBezTo>
                  <a:cubicBezTo>
                    <a:pt x="367" y="1006"/>
                    <a:pt x="362" y="1004"/>
                    <a:pt x="360" y="1004"/>
                  </a:cubicBezTo>
                  <a:cubicBezTo>
                    <a:pt x="351" y="1004"/>
                    <a:pt x="364" y="1025"/>
                    <a:pt x="356" y="1025"/>
                  </a:cubicBezTo>
                  <a:cubicBezTo>
                    <a:pt x="354" y="1025"/>
                    <a:pt x="352" y="1025"/>
                    <a:pt x="350" y="1023"/>
                  </a:cubicBezTo>
                  <a:lnTo>
                    <a:pt x="350" y="1023"/>
                  </a:lnTo>
                  <a:cubicBezTo>
                    <a:pt x="350" y="1034"/>
                    <a:pt x="330" y="1055"/>
                    <a:pt x="360" y="1068"/>
                  </a:cubicBezTo>
                  <a:lnTo>
                    <a:pt x="360" y="1068"/>
                  </a:lnTo>
                  <a:cubicBezTo>
                    <a:pt x="353" y="1067"/>
                    <a:pt x="346" y="1067"/>
                    <a:pt x="340" y="1067"/>
                  </a:cubicBezTo>
                  <a:cubicBezTo>
                    <a:pt x="331" y="1067"/>
                    <a:pt x="325" y="1067"/>
                    <a:pt x="325" y="1061"/>
                  </a:cubicBezTo>
                  <a:cubicBezTo>
                    <a:pt x="325" y="1061"/>
                    <a:pt x="300" y="1061"/>
                    <a:pt x="312" y="1073"/>
                  </a:cubicBezTo>
                  <a:lnTo>
                    <a:pt x="325" y="1073"/>
                  </a:lnTo>
                  <a:cubicBezTo>
                    <a:pt x="325" y="1098"/>
                    <a:pt x="275" y="1098"/>
                    <a:pt x="312" y="1136"/>
                  </a:cubicBezTo>
                  <a:lnTo>
                    <a:pt x="325" y="1136"/>
                  </a:lnTo>
                  <a:cubicBezTo>
                    <a:pt x="325" y="1144"/>
                    <a:pt x="325" y="1153"/>
                    <a:pt x="307" y="1153"/>
                  </a:cubicBezTo>
                  <a:cubicBezTo>
                    <a:pt x="300" y="1153"/>
                    <a:pt x="289" y="1152"/>
                    <a:pt x="275" y="1148"/>
                  </a:cubicBezTo>
                  <a:lnTo>
                    <a:pt x="275" y="1123"/>
                  </a:lnTo>
                  <a:cubicBezTo>
                    <a:pt x="262" y="1148"/>
                    <a:pt x="262" y="1173"/>
                    <a:pt x="275" y="1198"/>
                  </a:cubicBezTo>
                  <a:cubicBezTo>
                    <a:pt x="300" y="1248"/>
                    <a:pt x="262" y="1398"/>
                    <a:pt x="300" y="1447"/>
                  </a:cubicBezTo>
                  <a:lnTo>
                    <a:pt x="350" y="1460"/>
                  </a:lnTo>
                  <a:lnTo>
                    <a:pt x="362" y="1497"/>
                  </a:lnTo>
                  <a:cubicBezTo>
                    <a:pt x="362" y="1497"/>
                    <a:pt x="280" y="1435"/>
                    <a:pt x="274" y="1424"/>
                  </a:cubicBezTo>
                  <a:lnTo>
                    <a:pt x="274" y="1424"/>
                  </a:lnTo>
                  <a:cubicBezTo>
                    <a:pt x="224" y="1536"/>
                    <a:pt x="162" y="1635"/>
                    <a:pt x="100" y="1734"/>
                  </a:cubicBezTo>
                  <a:cubicBezTo>
                    <a:pt x="75" y="1734"/>
                    <a:pt x="38" y="1697"/>
                    <a:pt x="38" y="1697"/>
                  </a:cubicBezTo>
                  <a:lnTo>
                    <a:pt x="38" y="1697"/>
                  </a:lnTo>
                  <a:cubicBezTo>
                    <a:pt x="38" y="1722"/>
                    <a:pt x="75" y="1734"/>
                    <a:pt x="63" y="1747"/>
                  </a:cubicBezTo>
                  <a:cubicBezTo>
                    <a:pt x="61" y="1749"/>
                    <a:pt x="59" y="1749"/>
                    <a:pt x="57" y="1749"/>
                  </a:cubicBezTo>
                  <a:cubicBezTo>
                    <a:pt x="44" y="1749"/>
                    <a:pt x="25" y="1722"/>
                    <a:pt x="25" y="1722"/>
                  </a:cubicBezTo>
                  <a:cubicBezTo>
                    <a:pt x="25" y="1722"/>
                    <a:pt x="13" y="1734"/>
                    <a:pt x="25" y="1734"/>
                  </a:cubicBezTo>
                  <a:cubicBezTo>
                    <a:pt x="38" y="1747"/>
                    <a:pt x="88" y="1772"/>
                    <a:pt x="113" y="1772"/>
                  </a:cubicBezTo>
                  <a:lnTo>
                    <a:pt x="100" y="1797"/>
                  </a:lnTo>
                  <a:lnTo>
                    <a:pt x="75" y="1784"/>
                  </a:lnTo>
                  <a:lnTo>
                    <a:pt x="75" y="1784"/>
                  </a:lnTo>
                  <a:cubicBezTo>
                    <a:pt x="75" y="1784"/>
                    <a:pt x="138" y="1834"/>
                    <a:pt x="113" y="1846"/>
                  </a:cubicBezTo>
                  <a:cubicBezTo>
                    <a:pt x="88" y="1871"/>
                    <a:pt x="63" y="1909"/>
                    <a:pt x="38" y="1946"/>
                  </a:cubicBezTo>
                  <a:cubicBezTo>
                    <a:pt x="25" y="1934"/>
                    <a:pt x="25" y="1921"/>
                    <a:pt x="13" y="1909"/>
                  </a:cubicBezTo>
                  <a:cubicBezTo>
                    <a:pt x="13" y="1909"/>
                    <a:pt x="13" y="1921"/>
                    <a:pt x="0" y="1921"/>
                  </a:cubicBezTo>
                  <a:cubicBezTo>
                    <a:pt x="38" y="1921"/>
                    <a:pt x="13" y="1946"/>
                    <a:pt x="25" y="1946"/>
                  </a:cubicBezTo>
                  <a:cubicBezTo>
                    <a:pt x="75" y="2009"/>
                    <a:pt x="0" y="2009"/>
                    <a:pt x="25" y="2059"/>
                  </a:cubicBezTo>
                  <a:lnTo>
                    <a:pt x="1098" y="2670"/>
                  </a:lnTo>
                  <a:lnTo>
                    <a:pt x="1110" y="2670"/>
                  </a:lnTo>
                  <a:lnTo>
                    <a:pt x="1073" y="2645"/>
                  </a:lnTo>
                  <a:cubicBezTo>
                    <a:pt x="1073" y="2638"/>
                    <a:pt x="1075" y="2636"/>
                    <a:pt x="1077" y="2636"/>
                  </a:cubicBezTo>
                  <a:cubicBezTo>
                    <a:pt x="1083" y="2636"/>
                    <a:pt x="1093" y="2647"/>
                    <a:pt x="1096" y="2647"/>
                  </a:cubicBezTo>
                  <a:cubicBezTo>
                    <a:pt x="1097" y="2647"/>
                    <a:pt x="1098" y="2647"/>
                    <a:pt x="1098" y="2645"/>
                  </a:cubicBezTo>
                  <a:cubicBezTo>
                    <a:pt x="1110" y="2649"/>
                    <a:pt x="1119" y="2653"/>
                    <a:pt x="1124" y="2657"/>
                  </a:cubicBezTo>
                  <a:lnTo>
                    <a:pt x="1124" y="2657"/>
                  </a:lnTo>
                  <a:cubicBezTo>
                    <a:pt x="1143" y="2658"/>
                    <a:pt x="1155" y="2673"/>
                    <a:pt x="1171" y="2673"/>
                  </a:cubicBezTo>
                  <a:cubicBezTo>
                    <a:pt x="1176" y="2673"/>
                    <a:pt x="1180" y="2672"/>
                    <a:pt x="1185" y="2670"/>
                  </a:cubicBezTo>
                  <a:cubicBezTo>
                    <a:pt x="1185" y="2657"/>
                    <a:pt x="1160" y="2632"/>
                    <a:pt x="1185" y="2632"/>
                  </a:cubicBezTo>
                  <a:cubicBezTo>
                    <a:pt x="1223" y="2632"/>
                    <a:pt x="1160" y="2570"/>
                    <a:pt x="1198" y="2570"/>
                  </a:cubicBezTo>
                  <a:lnTo>
                    <a:pt x="1210" y="2570"/>
                  </a:lnTo>
                  <a:cubicBezTo>
                    <a:pt x="1235" y="2570"/>
                    <a:pt x="1210" y="2545"/>
                    <a:pt x="1247" y="2545"/>
                  </a:cubicBezTo>
                  <a:cubicBezTo>
                    <a:pt x="1235" y="2545"/>
                    <a:pt x="1210" y="2532"/>
                    <a:pt x="1210" y="2532"/>
                  </a:cubicBezTo>
                  <a:cubicBezTo>
                    <a:pt x="1242" y="2532"/>
                    <a:pt x="1238" y="2505"/>
                    <a:pt x="1251" y="2505"/>
                  </a:cubicBezTo>
                  <a:cubicBezTo>
                    <a:pt x="1254" y="2505"/>
                    <a:pt x="1256" y="2506"/>
                    <a:pt x="1260" y="2507"/>
                  </a:cubicBezTo>
                  <a:lnTo>
                    <a:pt x="1235" y="2470"/>
                  </a:lnTo>
                  <a:cubicBezTo>
                    <a:pt x="1272" y="2420"/>
                    <a:pt x="1360" y="2183"/>
                    <a:pt x="1397" y="2121"/>
                  </a:cubicBezTo>
                  <a:cubicBezTo>
                    <a:pt x="1459" y="1996"/>
                    <a:pt x="1509" y="1871"/>
                    <a:pt x="1547" y="1747"/>
                  </a:cubicBezTo>
                  <a:cubicBezTo>
                    <a:pt x="1584" y="1747"/>
                    <a:pt x="1584" y="1722"/>
                    <a:pt x="1609" y="1709"/>
                  </a:cubicBezTo>
                  <a:cubicBezTo>
                    <a:pt x="1584" y="1709"/>
                    <a:pt x="1572" y="1697"/>
                    <a:pt x="1572" y="1697"/>
                  </a:cubicBezTo>
                  <a:cubicBezTo>
                    <a:pt x="1609" y="1647"/>
                    <a:pt x="1559" y="1684"/>
                    <a:pt x="1572" y="1622"/>
                  </a:cubicBezTo>
                  <a:cubicBezTo>
                    <a:pt x="1622" y="1510"/>
                    <a:pt x="1696" y="1422"/>
                    <a:pt x="1796" y="1348"/>
                  </a:cubicBezTo>
                  <a:cubicBezTo>
                    <a:pt x="1771" y="1298"/>
                    <a:pt x="1821" y="1285"/>
                    <a:pt x="1821" y="1248"/>
                  </a:cubicBezTo>
                  <a:cubicBezTo>
                    <a:pt x="1821" y="1210"/>
                    <a:pt x="1958" y="1098"/>
                    <a:pt x="1958" y="1048"/>
                  </a:cubicBezTo>
                  <a:cubicBezTo>
                    <a:pt x="1958" y="1032"/>
                    <a:pt x="1965" y="1028"/>
                    <a:pt x="1975" y="1028"/>
                  </a:cubicBezTo>
                  <a:cubicBezTo>
                    <a:pt x="1988" y="1028"/>
                    <a:pt x="2006" y="1036"/>
                    <a:pt x="2021" y="1036"/>
                  </a:cubicBezTo>
                  <a:cubicBezTo>
                    <a:pt x="1996" y="1011"/>
                    <a:pt x="1971" y="986"/>
                    <a:pt x="1971" y="949"/>
                  </a:cubicBezTo>
                  <a:cubicBezTo>
                    <a:pt x="1971" y="936"/>
                    <a:pt x="1958" y="874"/>
                    <a:pt x="1958" y="849"/>
                  </a:cubicBezTo>
                  <a:lnTo>
                    <a:pt x="1958" y="849"/>
                  </a:lnTo>
                  <a:lnTo>
                    <a:pt x="1983" y="874"/>
                  </a:lnTo>
                  <a:cubicBezTo>
                    <a:pt x="1971" y="836"/>
                    <a:pt x="2008" y="811"/>
                    <a:pt x="2008" y="799"/>
                  </a:cubicBezTo>
                  <a:cubicBezTo>
                    <a:pt x="2021" y="774"/>
                    <a:pt x="2120" y="749"/>
                    <a:pt x="2108" y="687"/>
                  </a:cubicBezTo>
                  <a:lnTo>
                    <a:pt x="2108" y="687"/>
                  </a:lnTo>
                  <a:lnTo>
                    <a:pt x="2195" y="712"/>
                  </a:lnTo>
                  <a:cubicBezTo>
                    <a:pt x="2195" y="712"/>
                    <a:pt x="1347" y="101"/>
                    <a:pt x="1123" y="26"/>
                  </a:cubicBezTo>
                  <a:lnTo>
                    <a:pt x="1098" y="13"/>
                  </a:lnTo>
                  <a:lnTo>
                    <a:pt x="1098" y="26"/>
                  </a:lnTo>
                  <a:cubicBezTo>
                    <a:pt x="1078" y="26"/>
                    <a:pt x="1090" y="42"/>
                    <a:pt x="1083" y="42"/>
                  </a:cubicBezTo>
                  <a:cubicBezTo>
                    <a:pt x="1081" y="42"/>
                    <a:pt x="1078" y="41"/>
                    <a:pt x="1073" y="38"/>
                  </a:cubicBezTo>
                  <a:lnTo>
                    <a:pt x="1085" y="26"/>
                  </a:lnTo>
                  <a:cubicBezTo>
                    <a:pt x="1073" y="26"/>
                    <a:pt x="1060" y="13"/>
                    <a:pt x="1048" y="1"/>
                  </a:cubicBezTo>
                  <a:close/>
                  <a:moveTo>
                    <a:pt x="1127" y="2660"/>
                  </a:moveTo>
                  <a:cubicBezTo>
                    <a:pt x="1133" y="2667"/>
                    <a:pt x="1130" y="2675"/>
                    <a:pt x="1123" y="2682"/>
                  </a:cubicBezTo>
                  <a:cubicBezTo>
                    <a:pt x="1123" y="2689"/>
                    <a:pt x="1126" y="2692"/>
                    <a:pt x="1130" y="2692"/>
                  </a:cubicBezTo>
                  <a:cubicBezTo>
                    <a:pt x="1138" y="2692"/>
                    <a:pt x="1148" y="2677"/>
                    <a:pt x="1127" y="266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8" name="Google Shape;388;p22"/>
            <p:cNvSpPr/>
            <p:nvPr/>
          </p:nvSpPr>
          <p:spPr>
            <a:xfrm>
              <a:off x="6325595" y="1582816"/>
              <a:ext cx="1989" cy="726"/>
            </a:xfrm>
            <a:custGeom>
              <a:avLst/>
              <a:gdLst/>
              <a:ahLst/>
              <a:cxnLst/>
              <a:rect l="l" t="t" r="r" b="b"/>
              <a:pathLst>
                <a:path w="63" h="23" extrusionOk="0">
                  <a:moveTo>
                    <a:pt x="41" y="0"/>
                  </a:moveTo>
                  <a:cubicBezTo>
                    <a:pt x="24" y="0"/>
                    <a:pt x="9" y="9"/>
                    <a:pt x="0" y="18"/>
                  </a:cubicBezTo>
                  <a:cubicBezTo>
                    <a:pt x="8" y="21"/>
                    <a:pt x="16" y="23"/>
                    <a:pt x="24" y="23"/>
                  </a:cubicBezTo>
                  <a:cubicBezTo>
                    <a:pt x="44" y="23"/>
                    <a:pt x="63" y="14"/>
                    <a:pt x="63" y="5"/>
                  </a:cubicBezTo>
                  <a:cubicBezTo>
                    <a:pt x="56" y="2"/>
                    <a:pt x="48" y="0"/>
                    <a:pt x="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9" name="Google Shape;389;p22"/>
            <p:cNvSpPr/>
            <p:nvPr/>
          </p:nvSpPr>
          <p:spPr>
            <a:xfrm>
              <a:off x="6325595" y="1583353"/>
              <a:ext cx="32" cy="32"/>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0" name="Google Shape;390;p22"/>
            <p:cNvSpPr/>
            <p:nvPr/>
          </p:nvSpPr>
          <p:spPr>
            <a:xfrm>
              <a:off x="6318523" y="1697541"/>
              <a:ext cx="0" cy="410"/>
            </a:xfrm>
            <a:custGeom>
              <a:avLst/>
              <a:gdLst/>
              <a:ahLst/>
              <a:cxnLst/>
              <a:rect l="l" t="t" r="r" b="b"/>
              <a:pathLst>
                <a:path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1" name="Google Shape;391;p22"/>
            <p:cNvSpPr/>
            <p:nvPr/>
          </p:nvSpPr>
          <p:spPr>
            <a:xfrm>
              <a:off x="6284648" y="1583353"/>
              <a:ext cx="79178" cy="114378"/>
            </a:xfrm>
            <a:custGeom>
              <a:avLst/>
              <a:gdLst/>
              <a:ahLst/>
              <a:cxnLst/>
              <a:rect l="l" t="t" r="r" b="b"/>
              <a:pathLst>
                <a:path w="2508" h="3623" extrusionOk="0">
                  <a:moveTo>
                    <a:pt x="1260" y="1"/>
                  </a:moveTo>
                  <a:cubicBezTo>
                    <a:pt x="1260" y="13"/>
                    <a:pt x="1248" y="13"/>
                    <a:pt x="1235" y="13"/>
                  </a:cubicBezTo>
                  <a:cubicBezTo>
                    <a:pt x="1239" y="17"/>
                    <a:pt x="1242" y="19"/>
                    <a:pt x="1244" y="19"/>
                  </a:cubicBezTo>
                  <a:cubicBezTo>
                    <a:pt x="1249" y="19"/>
                    <a:pt x="1252" y="13"/>
                    <a:pt x="1260" y="13"/>
                  </a:cubicBezTo>
                  <a:cubicBezTo>
                    <a:pt x="1273" y="13"/>
                    <a:pt x="1285" y="51"/>
                    <a:pt x="1260" y="63"/>
                  </a:cubicBezTo>
                  <a:cubicBezTo>
                    <a:pt x="1243" y="63"/>
                    <a:pt x="1227" y="52"/>
                    <a:pt x="1214" y="52"/>
                  </a:cubicBezTo>
                  <a:cubicBezTo>
                    <a:pt x="1207" y="52"/>
                    <a:pt x="1202" y="55"/>
                    <a:pt x="1198" y="63"/>
                  </a:cubicBezTo>
                  <a:cubicBezTo>
                    <a:pt x="1123" y="163"/>
                    <a:pt x="1048" y="275"/>
                    <a:pt x="986" y="387"/>
                  </a:cubicBezTo>
                  <a:cubicBezTo>
                    <a:pt x="973" y="387"/>
                    <a:pt x="973" y="387"/>
                    <a:pt x="973" y="375"/>
                  </a:cubicBezTo>
                  <a:cubicBezTo>
                    <a:pt x="973" y="425"/>
                    <a:pt x="948" y="450"/>
                    <a:pt x="936" y="487"/>
                  </a:cubicBezTo>
                  <a:lnTo>
                    <a:pt x="886" y="487"/>
                  </a:lnTo>
                  <a:cubicBezTo>
                    <a:pt x="948" y="500"/>
                    <a:pt x="861" y="699"/>
                    <a:pt x="861" y="699"/>
                  </a:cubicBezTo>
                  <a:lnTo>
                    <a:pt x="898" y="724"/>
                  </a:lnTo>
                  <a:cubicBezTo>
                    <a:pt x="896" y="730"/>
                    <a:pt x="891" y="731"/>
                    <a:pt x="886" y="731"/>
                  </a:cubicBezTo>
                  <a:cubicBezTo>
                    <a:pt x="874" y="731"/>
                    <a:pt x="857" y="722"/>
                    <a:pt x="847" y="722"/>
                  </a:cubicBezTo>
                  <a:cubicBezTo>
                    <a:pt x="840" y="722"/>
                    <a:pt x="836" y="726"/>
                    <a:pt x="836" y="737"/>
                  </a:cubicBezTo>
                  <a:cubicBezTo>
                    <a:pt x="898" y="787"/>
                    <a:pt x="799" y="787"/>
                    <a:pt x="836" y="824"/>
                  </a:cubicBezTo>
                  <a:cubicBezTo>
                    <a:pt x="836" y="824"/>
                    <a:pt x="831" y="829"/>
                    <a:pt x="819" y="829"/>
                  </a:cubicBezTo>
                  <a:cubicBezTo>
                    <a:pt x="814" y="829"/>
                    <a:pt x="807" y="828"/>
                    <a:pt x="799" y="824"/>
                  </a:cubicBezTo>
                  <a:lnTo>
                    <a:pt x="799" y="824"/>
                  </a:lnTo>
                  <a:cubicBezTo>
                    <a:pt x="836" y="849"/>
                    <a:pt x="799" y="836"/>
                    <a:pt x="799" y="861"/>
                  </a:cubicBezTo>
                  <a:cubicBezTo>
                    <a:pt x="799" y="865"/>
                    <a:pt x="800" y="867"/>
                    <a:pt x="802" y="867"/>
                  </a:cubicBezTo>
                  <a:cubicBezTo>
                    <a:pt x="807" y="867"/>
                    <a:pt x="815" y="861"/>
                    <a:pt x="824" y="861"/>
                  </a:cubicBezTo>
                  <a:lnTo>
                    <a:pt x="824" y="886"/>
                  </a:lnTo>
                  <a:cubicBezTo>
                    <a:pt x="811" y="886"/>
                    <a:pt x="786" y="886"/>
                    <a:pt x="786" y="874"/>
                  </a:cubicBezTo>
                  <a:cubicBezTo>
                    <a:pt x="699" y="986"/>
                    <a:pt x="612" y="1123"/>
                    <a:pt x="549" y="1273"/>
                  </a:cubicBezTo>
                  <a:cubicBezTo>
                    <a:pt x="579" y="1273"/>
                    <a:pt x="577" y="1257"/>
                    <a:pt x="601" y="1257"/>
                  </a:cubicBezTo>
                  <a:cubicBezTo>
                    <a:pt x="607" y="1257"/>
                    <a:pt x="614" y="1258"/>
                    <a:pt x="624" y="1260"/>
                  </a:cubicBezTo>
                  <a:cubicBezTo>
                    <a:pt x="637" y="1285"/>
                    <a:pt x="599" y="1285"/>
                    <a:pt x="624" y="1298"/>
                  </a:cubicBezTo>
                  <a:cubicBezTo>
                    <a:pt x="613" y="1294"/>
                    <a:pt x="605" y="1292"/>
                    <a:pt x="599" y="1292"/>
                  </a:cubicBezTo>
                  <a:cubicBezTo>
                    <a:pt x="574" y="1292"/>
                    <a:pt x="574" y="1316"/>
                    <a:pt x="550" y="1316"/>
                  </a:cubicBezTo>
                  <a:cubicBezTo>
                    <a:pt x="543" y="1316"/>
                    <a:pt x="535" y="1315"/>
                    <a:pt x="524" y="1310"/>
                  </a:cubicBezTo>
                  <a:lnTo>
                    <a:pt x="524" y="1310"/>
                  </a:lnTo>
                  <a:lnTo>
                    <a:pt x="549" y="1335"/>
                  </a:lnTo>
                  <a:lnTo>
                    <a:pt x="524" y="1335"/>
                  </a:lnTo>
                  <a:cubicBezTo>
                    <a:pt x="524" y="1435"/>
                    <a:pt x="537" y="1360"/>
                    <a:pt x="499" y="1423"/>
                  </a:cubicBezTo>
                  <a:cubicBezTo>
                    <a:pt x="474" y="1460"/>
                    <a:pt x="524" y="1510"/>
                    <a:pt x="499" y="1522"/>
                  </a:cubicBezTo>
                  <a:cubicBezTo>
                    <a:pt x="499" y="1522"/>
                    <a:pt x="524" y="1522"/>
                    <a:pt x="524" y="1535"/>
                  </a:cubicBezTo>
                  <a:cubicBezTo>
                    <a:pt x="521" y="1533"/>
                    <a:pt x="519" y="1533"/>
                    <a:pt x="518" y="1533"/>
                  </a:cubicBezTo>
                  <a:cubicBezTo>
                    <a:pt x="508" y="1533"/>
                    <a:pt x="527" y="1562"/>
                    <a:pt x="509" y="1562"/>
                  </a:cubicBezTo>
                  <a:cubicBezTo>
                    <a:pt x="507" y="1562"/>
                    <a:pt x="504" y="1561"/>
                    <a:pt x="499" y="1560"/>
                  </a:cubicBezTo>
                  <a:lnTo>
                    <a:pt x="499" y="1560"/>
                  </a:lnTo>
                  <a:cubicBezTo>
                    <a:pt x="499" y="1572"/>
                    <a:pt x="474" y="1597"/>
                    <a:pt x="524" y="1610"/>
                  </a:cubicBezTo>
                  <a:cubicBezTo>
                    <a:pt x="510" y="1610"/>
                    <a:pt x="496" y="1618"/>
                    <a:pt x="486" y="1618"/>
                  </a:cubicBezTo>
                  <a:cubicBezTo>
                    <a:pt x="479" y="1618"/>
                    <a:pt x="474" y="1613"/>
                    <a:pt x="474" y="1597"/>
                  </a:cubicBezTo>
                  <a:cubicBezTo>
                    <a:pt x="474" y="1610"/>
                    <a:pt x="449" y="1622"/>
                    <a:pt x="462" y="1635"/>
                  </a:cubicBezTo>
                  <a:lnTo>
                    <a:pt x="474" y="1635"/>
                  </a:lnTo>
                  <a:cubicBezTo>
                    <a:pt x="462" y="1659"/>
                    <a:pt x="425" y="1659"/>
                    <a:pt x="449" y="1709"/>
                  </a:cubicBezTo>
                  <a:lnTo>
                    <a:pt x="474" y="1709"/>
                  </a:lnTo>
                  <a:cubicBezTo>
                    <a:pt x="474" y="1719"/>
                    <a:pt x="466" y="1738"/>
                    <a:pt x="437" y="1738"/>
                  </a:cubicBezTo>
                  <a:cubicBezTo>
                    <a:pt x="430" y="1738"/>
                    <a:pt x="422" y="1737"/>
                    <a:pt x="412" y="1734"/>
                  </a:cubicBezTo>
                  <a:lnTo>
                    <a:pt x="412" y="1697"/>
                  </a:lnTo>
                  <a:cubicBezTo>
                    <a:pt x="400" y="1734"/>
                    <a:pt x="387" y="1759"/>
                    <a:pt x="400" y="1797"/>
                  </a:cubicBezTo>
                  <a:lnTo>
                    <a:pt x="400" y="1784"/>
                  </a:lnTo>
                  <a:lnTo>
                    <a:pt x="400" y="1784"/>
                  </a:lnTo>
                  <a:cubicBezTo>
                    <a:pt x="425" y="1834"/>
                    <a:pt x="362" y="2034"/>
                    <a:pt x="400" y="2096"/>
                  </a:cubicBezTo>
                  <a:lnTo>
                    <a:pt x="437" y="2096"/>
                  </a:lnTo>
                  <a:lnTo>
                    <a:pt x="449" y="2133"/>
                  </a:lnTo>
                  <a:cubicBezTo>
                    <a:pt x="449" y="2133"/>
                    <a:pt x="364" y="2070"/>
                    <a:pt x="361" y="2070"/>
                  </a:cubicBezTo>
                  <a:lnTo>
                    <a:pt x="361" y="2070"/>
                  </a:lnTo>
                  <a:cubicBezTo>
                    <a:pt x="361" y="2070"/>
                    <a:pt x="361" y="2070"/>
                    <a:pt x="362" y="2071"/>
                  </a:cubicBezTo>
                  <a:cubicBezTo>
                    <a:pt x="300" y="2208"/>
                    <a:pt x="237" y="2345"/>
                    <a:pt x="150" y="2470"/>
                  </a:cubicBezTo>
                  <a:cubicBezTo>
                    <a:pt x="145" y="2472"/>
                    <a:pt x="140" y="2473"/>
                    <a:pt x="135" y="2473"/>
                  </a:cubicBezTo>
                  <a:cubicBezTo>
                    <a:pt x="106" y="2473"/>
                    <a:pt x="88" y="2443"/>
                    <a:pt x="88" y="2433"/>
                  </a:cubicBezTo>
                  <a:lnTo>
                    <a:pt x="88" y="2433"/>
                  </a:lnTo>
                  <a:cubicBezTo>
                    <a:pt x="88" y="2470"/>
                    <a:pt x="113" y="2470"/>
                    <a:pt x="100" y="2495"/>
                  </a:cubicBezTo>
                  <a:cubicBezTo>
                    <a:pt x="98" y="2497"/>
                    <a:pt x="97" y="2498"/>
                    <a:pt x="95" y="2498"/>
                  </a:cubicBezTo>
                  <a:cubicBezTo>
                    <a:pt x="84" y="2498"/>
                    <a:pt x="75" y="2470"/>
                    <a:pt x="75" y="2470"/>
                  </a:cubicBezTo>
                  <a:cubicBezTo>
                    <a:pt x="73" y="2468"/>
                    <a:pt x="71" y="2467"/>
                    <a:pt x="68" y="2467"/>
                  </a:cubicBezTo>
                  <a:cubicBezTo>
                    <a:pt x="59" y="2467"/>
                    <a:pt x="55" y="2485"/>
                    <a:pt x="75" y="2495"/>
                  </a:cubicBezTo>
                  <a:cubicBezTo>
                    <a:pt x="88" y="2508"/>
                    <a:pt x="125" y="2520"/>
                    <a:pt x="163" y="2532"/>
                  </a:cubicBezTo>
                  <a:lnTo>
                    <a:pt x="138" y="2557"/>
                  </a:lnTo>
                  <a:lnTo>
                    <a:pt x="113" y="2532"/>
                  </a:lnTo>
                  <a:lnTo>
                    <a:pt x="113" y="2532"/>
                  </a:lnTo>
                  <a:cubicBezTo>
                    <a:pt x="114" y="2533"/>
                    <a:pt x="175" y="2595"/>
                    <a:pt x="150" y="2607"/>
                  </a:cubicBezTo>
                  <a:cubicBezTo>
                    <a:pt x="113" y="2657"/>
                    <a:pt x="88" y="2707"/>
                    <a:pt x="63" y="2757"/>
                  </a:cubicBezTo>
                  <a:cubicBezTo>
                    <a:pt x="50" y="2744"/>
                    <a:pt x="38" y="2732"/>
                    <a:pt x="38" y="2707"/>
                  </a:cubicBezTo>
                  <a:cubicBezTo>
                    <a:pt x="38" y="2707"/>
                    <a:pt x="38" y="2732"/>
                    <a:pt x="13" y="2732"/>
                  </a:cubicBezTo>
                  <a:cubicBezTo>
                    <a:pt x="50" y="2732"/>
                    <a:pt x="13" y="2757"/>
                    <a:pt x="38" y="2757"/>
                  </a:cubicBezTo>
                  <a:cubicBezTo>
                    <a:pt x="88" y="2832"/>
                    <a:pt x="1" y="2832"/>
                    <a:pt x="25" y="2894"/>
                  </a:cubicBezTo>
                  <a:lnTo>
                    <a:pt x="1048" y="3605"/>
                  </a:lnTo>
                  <a:lnTo>
                    <a:pt x="1023" y="3580"/>
                  </a:lnTo>
                  <a:cubicBezTo>
                    <a:pt x="1023" y="3565"/>
                    <a:pt x="1027" y="3562"/>
                    <a:pt x="1031" y="3562"/>
                  </a:cubicBezTo>
                  <a:cubicBezTo>
                    <a:pt x="1035" y="3562"/>
                    <a:pt x="1039" y="3564"/>
                    <a:pt x="1043" y="3564"/>
                  </a:cubicBezTo>
                  <a:cubicBezTo>
                    <a:pt x="1046" y="3564"/>
                    <a:pt x="1048" y="3562"/>
                    <a:pt x="1048" y="3555"/>
                  </a:cubicBezTo>
                  <a:cubicBezTo>
                    <a:pt x="1085" y="3580"/>
                    <a:pt x="1073" y="3605"/>
                    <a:pt x="1073" y="3617"/>
                  </a:cubicBezTo>
                  <a:cubicBezTo>
                    <a:pt x="1085" y="3605"/>
                    <a:pt x="1110" y="3605"/>
                    <a:pt x="1085" y="3580"/>
                  </a:cubicBezTo>
                  <a:cubicBezTo>
                    <a:pt x="1089" y="3578"/>
                    <a:pt x="1093" y="3577"/>
                    <a:pt x="1096" y="3577"/>
                  </a:cubicBezTo>
                  <a:cubicBezTo>
                    <a:pt x="1111" y="3577"/>
                    <a:pt x="1122" y="3595"/>
                    <a:pt x="1138" y="3595"/>
                  </a:cubicBezTo>
                  <a:cubicBezTo>
                    <a:pt x="1141" y="3595"/>
                    <a:pt x="1144" y="3594"/>
                    <a:pt x="1148" y="3592"/>
                  </a:cubicBezTo>
                  <a:cubicBezTo>
                    <a:pt x="1148" y="3568"/>
                    <a:pt x="1123" y="3530"/>
                    <a:pt x="1148" y="3530"/>
                  </a:cubicBezTo>
                  <a:cubicBezTo>
                    <a:pt x="1198" y="3505"/>
                    <a:pt x="1135" y="3443"/>
                    <a:pt x="1185" y="3430"/>
                  </a:cubicBezTo>
                  <a:lnTo>
                    <a:pt x="1185" y="3430"/>
                  </a:lnTo>
                  <a:lnTo>
                    <a:pt x="1185" y="3443"/>
                  </a:lnTo>
                  <a:cubicBezTo>
                    <a:pt x="1210" y="3443"/>
                    <a:pt x="1198" y="3393"/>
                    <a:pt x="1235" y="3380"/>
                  </a:cubicBezTo>
                  <a:cubicBezTo>
                    <a:pt x="1223" y="3380"/>
                    <a:pt x="1198" y="3380"/>
                    <a:pt x="1198" y="3368"/>
                  </a:cubicBezTo>
                  <a:cubicBezTo>
                    <a:pt x="1235" y="3356"/>
                    <a:pt x="1223" y="3318"/>
                    <a:pt x="1260" y="3318"/>
                  </a:cubicBezTo>
                  <a:lnTo>
                    <a:pt x="1235" y="3281"/>
                  </a:lnTo>
                  <a:cubicBezTo>
                    <a:pt x="1297" y="3193"/>
                    <a:pt x="1447" y="2819"/>
                    <a:pt x="1497" y="2732"/>
                  </a:cubicBezTo>
                  <a:cubicBezTo>
                    <a:pt x="1597" y="2545"/>
                    <a:pt x="1672" y="2345"/>
                    <a:pt x="1746" y="2146"/>
                  </a:cubicBezTo>
                  <a:cubicBezTo>
                    <a:pt x="1796" y="2146"/>
                    <a:pt x="1796" y="2108"/>
                    <a:pt x="1821" y="2083"/>
                  </a:cubicBezTo>
                  <a:cubicBezTo>
                    <a:pt x="1809" y="2083"/>
                    <a:pt x="1784" y="2071"/>
                    <a:pt x="1796" y="2071"/>
                  </a:cubicBezTo>
                  <a:cubicBezTo>
                    <a:pt x="1834" y="1996"/>
                    <a:pt x="1771" y="2059"/>
                    <a:pt x="1796" y="1971"/>
                  </a:cubicBezTo>
                  <a:cubicBezTo>
                    <a:pt x="1846" y="1809"/>
                    <a:pt x="1934" y="1659"/>
                    <a:pt x="2046" y="1522"/>
                  </a:cubicBezTo>
                  <a:cubicBezTo>
                    <a:pt x="2021" y="1462"/>
                    <a:pt x="2080" y="1436"/>
                    <a:pt x="2072" y="1378"/>
                  </a:cubicBezTo>
                  <a:lnTo>
                    <a:pt x="2072" y="1378"/>
                  </a:lnTo>
                  <a:cubicBezTo>
                    <a:pt x="2084" y="1317"/>
                    <a:pt x="2221" y="1121"/>
                    <a:pt x="2233" y="1073"/>
                  </a:cubicBezTo>
                  <a:lnTo>
                    <a:pt x="2220" y="1073"/>
                  </a:lnTo>
                  <a:cubicBezTo>
                    <a:pt x="2220" y="1023"/>
                    <a:pt x="2270" y="1048"/>
                    <a:pt x="2295" y="1023"/>
                  </a:cubicBezTo>
                  <a:cubicBezTo>
                    <a:pt x="2258" y="1011"/>
                    <a:pt x="2233" y="974"/>
                    <a:pt x="2233" y="936"/>
                  </a:cubicBezTo>
                  <a:lnTo>
                    <a:pt x="2245" y="936"/>
                  </a:lnTo>
                  <a:cubicBezTo>
                    <a:pt x="2233" y="899"/>
                    <a:pt x="2233" y="849"/>
                    <a:pt x="2233" y="811"/>
                  </a:cubicBezTo>
                  <a:lnTo>
                    <a:pt x="2233" y="811"/>
                  </a:lnTo>
                  <a:lnTo>
                    <a:pt x="2258" y="824"/>
                  </a:lnTo>
                  <a:cubicBezTo>
                    <a:pt x="2245" y="787"/>
                    <a:pt x="2283" y="737"/>
                    <a:pt x="2295" y="712"/>
                  </a:cubicBezTo>
                  <a:cubicBezTo>
                    <a:pt x="2320" y="674"/>
                    <a:pt x="2407" y="624"/>
                    <a:pt x="2407" y="550"/>
                  </a:cubicBezTo>
                  <a:lnTo>
                    <a:pt x="2507" y="550"/>
                  </a:lnTo>
                  <a:lnTo>
                    <a:pt x="2507" y="537"/>
                  </a:lnTo>
                  <a:cubicBezTo>
                    <a:pt x="2507" y="537"/>
                    <a:pt x="1572" y="38"/>
                    <a:pt x="1335" y="13"/>
                  </a:cubicBezTo>
                  <a:lnTo>
                    <a:pt x="1310" y="1"/>
                  </a:lnTo>
                  <a:lnTo>
                    <a:pt x="1310" y="26"/>
                  </a:lnTo>
                  <a:cubicBezTo>
                    <a:pt x="1293" y="34"/>
                    <a:pt x="1299" y="49"/>
                    <a:pt x="1297" y="49"/>
                  </a:cubicBezTo>
                  <a:cubicBezTo>
                    <a:pt x="1296" y="49"/>
                    <a:pt x="1293" y="46"/>
                    <a:pt x="1285" y="38"/>
                  </a:cubicBezTo>
                  <a:lnTo>
                    <a:pt x="1297" y="26"/>
                  </a:lnTo>
                  <a:lnTo>
                    <a:pt x="1297" y="26"/>
                  </a:lnTo>
                  <a:cubicBezTo>
                    <a:pt x="1294" y="29"/>
                    <a:pt x="1291" y="31"/>
                    <a:pt x="1287" y="31"/>
                  </a:cubicBezTo>
                  <a:cubicBezTo>
                    <a:pt x="1278" y="31"/>
                    <a:pt x="1269" y="19"/>
                    <a:pt x="1260" y="1"/>
                  </a:cubicBezTo>
                  <a:close/>
                  <a:moveTo>
                    <a:pt x="1048" y="3605"/>
                  </a:moveTo>
                  <a:cubicBezTo>
                    <a:pt x="1048" y="3613"/>
                    <a:pt x="1039" y="3620"/>
                    <a:pt x="1032" y="3622"/>
                  </a:cubicBezTo>
                  <a:lnTo>
                    <a:pt x="1032" y="3622"/>
                  </a:lnTo>
                  <a:cubicBezTo>
                    <a:pt x="1029" y="3621"/>
                    <a:pt x="1026" y="3620"/>
                    <a:pt x="1023" y="3617"/>
                  </a:cubicBezTo>
                  <a:lnTo>
                    <a:pt x="1023" y="3617"/>
                  </a:lnTo>
                  <a:cubicBezTo>
                    <a:pt x="1023" y="3621"/>
                    <a:pt x="1025" y="3623"/>
                    <a:pt x="1028" y="3623"/>
                  </a:cubicBezTo>
                  <a:cubicBezTo>
                    <a:pt x="1029" y="3623"/>
                    <a:pt x="1030" y="3622"/>
                    <a:pt x="1032" y="3622"/>
                  </a:cubicBezTo>
                  <a:lnTo>
                    <a:pt x="1032" y="3622"/>
                  </a:lnTo>
                  <a:cubicBezTo>
                    <a:pt x="1033" y="3622"/>
                    <a:pt x="1035" y="3623"/>
                    <a:pt x="1036" y="3623"/>
                  </a:cubicBezTo>
                  <a:cubicBezTo>
                    <a:pt x="1047" y="3623"/>
                    <a:pt x="1057" y="3614"/>
                    <a:pt x="1048" y="360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2" name="Google Shape;392;p22"/>
            <p:cNvSpPr/>
            <p:nvPr/>
          </p:nvSpPr>
          <p:spPr>
            <a:xfrm>
              <a:off x="6547658" y="1695174"/>
              <a:ext cx="1989" cy="821"/>
            </a:xfrm>
            <a:custGeom>
              <a:avLst/>
              <a:gdLst/>
              <a:ahLst/>
              <a:cxnLst/>
              <a:rect l="l" t="t" r="r" b="b"/>
              <a:pathLst>
                <a:path w="63" h="26" extrusionOk="0">
                  <a:moveTo>
                    <a:pt x="63" y="1"/>
                  </a:moveTo>
                  <a:cubicBezTo>
                    <a:pt x="38" y="1"/>
                    <a:pt x="13" y="1"/>
                    <a:pt x="0" y="26"/>
                  </a:cubicBezTo>
                  <a:cubicBezTo>
                    <a:pt x="38" y="26"/>
                    <a:pt x="50" y="2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3" name="Google Shape;393;p22"/>
            <p:cNvSpPr/>
            <p:nvPr/>
          </p:nvSpPr>
          <p:spPr>
            <a:xfrm>
              <a:off x="6547658" y="1695963"/>
              <a:ext cx="32" cy="32"/>
            </a:xfrm>
            <a:custGeom>
              <a:avLst/>
              <a:gdLst/>
              <a:ahLst/>
              <a:cxnLst/>
              <a:rect l="l" t="t" r="r" b="b"/>
              <a:pathLst>
                <a:path w="1" h="1" extrusionOk="0">
                  <a:moveTo>
                    <a:pt x="0" y="1"/>
                  </a:moveTo>
                  <a:lnTo>
                    <a:pt x="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4" name="Google Shape;394;p22"/>
            <p:cNvSpPr/>
            <p:nvPr/>
          </p:nvSpPr>
          <p:spPr>
            <a:xfrm>
              <a:off x="6540555" y="1810152"/>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5" name="Google Shape;395;p22"/>
            <p:cNvSpPr/>
            <p:nvPr/>
          </p:nvSpPr>
          <p:spPr>
            <a:xfrm>
              <a:off x="6506712" y="1695584"/>
              <a:ext cx="79146" cy="114599"/>
            </a:xfrm>
            <a:custGeom>
              <a:avLst/>
              <a:gdLst/>
              <a:ahLst/>
              <a:cxnLst/>
              <a:rect l="l" t="t" r="r" b="b"/>
              <a:pathLst>
                <a:path w="2507" h="3630" extrusionOk="0">
                  <a:moveTo>
                    <a:pt x="362" y="2070"/>
                  </a:moveTo>
                  <a:cubicBezTo>
                    <a:pt x="361" y="2070"/>
                    <a:pt x="361" y="2071"/>
                    <a:pt x="361" y="2072"/>
                  </a:cubicBezTo>
                  <a:lnTo>
                    <a:pt x="361" y="2072"/>
                  </a:lnTo>
                  <a:cubicBezTo>
                    <a:pt x="361" y="2071"/>
                    <a:pt x="362" y="2071"/>
                    <a:pt x="362" y="2070"/>
                  </a:cubicBezTo>
                  <a:close/>
                  <a:moveTo>
                    <a:pt x="1272" y="0"/>
                  </a:moveTo>
                  <a:cubicBezTo>
                    <a:pt x="1272" y="13"/>
                    <a:pt x="1260" y="13"/>
                    <a:pt x="1247" y="13"/>
                  </a:cubicBezTo>
                  <a:lnTo>
                    <a:pt x="1272" y="13"/>
                  </a:lnTo>
                  <a:cubicBezTo>
                    <a:pt x="1272" y="13"/>
                    <a:pt x="1297" y="62"/>
                    <a:pt x="1272" y="62"/>
                  </a:cubicBezTo>
                  <a:cubicBezTo>
                    <a:pt x="1267" y="65"/>
                    <a:pt x="1262" y="66"/>
                    <a:pt x="1257" y="66"/>
                  </a:cubicBezTo>
                  <a:cubicBezTo>
                    <a:pt x="1242" y="66"/>
                    <a:pt x="1229" y="59"/>
                    <a:pt x="1219" y="59"/>
                  </a:cubicBezTo>
                  <a:cubicBezTo>
                    <a:pt x="1216" y="59"/>
                    <a:pt x="1213" y="60"/>
                    <a:pt x="1210" y="62"/>
                  </a:cubicBezTo>
                  <a:cubicBezTo>
                    <a:pt x="1135" y="175"/>
                    <a:pt x="1073" y="287"/>
                    <a:pt x="1023" y="412"/>
                  </a:cubicBezTo>
                  <a:cubicBezTo>
                    <a:pt x="1010" y="412"/>
                    <a:pt x="1010" y="412"/>
                    <a:pt x="1010" y="399"/>
                  </a:cubicBezTo>
                  <a:cubicBezTo>
                    <a:pt x="1010" y="437"/>
                    <a:pt x="985" y="474"/>
                    <a:pt x="985" y="511"/>
                  </a:cubicBezTo>
                  <a:lnTo>
                    <a:pt x="936" y="511"/>
                  </a:lnTo>
                  <a:cubicBezTo>
                    <a:pt x="948" y="511"/>
                    <a:pt x="873" y="698"/>
                    <a:pt x="861" y="698"/>
                  </a:cubicBezTo>
                  <a:lnTo>
                    <a:pt x="898" y="723"/>
                  </a:lnTo>
                  <a:cubicBezTo>
                    <a:pt x="894" y="735"/>
                    <a:pt x="888" y="738"/>
                    <a:pt x="881" y="738"/>
                  </a:cubicBezTo>
                  <a:cubicBezTo>
                    <a:pt x="872" y="738"/>
                    <a:pt x="862" y="734"/>
                    <a:pt x="853" y="734"/>
                  </a:cubicBezTo>
                  <a:cubicBezTo>
                    <a:pt x="846" y="734"/>
                    <a:pt x="840" y="737"/>
                    <a:pt x="836" y="748"/>
                  </a:cubicBezTo>
                  <a:cubicBezTo>
                    <a:pt x="898" y="786"/>
                    <a:pt x="798" y="798"/>
                    <a:pt x="836" y="823"/>
                  </a:cubicBezTo>
                  <a:cubicBezTo>
                    <a:pt x="836" y="823"/>
                    <a:pt x="830" y="829"/>
                    <a:pt x="819" y="829"/>
                  </a:cubicBezTo>
                  <a:cubicBezTo>
                    <a:pt x="814" y="829"/>
                    <a:pt x="807" y="827"/>
                    <a:pt x="798" y="823"/>
                  </a:cubicBezTo>
                  <a:lnTo>
                    <a:pt x="798" y="823"/>
                  </a:lnTo>
                  <a:cubicBezTo>
                    <a:pt x="836" y="848"/>
                    <a:pt x="798" y="848"/>
                    <a:pt x="798" y="861"/>
                  </a:cubicBezTo>
                  <a:cubicBezTo>
                    <a:pt x="798" y="865"/>
                    <a:pt x="800" y="866"/>
                    <a:pt x="802" y="866"/>
                  </a:cubicBezTo>
                  <a:cubicBezTo>
                    <a:pt x="807" y="866"/>
                    <a:pt x="815" y="861"/>
                    <a:pt x="823" y="861"/>
                  </a:cubicBezTo>
                  <a:lnTo>
                    <a:pt x="823" y="886"/>
                  </a:lnTo>
                  <a:cubicBezTo>
                    <a:pt x="811" y="886"/>
                    <a:pt x="786" y="886"/>
                    <a:pt x="786" y="873"/>
                  </a:cubicBezTo>
                  <a:cubicBezTo>
                    <a:pt x="686" y="998"/>
                    <a:pt x="611" y="1135"/>
                    <a:pt x="549" y="1272"/>
                  </a:cubicBezTo>
                  <a:cubicBezTo>
                    <a:pt x="579" y="1272"/>
                    <a:pt x="577" y="1256"/>
                    <a:pt x="600" y="1256"/>
                  </a:cubicBezTo>
                  <a:cubicBezTo>
                    <a:pt x="606" y="1256"/>
                    <a:pt x="614" y="1257"/>
                    <a:pt x="624" y="1260"/>
                  </a:cubicBezTo>
                  <a:cubicBezTo>
                    <a:pt x="636" y="1297"/>
                    <a:pt x="599" y="1285"/>
                    <a:pt x="624" y="1310"/>
                  </a:cubicBezTo>
                  <a:cubicBezTo>
                    <a:pt x="606" y="1300"/>
                    <a:pt x="594" y="1297"/>
                    <a:pt x="586" y="1297"/>
                  </a:cubicBezTo>
                  <a:cubicBezTo>
                    <a:pt x="566" y="1297"/>
                    <a:pt x="566" y="1316"/>
                    <a:pt x="542" y="1316"/>
                  </a:cubicBezTo>
                  <a:cubicBezTo>
                    <a:pt x="534" y="1316"/>
                    <a:pt x="525" y="1314"/>
                    <a:pt x="512" y="1310"/>
                  </a:cubicBezTo>
                  <a:lnTo>
                    <a:pt x="512" y="1310"/>
                  </a:lnTo>
                  <a:lnTo>
                    <a:pt x="549" y="1334"/>
                  </a:lnTo>
                  <a:lnTo>
                    <a:pt x="524" y="1334"/>
                  </a:lnTo>
                  <a:cubicBezTo>
                    <a:pt x="524" y="1434"/>
                    <a:pt x="536" y="1372"/>
                    <a:pt x="487" y="1434"/>
                  </a:cubicBezTo>
                  <a:cubicBezTo>
                    <a:pt x="474" y="1472"/>
                    <a:pt x="524" y="1509"/>
                    <a:pt x="487" y="1522"/>
                  </a:cubicBezTo>
                  <a:cubicBezTo>
                    <a:pt x="487" y="1522"/>
                    <a:pt x="524" y="1522"/>
                    <a:pt x="524" y="1534"/>
                  </a:cubicBezTo>
                  <a:cubicBezTo>
                    <a:pt x="521" y="1533"/>
                    <a:pt x="518" y="1532"/>
                    <a:pt x="516" y="1532"/>
                  </a:cubicBezTo>
                  <a:cubicBezTo>
                    <a:pt x="499" y="1532"/>
                    <a:pt x="521" y="1565"/>
                    <a:pt x="511" y="1565"/>
                  </a:cubicBezTo>
                  <a:cubicBezTo>
                    <a:pt x="509" y="1565"/>
                    <a:pt x="505" y="1563"/>
                    <a:pt x="499" y="1559"/>
                  </a:cubicBezTo>
                  <a:lnTo>
                    <a:pt x="499" y="1559"/>
                  </a:lnTo>
                  <a:cubicBezTo>
                    <a:pt x="499" y="1570"/>
                    <a:pt x="478" y="1603"/>
                    <a:pt x="514" y="1618"/>
                  </a:cubicBezTo>
                  <a:lnTo>
                    <a:pt x="514" y="1618"/>
                  </a:lnTo>
                  <a:cubicBezTo>
                    <a:pt x="512" y="1618"/>
                    <a:pt x="509" y="1618"/>
                    <a:pt x="507" y="1618"/>
                  </a:cubicBezTo>
                  <a:cubicBezTo>
                    <a:pt x="497" y="1618"/>
                    <a:pt x="488" y="1620"/>
                    <a:pt x="480" y="1620"/>
                  </a:cubicBezTo>
                  <a:cubicBezTo>
                    <a:pt x="473" y="1620"/>
                    <a:pt x="466" y="1618"/>
                    <a:pt x="462" y="1609"/>
                  </a:cubicBezTo>
                  <a:cubicBezTo>
                    <a:pt x="462" y="1621"/>
                    <a:pt x="449" y="1621"/>
                    <a:pt x="449" y="1634"/>
                  </a:cubicBezTo>
                  <a:lnTo>
                    <a:pt x="474" y="1634"/>
                  </a:lnTo>
                  <a:cubicBezTo>
                    <a:pt x="462" y="1671"/>
                    <a:pt x="424" y="1671"/>
                    <a:pt x="449" y="1709"/>
                  </a:cubicBezTo>
                  <a:lnTo>
                    <a:pt x="474" y="1709"/>
                  </a:lnTo>
                  <a:cubicBezTo>
                    <a:pt x="474" y="1727"/>
                    <a:pt x="467" y="1738"/>
                    <a:pt x="444" y="1738"/>
                  </a:cubicBezTo>
                  <a:cubicBezTo>
                    <a:pt x="436" y="1738"/>
                    <a:pt x="425" y="1737"/>
                    <a:pt x="412" y="1734"/>
                  </a:cubicBezTo>
                  <a:lnTo>
                    <a:pt x="412" y="1709"/>
                  </a:lnTo>
                  <a:cubicBezTo>
                    <a:pt x="387" y="1734"/>
                    <a:pt x="387" y="1758"/>
                    <a:pt x="399" y="1796"/>
                  </a:cubicBezTo>
                  <a:lnTo>
                    <a:pt x="399" y="1783"/>
                  </a:lnTo>
                  <a:lnTo>
                    <a:pt x="399" y="1783"/>
                  </a:lnTo>
                  <a:cubicBezTo>
                    <a:pt x="424" y="1846"/>
                    <a:pt x="362" y="2033"/>
                    <a:pt x="399" y="2095"/>
                  </a:cubicBezTo>
                  <a:lnTo>
                    <a:pt x="437" y="2095"/>
                  </a:lnTo>
                  <a:lnTo>
                    <a:pt x="449" y="2145"/>
                  </a:lnTo>
                  <a:cubicBezTo>
                    <a:pt x="449" y="2145"/>
                    <a:pt x="367" y="2083"/>
                    <a:pt x="361" y="2072"/>
                  </a:cubicBezTo>
                  <a:lnTo>
                    <a:pt x="361" y="2072"/>
                  </a:lnTo>
                  <a:cubicBezTo>
                    <a:pt x="299" y="2209"/>
                    <a:pt x="224" y="2345"/>
                    <a:pt x="137" y="2469"/>
                  </a:cubicBezTo>
                  <a:cubicBezTo>
                    <a:pt x="134" y="2471"/>
                    <a:pt x="130" y="2472"/>
                    <a:pt x="127" y="2472"/>
                  </a:cubicBezTo>
                  <a:cubicBezTo>
                    <a:pt x="106" y="2472"/>
                    <a:pt x="88" y="2444"/>
                    <a:pt x="87" y="2444"/>
                  </a:cubicBezTo>
                  <a:lnTo>
                    <a:pt x="87" y="2444"/>
                  </a:lnTo>
                  <a:cubicBezTo>
                    <a:pt x="87" y="2469"/>
                    <a:pt x="112" y="2469"/>
                    <a:pt x="100" y="2494"/>
                  </a:cubicBezTo>
                  <a:cubicBezTo>
                    <a:pt x="94" y="2500"/>
                    <a:pt x="89" y="2503"/>
                    <a:pt x="86" y="2503"/>
                  </a:cubicBezTo>
                  <a:cubicBezTo>
                    <a:pt x="74" y="2503"/>
                    <a:pt x="72" y="2479"/>
                    <a:pt x="63" y="2469"/>
                  </a:cubicBezTo>
                  <a:cubicBezTo>
                    <a:pt x="63" y="2469"/>
                    <a:pt x="50" y="2482"/>
                    <a:pt x="63" y="2494"/>
                  </a:cubicBezTo>
                  <a:cubicBezTo>
                    <a:pt x="87" y="2507"/>
                    <a:pt x="125" y="2519"/>
                    <a:pt x="150" y="2532"/>
                  </a:cubicBezTo>
                  <a:lnTo>
                    <a:pt x="137" y="2557"/>
                  </a:lnTo>
                  <a:lnTo>
                    <a:pt x="112" y="2544"/>
                  </a:lnTo>
                  <a:lnTo>
                    <a:pt x="112" y="2544"/>
                  </a:lnTo>
                  <a:cubicBezTo>
                    <a:pt x="112" y="2544"/>
                    <a:pt x="175" y="2594"/>
                    <a:pt x="150" y="2619"/>
                  </a:cubicBezTo>
                  <a:cubicBezTo>
                    <a:pt x="112" y="2656"/>
                    <a:pt x="87" y="2706"/>
                    <a:pt x="63" y="2756"/>
                  </a:cubicBezTo>
                  <a:cubicBezTo>
                    <a:pt x="50" y="2744"/>
                    <a:pt x="38" y="2731"/>
                    <a:pt x="38" y="2719"/>
                  </a:cubicBezTo>
                  <a:cubicBezTo>
                    <a:pt x="38" y="2719"/>
                    <a:pt x="38" y="2731"/>
                    <a:pt x="13" y="2731"/>
                  </a:cubicBezTo>
                  <a:cubicBezTo>
                    <a:pt x="50" y="2731"/>
                    <a:pt x="13" y="2756"/>
                    <a:pt x="38" y="2756"/>
                  </a:cubicBezTo>
                  <a:cubicBezTo>
                    <a:pt x="87" y="2831"/>
                    <a:pt x="0" y="2843"/>
                    <a:pt x="25" y="2893"/>
                  </a:cubicBezTo>
                  <a:lnTo>
                    <a:pt x="1035" y="3604"/>
                  </a:lnTo>
                  <a:cubicBezTo>
                    <a:pt x="1035" y="3617"/>
                    <a:pt x="1023" y="3629"/>
                    <a:pt x="1023" y="3629"/>
                  </a:cubicBezTo>
                  <a:cubicBezTo>
                    <a:pt x="1035" y="3629"/>
                    <a:pt x="1060" y="3617"/>
                    <a:pt x="1048" y="3604"/>
                  </a:cubicBezTo>
                  <a:lnTo>
                    <a:pt x="1023" y="3579"/>
                  </a:lnTo>
                  <a:cubicBezTo>
                    <a:pt x="1023" y="3568"/>
                    <a:pt x="1025" y="3565"/>
                    <a:pt x="1028" y="3565"/>
                  </a:cubicBezTo>
                  <a:cubicBezTo>
                    <a:pt x="1033" y="3565"/>
                    <a:pt x="1041" y="3574"/>
                    <a:pt x="1045" y="3574"/>
                  </a:cubicBezTo>
                  <a:cubicBezTo>
                    <a:pt x="1047" y="3574"/>
                    <a:pt x="1048" y="3572"/>
                    <a:pt x="1048" y="3567"/>
                  </a:cubicBezTo>
                  <a:cubicBezTo>
                    <a:pt x="1085" y="3579"/>
                    <a:pt x="1073" y="3604"/>
                    <a:pt x="1073" y="3629"/>
                  </a:cubicBezTo>
                  <a:cubicBezTo>
                    <a:pt x="1085" y="3604"/>
                    <a:pt x="1110" y="3604"/>
                    <a:pt x="1085" y="3579"/>
                  </a:cubicBezTo>
                  <a:cubicBezTo>
                    <a:pt x="1089" y="3577"/>
                    <a:pt x="1092" y="3577"/>
                    <a:pt x="1095" y="3577"/>
                  </a:cubicBezTo>
                  <a:cubicBezTo>
                    <a:pt x="1111" y="3577"/>
                    <a:pt x="1122" y="3594"/>
                    <a:pt x="1137" y="3594"/>
                  </a:cubicBezTo>
                  <a:cubicBezTo>
                    <a:pt x="1140" y="3594"/>
                    <a:pt x="1144" y="3594"/>
                    <a:pt x="1148" y="3592"/>
                  </a:cubicBezTo>
                  <a:cubicBezTo>
                    <a:pt x="1148" y="3579"/>
                    <a:pt x="1123" y="3542"/>
                    <a:pt x="1148" y="3529"/>
                  </a:cubicBezTo>
                  <a:cubicBezTo>
                    <a:pt x="1197" y="3517"/>
                    <a:pt x="1135" y="3442"/>
                    <a:pt x="1185" y="3430"/>
                  </a:cubicBezTo>
                  <a:lnTo>
                    <a:pt x="1185" y="3430"/>
                  </a:lnTo>
                  <a:lnTo>
                    <a:pt x="1185" y="3442"/>
                  </a:lnTo>
                  <a:cubicBezTo>
                    <a:pt x="1210" y="3442"/>
                    <a:pt x="1197" y="3405"/>
                    <a:pt x="1222" y="3392"/>
                  </a:cubicBezTo>
                  <a:cubicBezTo>
                    <a:pt x="1222" y="3392"/>
                    <a:pt x="1197" y="3392"/>
                    <a:pt x="1197" y="3367"/>
                  </a:cubicBezTo>
                  <a:cubicBezTo>
                    <a:pt x="1235" y="3355"/>
                    <a:pt x="1222" y="3330"/>
                    <a:pt x="1260" y="3317"/>
                  </a:cubicBezTo>
                  <a:lnTo>
                    <a:pt x="1235" y="3280"/>
                  </a:lnTo>
                  <a:cubicBezTo>
                    <a:pt x="1297" y="3193"/>
                    <a:pt x="1447" y="2819"/>
                    <a:pt x="1497" y="2731"/>
                  </a:cubicBezTo>
                  <a:cubicBezTo>
                    <a:pt x="1596" y="2544"/>
                    <a:pt x="1684" y="2345"/>
                    <a:pt x="1746" y="2145"/>
                  </a:cubicBezTo>
                  <a:cubicBezTo>
                    <a:pt x="1796" y="2145"/>
                    <a:pt x="1796" y="2108"/>
                    <a:pt x="1821" y="2083"/>
                  </a:cubicBezTo>
                  <a:cubicBezTo>
                    <a:pt x="1809" y="2083"/>
                    <a:pt x="1784" y="2083"/>
                    <a:pt x="1796" y="2070"/>
                  </a:cubicBezTo>
                  <a:cubicBezTo>
                    <a:pt x="1833" y="1995"/>
                    <a:pt x="1771" y="2058"/>
                    <a:pt x="1796" y="1970"/>
                  </a:cubicBezTo>
                  <a:cubicBezTo>
                    <a:pt x="1846" y="1808"/>
                    <a:pt x="1933" y="1659"/>
                    <a:pt x="2045" y="1522"/>
                  </a:cubicBezTo>
                  <a:cubicBezTo>
                    <a:pt x="2021" y="1459"/>
                    <a:pt x="2083" y="1434"/>
                    <a:pt x="2070" y="1384"/>
                  </a:cubicBezTo>
                  <a:lnTo>
                    <a:pt x="2083" y="1384"/>
                  </a:lnTo>
                  <a:cubicBezTo>
                    <a:pt x="2083" y="1334"/>
                    <a:pt x="2233" y="1122"/>
                    <a:pt x="2245" y="1073"/>
                  </a:cubicBezTo>
                  <a:lnTo>
                    <a:pt x="2233" y="1073"/>
                  </a:lnTo>
                  <a:cubicBezTo>
                    <a:pt x="2233" y="1023"/>
                    <a:pt x="2270" y="1048"/>
                    <a:pt x="2307" y="1023"/>
                  </a:cubicBezTo>
                  <a:cubicBezTo>
                    <a:pt x="2270" y="1010"/>
                    <a:pt x="2245" y="973"/>
                    <a:pt x="2245" y="935"/>
                  </a:cubicBezTo>
                  <a:lnTo>
                    <a:pt x="2257" y="935"/>
                  </a:lnTo>
                  <a:cubicBezTo>
                    <a:pt x="2245" y="898"/>
                    <a:pt x="2245" y="861"/>
                    <a:pt x="2245" y="811"/>
                  </a:cubicBezTo>
                  <a:lnTo>
                    <a:pt x="2245" y="811"/>
                  </a:lnTo>
                  <a:lnTo>
                    <a:pt x="2270" y="823"/>
                  </a:lnTo>
                  <a:cubicBezTo>
                    <a:pt x="2257" y="786"/>
                    <a:pt x="2295" y="736"/>
                    <a:pt x="2295" y="711"/>
                  </a:cubicBezTo>
                  <a:cubicBezTo>
                    <a:pt x="2332" y="674"/>
                    <a:pt x="2420" y="624"/>
                    <a:pt x="2407" y="549"/>
                  </a:cubicBezTo>
                  <a:lnTo>
                    <a:pt x="2507" y="549"/>
                  </a:lnTo>
                  <a:lnTo>
                    <a:pt x="2507" y="536"/>
                  </a:lnTo>
                  <a:cubicBezTo>
                    <a:pt x="2507" y="536"/>
                    <a:pt x="1584" y="37"/>
                    <a:pt x="1347" y="25"/>
                  </a:cubicBezTo>
                  <a:lnTo>
                    <a:pt x="1322" y="0"/>
                  </a:lnTo>
                  <a:lnTo>
                    <a:pt x="1322" y="25"/>
                  </a:lnTo>
                  <a:cubicBezTo>
                    <a:pt x="1302" y="35"/>
                    <a:pt x="1314" y="53"/>
                    <a:pt x="1307" y="53"/>
                  </a:cubicBezTo>
                  <a:cubicBezTo>
                    <a:pt x="1305" y="53"/>
                    <a:pt x="1302" y="52"/>
                    <a:pt x="1297" y="50"/>
                  </a:cubicBezTo>
                  <a:lnTo>
                    <a:pt x="1310" y="25"/>
                  </a:lnTo>
                  <a:lnTo>
                    <a:pt x="1310" y="25"/>
                  </a:lnTo>
                  <a:cubicBezTo>
                    <a:pt x="1306" y="28"/>
                    <a:pt x="1303" y="30"/>
                    <a:pt x="1300" y="30"/>
                  </a:cubicBezTo>
                  <a:cubicBezTo>
                    <a:pt x="1291" y="30"/>
                    <a:pt x="1281" y="18"/>
                    <a:pt x="1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396" name="Google Shape;396;p22"/>
          <p:cNvGrpSpPr/>
          <p:nvPr/>
        </p:nvGrpSpPr>
        <p:grpSpPr>
          <a:xfrm>
            <a:off x="11537281" y="2138511"/>
            <a:ext cx="857715" cy="1271252"/>
            <a:chOff x="5891318" y="3200273"/>
            <a:chExt cx="527629" cy="782020"/>
          </a:xfrm>
        </p:grpSpPr>
        <p:sp>
          <p:nvSpPr>
            <p:cNvPr id="397" name="Google Shape;397;p22"/>
            <p:cNvSpPr/>
            <p:nvPr/>
          </p:nvSpPr>
          <p:spPr>
            <a:xfrm>
              <a:off x="5912975" y="3253058"/>
              <a:ext cx="472098" cy="673799"/>
            </a:xfrm>
            <a:custGeom>
              <a:avLst/>
              <a:gdLst/>
              <a:ahLst/>
              <a:cxnLst/>
              <a:rect l="l" t="t" r="r" b="b"/>
              <a:pathLst>
                <a:path w="14954" h="21343" extrusionOk="0">
                  <a:moveTo>
                    <a:pt x="1063" y="0"/>
                  </a:moveTo>
                  <a:cubicBezTo>
                    <a:pt x="928" y="0"/>
                    <a:pt x="818" y="28"/>
                    <a:pt x="737" y="89"/>
                  </a:cubicBezTo>
                  <a:cubicBezTo>
                    <a:pt x="1" y="650"/>
                    <a:pt x="500" y="4080"/>
                    <a:pt x="1223" y="6050"/>
                  </a:cubicBezTo>
                  <a:cubicBezTo>
                    <a:pt x="1944" y="7982"/>
                    <a:pt x="9825" y="21343"/>
                    <a:pt x="9837" y="21343"/>
                  </a:cubicBezTo>
                  <a:cubicBezTo>
                    <a:pt x="9837" y="21343"/>
                    <a:pt x="9834" y="21338"/>
                    <a:pt x="9828" y="21327"/>
                  </a:cubicBezTo>
                  <a:cubicBezTo>
                    <a:pt x="9828" y="21327"/>
                    <a:pt x="14954" y="19855"/>
                    <a:pt x="14891" y="18571"/>
                  </a:cubicBezTo>
                  <a:cubicBezTo>
                    <a:pt x="14816" y="17274"/>
                    <a:pt x="7047" y="3930"/>
                    <a:pt x="5900" y="2845"/>
                  </a:cubicBezTo>
                  <a:cubicBezTo>
                    <a:pt x="4888" y="1889"/>
                    <a:pt x="2170" y="0"/>
                    <a:pt x="106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8" name="Google Shape;398;p22"/>
            <p:cNvSpPr/>
            <p:nvPr/>
          </p:nvSpPr>
          <p:spPr>
            <a:xfrm>
              <a:off x="5891318" y="3218016"/>
              <a:ext cx="233997" cy="245457"/>
            </a:xfrm>
            <a:custGeom>
              <a:avLst/>
              <a:gdLst/>
              <a:ahLst/>
              <a:cxnLst/>
              <a:rect l="l" t="t" r="r" b="b"/>
              <a:pathLst>
                <a:path w="7412" h="7775" extrusionOk="0">
                  <a:moveTo>
                    <a:pt x="1331" y="0"/>
                  </a:moveTo>
                  <a:cubicBezTo>
                    <a:pt x="1246" y="0"/>
                    <a:pt x="1172" y="17"/>
                    <a:pt x="1111" y="51"/>
                  </a:cubicBezTo>
                  <a:cubicBezTo>
                    <a:pt x="1" y="687"/>
                    <a:pt x="1834" y="7609"/>
                    <a:pt x="2133" y="7771"/>
                  </a:cubicBezTo>
                  <a:cubicBezTo>
                    <a:pt x="2137" y="7773"/>
                    <a:pt x="2141" y="7775"/>
                    <a:pt x="2145" y="7775"/>
                  </a:cubicBezTo>
                  <a:cubicBezTo>
                    <a:pt x="2245" y="7775"/>
                    <a:pt x="2382" y="7063"/>
                    <a:pt x="2358" y="6536"/>
                  </a:cubicBezTo>
                  <a:cubicBezTo>
                    <a:pt x="2358" y="6523"/>
                    <a:pt x="2361" y="6516"/>
                    <a:pt x="2368" y="6516"/>
                  </a:cubicBezTo>
                  <a:cubicBezTo>
                    <a:pt x="2440" y="6516"/>
                    <a:pt x="2881" y="7265"/>
                    <a:pt x="3281" y="7596"/>
                  </a:cubicBezTo>
                  <a:cubicBezTo>
                    <a:pt x="3318" y="7628"/>
                    <a:pt x="3350" y="7643"/>
                    <a:pt x="3377" y="7643"/>
                  </a:cubicBezTo>
                  <a:cubicBezTo>
                    <a:pt x="3675" y="7643"/>
                    <a:pt x="3455" y="5950"/>
                    <a:pt x="3455" y="5950"/>
                  </a:cubicBezTo>
                  <a:lnTo>
                    <a:pt x="3455" y="5950"/>
                  </a:lnTo>
                  <a:cubicBezTo>
                    <a:pt x="3456" y="5950"/>
                    <a:pt x="4265" y="6814"/>
                    <a:pt x="4679" y="6814"/>
                  </a:cubicBezTo>
                  <a:cubicBezTo>
                    <a:pt x="4710" y="6814"/>
                    <a:pt x="4739" y="6809"/>
                    <a:pt x="4765" y="6798"/>
                  </a:cubicBezTo>
                  <a:cubicBezTo>
                    <a:pt x="5139" y="6649"/>
                    <a:pt x="4453" y="5090"/>
                    <a:pt x="4640" y="5052"/>
                  </a:cubicBezTo>
                  <a:cubicBezTo>
                    <a:pt x="4640" y="5052"/>
                    <a:pt x="4641" y="5052"/>
                    <a:pt x="4641" y="5052"/>
                  </a:cubicBezTo>
                  <a:cubicBezTo>
                    <a:pt x="4703" y="5052"/>
                    <a:pt x="5679" y="5841"/>
                    <a:pt x="6130" y="5841"/>
                  </a:cubicBezTo>
                  <a:cubicBezTo>
                    <a:pt x="6420" y="5841"/>
                    <a:pt x="6494" y="5517"/>
                    <a:pt x="5975" y="4454"/>
                  </a:cubicBezTo>
                  <a:cubicBezTo>
                    <a:pt x="5940" y="4379"/>
                    <a:pt x="5957" y="4348"/>
                    <a:pt x="6008" y="4348"/>
                  </a:cubicBezTo>
                  <a:cubicBezTo>
                    <a:pt x="6234" y="4348"/>
                    <a:pt x="7130" y="4929"/>
                    <a:pt x="7341" y="4929"/>
                  </a:cubicBezTo>
                  <a:cubicBezTo>
                    <a:pt x="7411" y="4929"/>
                    <a:pt x="7405" y="4864"/>
                    <a:pt x="7272" y="4691"/>
                  </a:cubicBezTo>
                  <a:cubicBezTo>
                    <a:pt x="7272" y="4691"/>
                    <a:pt x="2759" y="0"/>
                    <a:pt x="1331"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9" name="Google Shape;399;p22"/>
            <p:cNvSpPr/>
            <p:nvPr/>
          </p:nvSpPr>
          <p:spPr>
            <a:xfrm>
              <a:off x="5908271" y="3200273"/>
              <a:ext cx="100803" cy="119398"/>
            </a:xfrm>
            <a:custGeom>
              <a:avLst/>
              <a:gdLst/>
              <a:ahLst/>
              <a:cxnLst/>
              <a:rect l="l" t="t" r="r" b="b"/>
              <a:pathLst>
                <a:path w="3193" h="3782" extrusionOk="0">
                  <a:moveTo>
                    <a:pt x="367" y="1"/>
                  </a:moveTo>
                  <a:cubicBezTo>
                    <a:pt x="361" y="1"/>
                    <a:pt x="355" y="1"/>
                    <a:pt x="349" y="2"/>
                  </a:cubicBezTo>
                  <a:cubicBezTo>
                    <a:pt x="0" y="77"/>
                    <a:pt x="387" y="3781"/>
                    <a:pt x="387" y="3781"/>
                  </a:cubicBezTo>
                  <a:lnTo>
                    <a:pt x="3193" y="1973"/>
                  </a:lnTo>
                  <a:cubicBezTo>
                    <a:pt x="3193" y="1973"/>
                    <a:pt x="785" y="1"/>
                    <a:pt x="367"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0" name="Google Shape;400;p22"/>
            <p:cNvSpPr/>
            <p:nvPr/>
          </p:nvSpPr>
          <p:spPr>
            <a:xfrm>
              <a:off x="6196442" y="3789717"/>
              <a:ext cx="222505" cy="192577"/>
            </a:xfrm>
            <a:custGeom>
              <a:avLst/>
              <a:gdLst/>
              <a:ahLst/>
              <a:cxnLst/>
              <a:rect l="l" t="t" r="r" b="b"/>
              <a:pathLst>
                <a:path w="7048" h="6100" extrusionOk="0">
                  <a:moveTo>
                    <a:pt x="5276" y="1"/>
                  </a:moveTo>
                  <a:cubicBezTo>
                    <a:pt x="5276" y="1"/>
                    <a:pt x="1" y="2744"/>
                    <a:pt x="38" y="2931"/>
                  </a:cubicBezTo>
                  <a:cubicBezTo>
                    <a:pt x="76" y="3105"/>
                    <a:pt x="1726" y="6099"/>
                    <a:pt x="1918" y="6099"/>
                  </a:cubicBezTo>
                  <a:cubicBezTo>
                    <a:pt x="1919" y="6099"/>
                    <a:pt x="1920" y="6099"/>
                    <a:pt x="1922" y="6099"/>
                  </a:cubicBezTo>
                  <a:cubicBezTo>
                    <a:pt x="2096" y="6061"/>
                    <a:pt x="7047" y="3443"/>
                    <a:pt x="6997" y="3143"/>
                  </a:cubicBezTo>
                  <a:cubicBezTo>
                    <a:pt x="6960" y="2831"/>
                    <a:pt x="5276" y="1"/>
                    <a:pt x="527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1" name="Google Shape;401;p22"/>
            <p:cNvSpPr/>
            <p:nvPr/>
          </p:nvSpPr>
          <p:spPr>
            <a:xfrm>
              <a:off x="6193348" y="3782645"/>
              <a:ext cx="181086" cy="119840"/>
            </a:xfrm>
            <a:custGeom>
              <a:avLst/>
              <a:gdLst/>
              <a:ahLst/>
              <a:cxnLst/>
              <a:rect l="l" t="t" r="r" b="b"/>
              <a:pathLst>
                <a:path w="5736" h="3796" extrusionOk="0">
                  <a:moveTo>
                    <a:pt x="5250" y="0"/>
                  </a:moveTo>
                  <a:cubicBezTo>
                    <a:pt x="5250" y="0"/>
                    <a:pt x="62" y="2893"/>
                    <a:pt x="37" y="2956"/>
                  </a:cubicBezTo>
                  <a:cubicBezTo>
                    <a:pt x="1" y="3027"/>
                    <a:pt x="376" y="3796"/>
                    <a:pt x="551" y="3796"/>
                  </a:cubicBezTo>
                  <a:cubicBezTo>
                    <a:pt x="559" y="3796"/>
                    <a:pt x="566" y="3794"/>
                    <a:pt x="573" y="3791"/>
                  </a:cubicBezTo>
                  <a:cubicBezTo>
                    <a:pt x="735" y="3716"/>
                    <a:pt x="5611" y="985"/>
                    <a:pt x="5674" y="861"/>
                  </a:cubicBezTo>
                  <a:cubicBezTo>
                    <a:pt x="5736" y="736"/>
                    <a:pt x="5250" y="0"/>
                    <a:pt x="525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2" name="Google Shape;402;p22"/>
            <p:cNvSpPr/>
            <p:nvPr/>
          </p:nvSpPr>
          <p:spPr>
            <a:xfrm>
              <a:off x="6038181" y="3431050"/>
              <a:ext cx="242552" cy="402012"/>
            </a:xfrm>
            <a:custGeom>
              <a:avLst/>
              <a:gdLst/>
              <a:ahLst/>
              <a:cxnLst/>
              <a:rect l="l" t="t" r="r" b="b"/>
              <a:pathLst>
                <a:path w="7683" h="12734" extrusionOk="0">
                  <a:moveTo>
                    <a:pt x="213" y="0"/>
                  </a:moveTo>
                  <a:lnTo>
                    <a:pt x="1" y="125"/>
                  </a:lnTo>
                  <a:lnTo>
                    <a:pt x="7458" y="12733"/>
                  </a:lnTo>
                  <a:lnTo>
                    <a:pt x="7683" y="12596"/>
                  </a:lnTo>
                  <a:lnTo>
                    <a:pt x="213" y="0"/>
                  </a:ln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3" name="Google Shape;403;p22"/>
            <p:cNvSpPr/>
            <p:nvPr/>
          </p:nvSpPr>
          <p:spPr>
            <a:xfrm>
              <a:off x="6085031" y="3400332"/>
              <a:ext cx="244541" cy="400055"/>
            </a:xfrm>
            <a:custGeom>
              <a:avLst/>
              <a:gdLst/>
              <a:ahLst/>
              <a:cxnLst/>
              <a:rect l="l" t="t" r="r" b="b"/>
              <a:pathLst>
                <a:path w="7746" h="12672" extrusionOk="0">
                  <a:moveTo>
                    <a:pt x="225" y="1"/>
                  </a:moveTo>
                  <a:lnTo>
                    <a:pt x="1" y="138"/>
                  </a:lnTo>
                  <a:cubicBezTo>
                    <a:pt x="75" y="263"/>
                    <a:pt x="7159" y="12023"/>
                    <a:pt x="7521" y="12671"/>
                  </a:cubicBezTo>
                  <a:lnTo>
                    <a:pt x="7745" y="12534"/>
                  </a:lnTo>
                  <a:cubicBezTo>
                    <a:pt x="7384" y="11898"/>
                    <a:pt x="300" y="125"/>
                    <a:pt x="22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4" name="Google Shape;404;p22"/>
            <p:cNvSpPr/>
            <p:nvPr/>
          </p:nvSpPr>
          <p:spPr>
            <a:xfrm>
              <a:off x="5994078" y="3460568"/>
              <a:ext cx="223673" cy="397277"/>
            </a:xfrm>
            <a:custGeom>
              <a:avLst/>
              <a:gdLst/>
              <a:ahLst/>
              <a:cxnLst/>
              <a:rect l="l" t="t" r="r" b="b"/>
              <a:pathLst>
                <a:path w="7085" h="12584" extrusionOk="0">
                  <a:moveTo>
                    <a:pt x="238" y="1"/>
                  </a:moveTo>
                  <a:lnTo>
                    <a:pt x="1" y="88"/>
                  </a:lnTo>
                  <a:cubicBezTo>
                    <a:pt x="250" y="749"/>
                    <a:pt x="6586" y="12098"/>
                    <a:pt x="6860" y="12584"/>
                  </a:cubicBezTo>
                  <a:lnTo>
                    <a:pt x="7084" y="12459"/>
                  </a:lnTo>
                  <a:cubicBezTo>
                    <a:pt x="7010" y="12347"/>
                    <a:pt x="475" y="637"/>
                    <a:pt x="23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405" name="Google Shape;405;p22"/>
          <p:cNvSpPr/>
          <p:nvPr/>
        </p:nvSpPr>
        <p:spPr>
          <a:xfrm>
            <a:off x="11925010" y="1902259"/>
            <a:ext cx="218969" cy="295748"/>
          </a:xfrm>
          <a:custGeom>
            <a:avLst/>
            <a:gdLst/>
            <a:ahLst/>
            <a:cxnLst/>
            <a:rect l="l" t="t" r="r" b="b"/>
            <a:pathLst>
              <a:path w="5202" h="7026" extrusionOk="0">
                <a:moveTo>
                  <a:pt x="1878" y="0"/>
                </a:moveTo>
                <a:cubicBezTo>
                  <a:pt x="1868" y="0"/>
                  <a:pt x="1858" y="1"/>
                  <a:pt x="1847" y="3"/>
                </a:cubicBezTo>
                <a:cubicBezTo>
                  <a:pt x="1697" y="28"/>
                  <a:pt x="1747" y="153"/>
                  <a:pt x="1759" y="253"/>
                </a:cubicBezTo>
                <a:cubicBezTo>
                  <a:pt x="1934" y="1076"/>
                  <a:pt x="2108" y="1899"/>
                  <a:pt x="2271" y="2722"/>
                </a:cubicBezTo>
                <a:cubicBezTo>
                  <a:pt x="2295" y="2797"/>
                  <a:pt x="2345" y="2909"/>
                  <a:pt x="2271" y="2946"/>
                </a:cubicBezTo>
                <a:cubicBezTo>
                  <a:pt x="2255" y="2957"/>
                  <a:pt x="2239" y="2961"/>
                  <a:pt x="2224" y="2961"/>
                </a:cubicBezTo>
                <a:cubicBezTo>
                  <a:pt x="2165" y="2961"/>
                  <a:pt x="2108" y="2898"/>
                  <a:pt x="2059" y="2859"/>
                </a:cubicBezTo>
                <a:cubicBezTo>
                  <a:pt x="1647" y="2572"/>
                  <a:pt x="1223" y="2285"/>
                  <a:pt x="811" y="2011"/>
                </a:cubicBezTo>
                <a:cubicBezTo>
                  <a:pt x="760" y="1974"/>
                  <a:pt x="705" y="1934"/>
                  <a:pt x="653" y="1934"/>
                </a:cubicBezTo>
                <a:cubicBezTo>
                  <a:pt x="616" y="1934"/>
                  <a:pt x="581" y="1954"/>
                  <a:pt x="550" y="2011"/>
                </a:cubicBezTo>
                <a:cubicBezTo>
                  <a:pt x="462" y="2136"/>
                  <a:pt x="599" y="2173"/>
                  <a:pt x="674" y="2223"/>
                </a:cubicBezTo>
                <a:lnTo>
                  <a:pt x="1896" y="3071"/>
                </a:lnTo>
                <a:cubicBezTo>
                  <a:pt x="1747" y="3133"/>
                  <a:pt x="1622" y="3183"/>
                  <a:pt x="1485" y="3208"/>
                </a:cubicBezTo>
                <a:cubicBezTo>
                  <a:pt x="1036" y="3333"/>
                  <a:pt x="612" y="3508"/>
                  <a:pt x="138" y="3595"/>
                </a:cubicBezTo>
                <a:cubicBezTo>
                  <a:pt x="51" y="3595"/>
                  <a:pt x="1" y="3682"/>
                  <a:pt x="26" y="3757"/>
                </a:cubicBezTo>
                <a:cubicBezTo>
                  <a:pt x="36" y="3826"/>
                  <a:pt x="85" y="3848"/>
                  <a:pt x="148" y="3848"/>
                </a:cubicBezTo>
                <a:cubicBezTo>
                  <a:pt x="165" y="3848"/>
                  <a:pt x="182" y="3847"/>
                  <a:pt x="200" y="3844"/>
                </a:cubicBezTo>
                <a:cubicBezTo>
                  <a:pt x="338" y="3807"/>
                  <a:pt x="475" y="3782"/>
                  <a:pt x="624" y="3744"/>
                </a:cubicBezTo>
                <a:cubicBezTo>
                  <a:pt x="1086" y="3582"/>
                  <a:pt x="1572" y="3458"/>
                  <a:pt x="2034" y="3308"/>
                </a:cubicBezTo>
                <a:cubicBezTo>
                  <a:pt x="2064" y="3296"/>
                  <a:pt x="2097" y="3291"/>
                  <a:pt x="2128" y="3291"/>
                </a:cubicBezTo>
                <a:cubicBezTo>
                  <a:pt x="2199" y="3291"/>
                  <a:pt x="2269" y="3319"/>
                  <a:pt x="2320" y="3370"/>
                </a:cubicBezTo>
                <a:cubicBezTo>
                  <a:pt x="2408" y="3470"/>
                  <a:pt x="2308" y="3545"/>
                  <a:pt x="2271" y="3620"/>
                </a:cubicBezTo>
                <a:cubicBezTo>
                  <a:pt x="1934" y="4331"/>
                  <a:pt x="1585" y="5041"/>
                  <a:pt x="1248" y="5752"/>
                </a:cubicBezTo>
                <a:cubicBezTo>
                  <a:pt x="1211" y="5827"/>
                  <a:pt x="1173" y="5952"/>
                  <a:pt x="1260" y="5977"/>
                </a:cubicBezTo>
                <a:cubicBezTo>
                  <a:pt x="1281" y="5984"/>
                  <a:pt x="1299" y="5988"/>
                  <a:pt x="1317" y="5988"/>
                </a:cubicBezTo>
                <a:cubicBezTo>
                  <a:pt x="1385" y="5988"/>
                  <a:pt x="1433" y="5934"/>
                  <a:pt x="1472" y="5865"/>
                </a:cubicBezTo>
                <a:cubicBezTo>
                  <a:pt x="1597" y="5590"/>
                  <a:pt x="1734" y="5328"/>
                  <a:pt x="1871" y="5054"/>
                </a:cubicBezTo>
                <a:cubicBezTo>
                  <a:pt x="2071" y="4642"/>
                  <a:pt x="2271" y="4231"/>
                  <a:pt x="2495" y="3782"/>
                </a:cubicBezTo>
                <a:cubicBezTo>
                  <a:pt x="2582" y="4193"/>
                  <a:pt x="2670" y="4568"/>
                  <a:pt x="2744" y="4942"/>
                </a:cubicBezTo>
                <a:cubicBezTo>
                  <a:pt x="2869" y="5590"/>
                  <a:pt x="2994" y="6239"/>
                  <a:pt x="3131" y="6875"/>
                </a:cubicBezTo>
                <a:cubicBezTo>
                  <a:pt x="3143" y="6956"/>
                  <a:pt x="3165" y="7026"/>
                  <a:pt x="3257" y="7026"/>
                </a:cubicBezTo>
                <a:cubicBezTo>
                  <a:pt x="3265" y="7026"/>
                  <a:pt x="3272" y="7025"/>
                  <a:pt x="3281" y="7024"/>
                </a:cubicBezTo>
                <a:cubicBezTo>
                  <a:pt x="3380" y="7012"/>
                  <a:pt x="3405" y="6950"/>
                  <a:pt x="3380" y="6837"/>
                </a:cubicBezTo>
                <a:cubicBezTo>
                  <a:pt x="3231" y="6151"/>
                  <a:pt x="3094" y="5453"/>
                  <a:pt x="2956" y="4755"/>
                </a:cubicBezTo>
                <a:lnTo>
                  <a:pt x="2744" y="3645"/>
                </a:lnTo>
                <a:lnTo>
                  <a:pt x="2744" y="3645"/>
                </a:lnTo>
                <a:cubicBezTo>
                  <a:pt x="3231" y="3969"/>
                  <a:pt x="3667" y="4281"/>
                  <a:pt x="4116" y="4580"/>
                </a:cubicBezTo>
                <a:cubicBezTo>
                  <a:pt x="4165" y="4612"/>
                  <a:pt x="4229" y="4671"/>
                  <a:pt x="4292" y="4671"/>
                </a:cubicBezTo>
                <a:cubicBezTo>
                  <a:pt x="4326" y="4671"/>
                  <a:pt x="4360" y="4653"/>
                  <a:pt x="4391" y="4605"/>
                </a:cubicBezTo>
                <a:cubicBezTo>
                  <a:pt x="4465" y="4480"/>
                  <a:pt x="4353" y="4430"/>
                  <a:pt x="4266" y="4368"/>
                </a:cubicBezTo>
                <a:cubicBezTo>
                  <a:pt x="3804" y="4056"/>
                  <a:pt x="3343" y="3732"/>
                  <a:pt x="2882" y="3420"/>
                </a:cubicBezTo>
                <a:cubicBezTo>
                  <a:pt x="2807" y="3370"/>
                  <a:pt x="2720" y="3345"/>
                  <a:pt x="2757" y="3233"/>
                </a:cubicBezTo>
                <a:cubicBezTo>
                  <a:pt x="2782" y="3133"/>
                  <a:pt x="2857" y="3059"/>
                  <a:pt x="2956" y="3034"/>
                </a:cubicBezTo>
                <a:cubicBezTo>
                  <a:pt x="3468" y="2921"/>
                  <a:pt x="3967" y="2759"/>
                  <a:pt x="4490" y="2660"/>
                </a:cubicBezTo>
                <a:cubicBezTo>
                  <a:pt x="4677" y="2635"/>
                  <a:pt x="4877" y="2585"/>
                  <a:pt x="5064" y="2547"/>
                </a:cubicBezTo>
                <a:cubicBezTo>
                  <a:pt x="5139" y="2535"/>
                  <a:pt x="5201" y="2497"/>
                  <a:pt x="5189" y="2410"/>
                </a:cubicBezTo>
                <a:cubicBezTo>
                  <a:pt x="5176" y="2323"/>
                  <a:pt x="5114" y="2310"/>
                  <a:pt x="5039" y="2310"/>
                </a:cubicBezTo>
                <a:cubicBezTo>
                  <a:pt x="5014" y="2304"/>
                  <a:pt x="4992" y="2301"/>
                  <a:pt x="4972" y="2301"/>
                </a:cubicBezTo>
                <a:cubicBezTo>
                  <a:pt x="4952" y="2301"/>
                  <a:pt x="4933" y="2304"/>
                  <a:pt x="4914" y="2310"/>
                </a:cubicBezTo>
                <a:cubicBezTo>
                  <a:pt x="4328" y="2435"/>
                  <a:pt x="3742" y="2547"/>
                  <a:pt x="3168" y="2722"/>
                </a:cubicBezTo>
                <a:cubicBezTo>
                  <a:pt x="3143" y="2730"/>
                  <a:pt x="3112" y="2762"/>
                  <a:pt x="3079" y="2762"/>
                </a:cubicBezTo>
                <a:cubicBezTo>
                  <a:pt x="3064" y="2762"/>
                  <a:pt x="3047" y="2754"/>
                  <a:pt x="3031" y="2734"/>
                </a:cubicBezTo>
                <a:cubicBezTo>
                  <a:pt x="2981" y="2684"/>
                  <a:pt x="3031" y="2635"/>
                  <a:pt x="3056" y="2585"/>
                </a:cubicBezTo>
                <a:cubicBezTo>
                  <a:pt x="3243" y="2198"/>
                  <a:pt x="3430" y="1824"/>
                  <a:pt x="3617" y="1450"/>
                </a:cubicBezTo>
                <a:cubicBezTo>
                  <a:pt x="3655" y="1363"/>
                  <a:pt x="3717" y="1263"/>
                  <a:pt x="3592" y="1200"/>
                </a:cubicBezTo>
                <a:cubicBezTo>
                  <a:pt x="3566" y="1186"/>
                  <a:pt x="3543" y="1179"/>
                  <a:pt x="3522" y="1179"/>
                </a:cubicBezTo>
                <a:cubicBezTo>
                  <a:pt x="3453" y="1179"/>
                  <a:pt x="3409" y="1249"/>
                  <a:pt x="3380" y="1325"/>
                </a:cubicBezTo>
                <a:cubicBezTo>
                  <a:pt x="3256" y="1587"/>
                  <a:pt x="3144" y="1849"/>
                  <a:pt x="3006" y="2098"/>
                </a:cubicBezTo>
                <a:cubicBezTo>
                  <a:pt x="2882" y="2385"/>
                  <a:pt x="2744" y="2660"/>
                  <a:pt x="2582" y="2921"/>
                </a:cubicBezTo>
                <a:cubicBezTo>
                  <a:pt x="2383" y="1986"/>
                  <a:pt x="2208" y="1101"/>
                  <a:pt x="2021" y="228"/>
                </a:cubicBezTo>
                <a:cubicBezTo>
                  <a:pt x="1998" y="135"/>
                  <a:pt x="1996" y="0"/>
                  <a:pt x="187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6" name="Google Shape;406;p22"/>
          <p:cNvSpPr/>
          <p:nvPr/>
        </p:nvSpPr>
        <p:spPr>
          <a:xfrm>
            <a:off x="10912033" y="95737"/>
            <a:ext cx="204784" cy="196955"/>
          </a:xfrm>
          <a:custGeom>
            <a:avLst/>
            <a:gdLst/>
            <a:ahLst/>
            <a:cxnLst/>
            <a:rect l="l" t="t" r="r" b="b"/>
            <a:pathLst>
              <a:path w="4865" h="4679" extrusionOk="0">
                <a:moveTo>
                  <a:pt x="2748" y="0"/>
                </a:moveTo>
                <a:cubicBezTo>
                  <a:pt x="2678" y="0"/>
                  <a:pt x="2656" y="57"/>
                  <a:pt x="2645" y="114"/>
                </a:cubicBezTo>
                <a:cubicBezTo>
                  <a:pt x="2632" y="152"/>
                  <a:pt x="2620" y="189"/>
                  <a:pt x="2620" y="226"/>
                </a:cubicBezTo>
                <a:cubicBezTo>
                  <a:pt x="2582" y="601"/>
                  <a:pt x="2557" y="1000"/>
                  <a:pt x="2520" y="1386"/>
                </a:cubicBezTo>
                <a:cubicBezTo>
                  <a:pt x="2508" y="1623"/>
                  <a:pt x="2483" y="1848"/>
                  <a:pt x="2420" y="2072"/>
                </a:cubicBezTo>
                <a:cubicBezTo>
                  <a:pt x="1909" y="1598"/>
                  <a:pt x="1410" y="1137"/>
                  <a:pt x="911" y="675"/>
                </a:cubicBezTo>
                <a:cubicBezTo>
                  <a:pt x="867" y="640"/>
                  <a:pt x="816" y="573"/>
                  <a:pt x="755" y="573"/>
                </a:cubicBezTo>
                <a:cubicBezTo>
                  <a:pt x="730" y="573"/>
                  <a:pt x="703" y="584"/>
                  <a:pt x="674" y="613"/>
                </a:cubicBezTo>
                <a:cubicBezTo>
                  <a:pt x="587" y="713"/>
                  <a:pt x="662" y="800"/>
                  <a:pt x="737" y="862"/>
                </a:cubicBezTo>
                <a:lnTo>
                  <a:pt x="1348" y="1424"/>
                </a:lnTo>
                <a:lnTo>
                  <a:pt x="2196" y="2209"/>
                </a:lnTo>
                <a:cubicBezTo>
                  <a:pt x="2084" y="2222"/>
                  <a:pt x="2034" y="2247"/>
                  <a:pt x="1971" y="2247"/>
                </a:cubicBezTo>
                <a:cubicBezTo>
                  <a:pt x="1660" y="2259"/>
                  <a:pt x="1335" y="2272"/>
                  <a:pt x="1048" y="2297"/>
                </a:cubicBezTo>
                <a:cubicBezTo>
                  <a:pt x="762" y="2322"/>
                  <a:pt x="462" y="2334"/>
                  <a:pt x="175" y="2334"/>
                </a:cubicBezTo>
                <a:cubicBezTo>
                  <a:pt x="88" y="2346"/>
                  <a:pt x="1" y="2359"/>
                  <a:pt x="1" y="2484"/>
                </a:cubicBezTo>
                <a:cubicBezTo>
                  <a:pt x="1" y="2588"/>
                  <a:pt x="70" y="2596"/>
                  <a:pt x="137" y="2596"/>
                </a:cubicBezTo>
                <a:cubicBezTo>
                  <a:pt x="150" y="2596"/>
                  <a:pt x="163" y="2596"/>
                  <a:pt x="175" y="2596"/>
                </a:cubicBezTo>
                <a:cubicBezTo>
                  <a:pt x="612" y="2583"/>
                  <a:pt x="1023" y="2558"/>
                  <a:pt x="1447" y="2521"/>
                </a:cubicBezTo>
                <a:cubicBezTo>
                  <a:pt x="1522" y="2513"/>
                  <a:pt x="1596" y="2510"/>
                  <a:pt x="1670" y="2510"/>
                </a:cubicBezTo>
                <a:cubicBezTo>
                  <a:pt x="1819" y="2510"/>
                  <a:pt x="1971" y="2521"/>
                  <a:pt x="2146" y="2521"/>
                </a:cubicBezTo>
                <a:lnTo>
                  <a:pt x="1348" y="3269"/>
                </a:lnTo>
                <a:lnTo>
                  <a:pt x="412" y="4130"/>
                </a:lnTo>
                <a:cubicBezTo>
                  <a:pt x="350" y="4180"/>
                  <a:pt x="300" y="4255"/>
                  <a:pt x="375" y="4329"/>
                </a:cubicBezTo>
                <a:cubicBezTo>
                  <a:pt x="400" y="4359"/>
                  <a:pt x="428" y="4371"/>
                  <a:pt x="457" y="4371"/>
                </a:cubicBezTo>
                <a:cubicBezTo>
                  <a:pt x="502" y="4371"/>
                  <a:pt x="549" y="4342"/>
                  <a:pt x="587" y="4304"/>
                </a:cubicBezTo>
                <a:cubicBezTo>
                  <a:pt x="599" y="4292"/>
                  <a:pt x="612" y="4279"/>
                  <a:pt x="637" y="4267"/>
                </a:cubicBezTo>
                <a:lnTo>
                  <a:pt x="1847" y="3132"/>
                </a:lnTo>
                <a:cubicBezTo>
                  <a:pt x="2009" y="2982"/>
                  <a:pt x="2183" y="2820"/>
                  <a:pt x="2383" y="2633"/>
                </a:cubicBezTo>
                <a:lnTo>
                  <a:pt x="2383" y="2633"/>
                </a:lnTo>
                <a:cubicBezTo>
                  <a:pt x="2358" y="2920"/>
                  <a:pt x="2345" y="3132"/>
                  <a:pt x="2333" y="3357"/>
                </a:cubicBezTo>
                <a:cubicBezTo>
                  <a:pt x="2296" y="3731"/>
                  <a:pt x="2258" y="4105"/>
                  <a:pt x="2221" y="4479"/>
                </a:cubicBezTo>
                <a:cubicBezTo>
                  <a:pt x="2221" y="4566"/>
                  <a:pt x="2233" y="4679"/>
                  <a:pt x="2345" y="4679"/>
                </a:cubicBezTo>
                <a:cubicBezTo>
                  <a:pt x="2458" y="4679"/>
                  <a:pt x="2470" y="4579"/>
                  <a:pt x="2470" y="4491"/>
                </a:cubicBezTo>
                <a:cubicBezTo>
                  <a:pt x="2495" y="4329"/>
                  <a:pt x="2508" y="4155"/>
                  <a:pt x="2520" y="3980"/>
                </a:cubicBezTo>
                <a:cubicBezTo>
                  <a:pt x="2557" y="3544"/>
                  <a:pt x="2607" y="3120"/>
                  <a:pt x="2645" y="2633"/>
                </a:cubicBezTo>
                <a:lnTo>
                  <a:pt x="3206" y="3132"/>
                </a:lnTo>
                <a:cubicBezTo>
                  <a:pt x="3443" y="3344"/>
                  <a:pt x="3667" y="3569"/>
                  <a:pt x="3904" y="3781"/>
                </a:cubicBezTo>
                <a:cubicBezTo>
                  <a:pt x="3949" y="3825"/>
                  <a:pt x="3988" y="3856"/>
                  <a:pt x="4034" y="3856"/>
                </a:cubicBezTo>
                <a:cubicBezTo>
                  <a:pt x="4066" y="3856"/>
                  <a:pt x="4101" y="3841"/>
                  <a:pt x="4141" y="3806"/>
                </a:cubicBezTo>
                <a:cubicBezTo>
                  <a:pt x="4229" y="3706"/>
                  <a:pt x="4154" y="3656"/>
                  <a:pt x="4091" y="3594"/>
                </a:cubicBezTo>
                <a:cubicBezTo>
                  <a:pt x="3892" y="3419"/>
                  <a:pt x="3717" y="3269"/>
                  <a:pt x="3505" y="3070"/>
                </a:cubicBezTo>
                <a:cubicBezTo>
                  <a:pt x="3281" y="2870"/>
                  <a:pt x="3081" y="2671"/>
                  <a:pt x="2832" y="2434"/>
                </a:cubicBezTo>
                <a:lnTo>
                  <a:pt x="4441" y="2334"/>
                </a:lnTo>
                <a:cubicBezTo>
                  <a:pt x="4528" y="2334"/>
                  <a:pt x="4628" y="2322"/>
                  <a:pt x="4715" y="2309"/>
                </a:cubicBezTo>
                <a:cubicBezTo>
                  <a:pt x="4777" y="2297"/>
                  <a:pt x="4865" y="2259"/>
                  <a:pt x="4840" y="2172"/>
                </a:cubicBezTo>
                <a:cubicBezTo>
                  <a:pt x="4827" y="2072"/>
                  <a:pt x="4752" y="2060"/>
                  <a:pt x="4665" y="2060"/>
                </a:cubicBezTo>
                <a:cubicBezTo>
                  <a:pt x="4229" y="2085"/>
                  <a:pt x="3780" y="2122"/>
                  <a:pt x="3331" y="2147"/>
                </a:cubicBezTo>
                <a:cubicBezTo>
                  <a:pt x="3278" y="2163"/>
                  <a:pt x="3222" y="2170"/>
                  <a:pt x="3164" y="2170"/>
                </a:cubicBezTo>
                <a:cubicBezTo>
                  <a:pt x="3085" y="2170"/>
                  <a:pt x="3004" y="2156"/>
                  <a:pt x="2932" y="2134"/>
                </a:cubicBezTo>
                <a:lnTo>
                  <a:pt x="3156" y="1910"/>
                </a:lnTo>
                <a:cubicBezTo>
                  <a:pt x="3518" y="1586"/>
                  <a:pt x="3879" y="1249"/>
                  <a:pt x="4241" y="912"/>
                </a:cubicBezTo>
                <a:cubicBezTo>
                  <a:pt x="4303" y="850"/>
                  <a:pt x="4353" y="775"/>
                  <a:pt x="4278" y="700"/>
                </a:cubicBezTo>
                <a:cubicBezTo>
                  <a:pt x="4254" y="667"/>
                  <a:pt x="4228" y="653"/>
                  <a:pt x="4201" y="653"/>
                </a:cubicBezTo>
                <a:cubicBezTo>
                  <a:pt x="4158" y="653"/>
                  <a:pt x="4112" y="687"/>
                  <a:pt x="4066" y="725"/>
                </a:cubicBezTo>
                <a:cubicBezTo>
                  <a:pt x="3917" y="862"/>
                  <a:pt x="3767" y="1000"/>
                  <a:pt x="3617" y="1137"/>
                </a:cubicBezTo>
                <a:cubicBezTo>
                  <a:pt x="3331" y="1399"/>
                  <a:pt x="3056" y="1673"/>
                  <a:pt x="2720" y="1985"/>
                </a:cubicBezTo>
                <a:cubicBezTo>
                  <a:pt x="2757" y="1611"/>
                  <a:pt x="2769" y="1299"/>
                  <a:pt x="2807" y="987"/>
                </a:cubicBezTo>
                <a:cubicBezTo>
                  <a:pt x="2844" y="713"/>
                  <a:pt x="2857" y="438"/>
                  <a:pt x="2869" y="152"/>
                </a:cubicBezTo>
                <a:cubicBezTo>
                  <a:pt x="2869" y="77"/>
                  <a:pt x="2844" y="2"/>
                  <a:pt x="2769" y="2"/>
                </a:cubicBezTo>
                <a:cubicBezTo>
                  <a:pt x="2762" y="1"/>
                  <a:pt x="2755" y="0"/>
                  <a:pt x="274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07" name="Google Shape;407;p22"/>
          <p:cNvSpPr/>
          <p:nvPr/>
        </p:nvSpPr>
        <p:spPr>
          <a:xfrm>
            <a:off x="110544" y="2517993"/>
            <a:ext cx="218969" cy="295748"/>
          </a:xfrm>
          <a:custGeom>
            <a:avLst/>
            <a:gdLst/>
            <a:ahLst/>
            <a:cxnLst/>
            <a:rect l="l" t="t" r="r" b="b"/>
            <a:pathLst>
              <a:path w="5202" h="7026" extrusionOk="0">
                <a:moveTo>
                  <a:pt x="1878" y="0"/>
                </a:moveTo>
                <a:cubicBezTo>
                  <a:pt x="1868" y="0"/>
                  <a:pt x="1858" y="1"/>
                  <a:pt x="1847" y="3"/>
                </a:cubicBezTo>
                <a:cubicBezTo>
                  <a:pt x="1697" y="28"/>
                  <a:pt x="1747" y="153"/>
                  <a:pt x="1759" y="253"/>
                </a:cubicBezTo>
                <a:cubicBezTo>
                  <a:pt x="1934" y="1076"/>
                  <a:pt x="2108" y="1899"/>
                  <a:pt x="2271" y="2722"/>
                </a:cubicBezTo>
                <a:cubicBezTo>
                  <a:pt x="2295" y="2797"/>
                  <a:pt x="2345" y="2909"/>
                  <a:pt x="2271" y="2946"/>
                </a:cubicBezTo>
                <a:cubicBezTo>
                  <a:pt x="2255" y="2957"/>
                  <a:pt x="2239" y="2961"/>
                  <a:pt x="2224" y="2961"/>
                </a:cubicBezTo>
                <a:cubicBezTo>
                  <a:pt x="2165" y="2961"/>
                  <a:pt x="2108" y="2898"/>
                  <a:pt x="2059" y="2859"/>
                </a:cubicBezTo>
                <a:cubicBezTo>
                  <a:pt x="1647" y="2572"/>
                  <a:pt x="1223" y="2285"/>
                  <a:pt x="811" y="2011"/>
                </a:cubicBezTo>
                <a:cubicBezTo>
                  <a:pt x="760" y="1974"/>
                  <a:pt x="705" y="1934"/>
                  <a:pt x="653" y="1934"/>
                </a:cubicBezTo>
                <a:cubicBezTo>
                  <a:pt x="616" y="1934"/>
                  <a:pt x="581" y="1954"/>
                  <a:pt x="550" y="2011"/>
                </a:cubicBezTo>
                <a:cubicBezTo>
                  <a:pt x="462" y="2136"/>
                  <a:pt x="599" y="2173"/>
                  <a:pt x="674" y="2223"/>
                </a:cubicBezTo>
                <a:lnTo>
                  <a:pt x="1896" y="3071"/>
                </a:lnTo>
                <a:cubicBezTo>
                  <a:pt x="1747" y="3133"/>
                  <a:pt x="1622" y="3183"/>
                  <a:pt x="1485" y="3208"/>
                </a:cubicBezTo>
                <a:cubicBezTo>
                  <a:pt x="1036" y="3333"/>
                  <a:pt x="612" y="3508"/>
                  <a:pt x="138" y="3595"/>
                </a:cubicBezTo>
                <a:cubicBezTo>
                  <a:pt x="51" y="3595"/>
                  <a:pt x="1" y="3682"/>
                  <a:pt x="26" y="3757"/>
                </a:cubicBezTo>
                <a:cubicBezTo>
                  <a:pt x="36" y="3826"/>
                  <a:pt x="85" y="3848"/>
                  <a:pt x="148" y="3848"/>
                </a:cubicBezTo>
                <a:cubicBezTo>
                  <a:pt x="165" y="3848"/>
                  <a:pt x="182" y="3847"/>
                  <a:pt x="200" y="3844"/>
                </a:cubicBezTo>
                <a:cubicBezTo>
                  <a:pt x="338" y="3807"/>
                  <a:pt x="475" y="3782"/>
                  <a:pt x="624" y="3744"/>
                </a:cubicBezTo>
                <a:cubicBezTo>
                  <a:pt x="1086" y="3582"/>
                  <a:pt x="1572" y="3458"/>
                  <a:pt x="2034" y="3308"/>
                </a:cubicBezTo>
                <a:cubicBezTo>
                  <a:pt x="2064" y="3296"/>
                  <a:pt x="2097" y="3291"/>
                  <a:pt x="2128" y="3291"/>
                </a:cubicBezTo>
                <a:cubicBezTo>
                  <a:pt x="2199" y="3291"/>
                  <a:pt x="2269" y="3319"/>
                  <a:pt x="2320" y="3370"/>
                </a:cubicBezTo>
                <a:cubicBezTo>
                  <a:pt x="2408" y="3470"/>
                  <a:pt x="2308" y="3545"/>
                  <a:pt x="2271" y="3620"/>
                </a:cubicBezTo>
                <a:cubicBezTo>
                  <a:pt x="1934" y="4331"/>
                  <a:pt x="1585" y="5041"/>
                  <a:pt x="1248" y="5752"/>
                </a:cubicBezTo>
                <a:cubicBezTo>
                  <a:pt x="1211" y="5827"/>
                  <a:pt x="1173" y="5952"/>
                  <a:pt x="1260" y="5977"/>
                </a:cubicBezTo>
                <a:cubicBezTo>
                  <a:pt x="1281" y="5984"/>
                  <a:pt x="1299" y="5988"/>
                  <a:pt x="1317" y="5988"/>
                </a:cubicBezTo>
                <a:cubicBezTo>
                  <a:pt x="1385" y="5988"/>
                  <a:pt x="1433" y="5934"/>
                  <a:pt x="1472" y="5865"/>
                </a:cubicBezTo>
                <a:cubicBezTo>
                  <a:pt x="1597" y="5590"/>
                  <a:pt x="1734" y="5328"/>
                  <a:pt x="1871" y="5054"/>
                </a:cubicBezTo>
                <a:cubicBezTo>
                  <a:pt x="2071" y="4642"/>
                  <a:pt x="2271" y="4231"/>
                  <a:pt x="2495" y="3782"/>
                </a:cubicBezTo>
                <a:cubicBezTo>
                  <a:pt x="2582" y="4193"/>
                  <a:pt x="2670" y="4568"/>
                  <a:pt x="2744" y="4942"/>
                </a:cubicBezTo>
                <a:cubicBezTo>
                  <a:pt x="2869" y="5590"/>
                  <a:pt x="2994" y="6239"/>
                  <a:pt x="3131" y="6875"/>
                </a:cubicBezTo>
                <a:cubicBezTo>
                  <a:pt x="3143" y="6956"/>
                  <a:pt x="3165" y="7026"/>
                  <a:pt x="3257" y="7026"/>
                </a:cubicBezTo>
                <a:cubicBezTo>
                  <a:pt x="3265" y="7026"/>
                  <a:pt x="3272" y="7025"/>
                  <a:pt x="3281" y="7024"/>
                </a:cubicBezTo>
                <a:cubicBezTo>
                  <a:pt x="3380" y="7012"/>
                  <a:pt x="3405" y="6950"/>
                  <a:pt x="3380" y="6837"/>
                </a:cubicBezTo>
                <a:cubicBezTo>
                  <a:pt x="3231" y="6151"/>
                  <a:pt x="3094" y="5453"/>
                  <a:pt x="2956" y="4755"/>
                </a:cubicBezTo>
                <a:lnTo>
                  <a:pt x="2744" y="3645"/>
                </a:lnTo>
                <a:lnTo>
                  <a:pt x="2744" y="3645"/>
                </a:lnTo>
                <a:cubicBezTo>
                  <a:pt x="3231" y="3969"/>
                  <a:pt x="3667" y="4281"/>
                  <a:pt x="4116" y="4580"/>
                </a:cubicBezTo>
                <a:cubicBezTo>
                  <a:pt x="4165" y="4612"/>
                  <a:pt x="4229" y="4671"/>
                  <a:pt x="4292" y="4671"/>
                </a:cubicBezTo>
                <a:cubicBezTo>
                  <a:pt x="4326" y="4671"/>
                  <a:pt x="4360" y="4653"/>
                  <a:pt x="4391" y="4605"/>
                </a:cubicBezTo>
                <a:cubicBezTo>
                  <a:pt x="4465" y="4480"/>
                  <a:pt x="4353" y="4430"/>
                  <a:pt x="4266" y="4368"/>
                </a:cubicBezTo>
                <a:cubicBezTo>
                  <a:pt x="3804" y="4056"/>
                  <a:pt x="3343" y="3732"/>
                  <a:pt x="2882" y="3420"/>
                </a:cubicBezTo>
                <a:cubicBezTo>
                  <a:pt x="2807" y="3370"/>
                  <a:pt x="2720" y="3345"/>
                  <a:pt x="2757" y="3233"/>
                </a:cubicBezTo>
                <a:cubicBezTo>
                  <a:pt x="2782" y="3133"/>
                  <a:pt x="2857" y="3059"/>
                  <a:pt x="2956" y="3034"/>
                </a:cubicBezTo>
                <a:cubicBezTo>
                  <a:pt x="3468" y="2921"/>
                  <a:pt x="3967" y="2759"/>
                  <a:pt x="4490" y="2660"/>
                </a:cubicBezTo>
                <a:cubicBezTo>
                  <a:pt x="4677" y="2635"/>
                  <a:pt x="4877" y="2585"/>
                  <a:pt x="5064" y="2547"/>
                </a:cubicBezTo>
                <a:cubicBezTo>
                  <a:pt x="5139" y="2535"/>
                  <a:pt x="5201" y="2497"/>
                  <a:pt x="5189" y="2410"/>
                </a:cubicBezTo>
                <a:cubicBezTo>
                  <a:pt x="5176" y="2323"/>
                  <a:pt x="5114" y="2310"/>
                  <a:pt x="5039" y="2310"/>
                </a:cubicBezTo>
                <a:cubicBezTo>
                  <a:pt x="5014" y="2304"/>
                  <a:pt x="4992" y="2301"/>
                  <a:pt x="4972" y="2301"/>
                </a:cubicBezTo>
                <a:cubicBezTo>
                  <a:pt x="4952" y="2301"/>
                  <a:pt x="4933" y="2304"/>
                  <a:pt x="4914" y="2310"/>
                </a:cubicBezTo>
                <a:cubicBezTo>
                  <a:pt x="4328" y="2435"/>
                  <a:pt x="3742" y="2547"/>
                  <a:pt x="3168" y="2722"/>
                </a:cubicBezTo>
                <a:cubicBezTo>
                  <a:pt x="3143" y="2730"/>
                  <a:pt x="3112" y="2762"/>
                  <a:pt x="3079" y="2762"/>
                </a:cubicBezTo>
                <a:cubicBezTo>
                  <a:pt x="3064" y="2762"/>
                  <a:pt x="3047" y="2754"/>
                  <a:pt x="3031" y="2734"/>
                </a:cubicBezTo>
                <a:cubicBezTo>
                  <a:pt x="2981" y="2684"/>
                  <a:pt x="3031" y="2635"/>
                  <a:pt x="3056" y="2585"/>
                </a:cubicBezTo>
                <a:cubicBezTo>
                  <a:pt x="3243" y="2198"/>
                  <a:pt x="3430" y="1824"/>
                  <a:pt x="3617" y="1450"/>
                </a:cubicBezTo>
                <a:cubicBezTo>
                  <a:pt x="3655" y="1363"/>
                  <a:pt x="3717" y="1263"/>
                  <a:pt x="3592" y="1200"/>
                </a:cubicBezTo>
                <a:cubicBezTo>
                  <a:pt x="3566" y="1186"/>
                  <a:pt x="3543" y="1179"/>
                  <a:pt x="3522" y="1179"/>
                </a:cubicBezTo>
                <a:cubicBezTo>
                  <a:pt x="3453" y="1179"/>
                  <a:pt x="3409" y="1249"/>
                  <a:pt x="3380" y="1325"/>
                </a:cubicBezTo>
                <a:cubicBezTo>
                  <a:pt x="3256" y="1587"/>
                  <a:pt x="3144" y="1849"/>
                  <a:pt x="3006" y="2098"/>
                </a:cubicBezTo>
                <a:cubicBezTo>
                  <a:pt x="2882" y="2385"/>
                  <a:pt x="2744" y="2660"/>
                  <a:pt x="2582" y="2921"/>
                </a:cubicBezTo>
                <a:cubicBezTo>
                  <a:pt x="2383" y="1986"/>
                  <a:pt x="2208" y="1101"/>
                  <a:pt x="2021" y="228"/>
                </a:cubicBezTo>
                <a:cubicBezTo>
                  <a:pt x="1998" y="135"/>
                  <a:pt x="1996" y="0"/>
                  <a:pt x="1878"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408" name="Google Shape;408;p22"/>
          <p:cNvGrpSpPr/>
          <p:nvPr/>
        </p:nvGrpSpPr>
        <p:grpSpPr>
          <a:xfrm>
            <a:off x="7813551" y="6311864"/>
            <a:ext cx="413693" cy="550581"/>
            <a:chOff x="6275588" y="1475573"/>
            <a:chExt cx="310270" cy="412936"/>
          </a:xfrm>
        </p:grpSpPr>
        <p:sp>
          <p:nvSpPr>
            <p:cNvPr id="409" name="Google Shape;409;p22"/>
            <p:cNvSpPr/>
            <p:nvPr/>
          </p:nvSpPr>
          <p:spPr>
            <a:xfrm>
              <a:off x="6433880" y="1475573"/>
              <a:ext cx="1989" cy="631"/>
            </a:xfrm>
            <a:custGeom>
              <a:avLst/>
              <a:gdLst/>
              <a:ahLst/>
              <a:cxnLst/>
              <a:rect l="l" t="t" r="r" b="b"/>
              <a:pathLst>
                <a:path w="63" h="20" extrusionOk="0">
                  <a:moveTo>
                    <a:pt x="27" y="1"/>
                  </a:moveTo>
                  <a:cubicBezTo>
                    <a:pt x="16" y="1"/>
                    <a:pt x="6" y="4"/>
                    <a:pt x="0" y="10"/>
                  </a:cubicBezTo>
                  <a:cubicBezTo>
                    <a:pt x="13" y="16"/>
                    <a:pt x="25" y="20"/>
                    <a:pt x="36" y="20"/>
                  </a:cubicBezTo>
                  <a:cubicBezTo>
                    <a:pt x="47" y="20"/>
                    <a:pt x="56" y="16"/>
                    <a:pt x="62" y="10"/>
                  </a:cubicBezTo>
                  <a:cubicBezTo>
                    <a:pt x="50" y="4"/>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0" name="Google Shape;410;p22"/>
            <p:cNvSpPr/>
            <p:nvPr/>
          </p:nvSpPr>
          <p:spPr>
            <a:xfrm>
              <a:off x="6433880" y="14758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1" name="Google Shape;411;p22"/>
            <p:cNvSpPr/>
            <p:nvPr/>
          </p:nvSpPr>
          <p:spPr>
            <a:xfrm>
              <a:off x="6423241" y="1578649"/>
              <a:ext cx="32" cy="410"/>
            </a:xfrm>
            <a:custGeom>
              <a:avLst/>
              <a:gdLst/>
              <a:ahLst/>
              <a:cxnLst/>
              <a:rect l="l" t="t" r="r" b="b"/>
              <a:pathLst>
                <a:path w="1"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2" name="Google Shape;412;p22"/>
            <p:cNvSpPr/>
            <p:nvPr/>
          </p:nvSpPr>
          <p:spPr>
            <a:xfrm>
              <a:off x="6390944" y="1476267"/>
              <a:ext cx="79178" cy="102792"/>
            </a:xfrm>
            <a:custGeom>
              <a:avLst/>
              <a:gdLst/>
              <a:ahLst/>
              <a:cxnLst/>
              <a:rect l="l" t="t" r="r" b="b"/>
              <a:pathLst>
                <a:path w="2508" h="3256" extrusionOk="0">
                  <a:moveTo>
                    <a:pt x="999" y="3256"/>
                  </a:moveTo>
                  <a:cubicBezTo>
                    <a:pt x="999" y="3256"/>
                    <a:pt x="998" y="3256"/>
                    <a:pt x="998" y="3256"/>
                  </a:cubicBezTo>
                  <a:cubicBezTo>
                    <a:pt x="999" y="3256"/>
                    <a:pt x="999" y="3256"/>
                    <a:pt x="999" y="3256"/>
                  </a:cubicBezTo>
                  <a:close/>
                  <a:moveTo>
                    <a:pt x="1373" y="1"/>
                  </a:moveTo>
                  <a:cubicBezTo>
                    <a:pt x="1360" y="1"/>
                    <a:pt x="1348" y="13"/>
                    <a:pt x="1335" y="13"/>
                  </a:cubicBezTo>
                  <a:lnTo>
                    <a:pt x="1360" y="13"/>
                  </a:lnTo>
                  <a:cubicBezTo>
                    <a:pt x="1373" y="13"/>
                    <a:pt x="1385" y="51"/>
                    <a:pt x="1360" y="51"/>
                  </a:cubicBezTo>
                  <a:cubicBezTo>
                    <a:pt x="1340" y="51"/>
                    <a:pt x="1328" y="35"/>
                    <a:pt x="1311" y="35"/>
                  </a:cubicBezTo>
                  <a:cubicBezTo>
                    <a:pt x="1307" y="35"/>
                    <a:pt x="1303" y="36"/>
                    <a:pt x="1298" y="38"/>
                  </a:cubicBezTo>
                  <a:cubicBezTo>
                    <a:pt x="1210" y="125"/>
                    <a:pt x="1136" y="213"/>
                    <a:pt x="1073" y="312"/>
                  </a:cubicBezTo>
                  <a:cubicBezTo>
                    <a:pt x="1061" y="312"/>
                    <a:pt x="1061" y="300"/>
                    <a:pt x="1061" y="300"/>
                  </a:cubicBezTo>
                  <a:cubicBezTo>
                    <a:pt x="1048" y="337"/>
                    <a:pt x="1023" y="362"/>
                    <a:pt x="1023" y="400"/>
                  </a:cubicBezTo>
                  <a:cubicBezTo>
                    <a:pt x="998" y="387"/>
                    <a:pt x="986" y="387"/>
                    <a:pt x="973" y="387"/>
                  </a:cubicBezTo>
                  <a:cubicBezTo>
                    <a:pt x="986" y="387"/>
                    <a:pt x="886" y="549"/>
                    <a:pt x="886" y="549"/>
                  </a:cubicBezTo>
                  <a:lnTo>
                    <a:pt x="924" y="587"/>
                  </a:lnTo>
                  <a:cubicBezTo>
                    <a:pt x="921" y="592"/>
                    <a:pt x="917" y="594"/>
                    <a:pt x="913" y="594"/>
                  </a:cubicBezTo>
                  <a:cubicBezTo>
                    <a:pt x="901" y="594"/>
                    <a:pt x="884" y="580"/>
                    <a:pt x="872" y="580"/>
                  </a:cubicBezTo>
                  <a:cubicBezTo>
                    <a:pt x="868" y="580"/>
                    <a:pt x="864" y="582"/>
                    <a:pt x="861" y="587"/>
                  </a:cubicBezTo>
                  <a:cubicBezTo>
                    <a:pt x="924" y="649"/>
                    <a:pt x="824" y="637"/>
                    <a:pt x="861" y="662"/>
                  </a:cubicBezTo>
                  <a:cubicBezTo>
                    <a:pt x="861" y="662"/>
                    <a:pt x="856" y="667"/>
                    <a:pt x="845" y="667"/>
                  </a:cubicBezTo>
                  <a:cubicBezTo>
                    <a:pt x="839" y="667"/>
                    <a:pt x="832" y="666"/>
                    <a:pt x="824" y="662"/>
                  </a:cubicBezTo>
                  <a:lnTo>
                    <a:pt x="824" y="662"/>
                  </a:lnTo>
                  <a:cubicBezTo>
                    <a:pt x="861" y="687"/>
                    <a:pt x="824" y="687"/>
                    <a:pt x="824" y="699"/>
                  </a:cubicBezTo>
                  <a:cubicBezTo>
                    <a:pt x="824" y="705"/>
                    <a:pt x="827" y="705"/>
                    <a:pt x="832" y="705"/>
                  </a:cubicBezTo>
                  <a:cubicBezTo>
                    <a:pt x="836" y="705"/>
                    <a:pt x="842" y="705"/>
                    <a:pt x="849" y="712"/>
                  </a:cubicBezTo>
                  <a:lnTo>
                    <a:pt x="849" y="736"/>
                  </a:lnTo>
                  <a:cubicBezTo>
                    <a:pt x="836" y="736"/>
                    <a:pt x="811" y="724"/>
                    <a:pt x="811" y="712"/>
                  </a:cubicBezTo>
                  <a:cubicBezTo>
                    <a:pt x="712" y="811"/>
                    <a:pt x="637" y="924"/>
                    <a:pt x="562" y="1048"/>
                  </a:cubicBezTo>
                  <a:cubicBezTo>
                    <a:pt x="566" y="1050"/>
                    <a:pt x="569" y="1051"/>
                    <a:pt x="572" y="1051"/>
                  </a:cubicBezTo>
                  <a:cubicBezTo>
                    <a:pt x="583" y="1051"/>
                    <a:pt x="588" y="1039"/>
                    <a:pt x="601" y="1039"/>
                  </a:cubicBezTo>
                  <a:cubicBezTo>
                    <a:pt x="607" y="1039"/>
                    <a:pt x="614" y="1042"/>
                    <a:pt x="624" y="1048"/>
                  </a:cubicBezTo>
                  <a:cubicBezTo>
                    <a:pt x="649" y="1073"/>
                    <a:pt x="612" y="1061"/>
                    <a:pt x="624" y="1086"/>
                  </a:cubicBezTo>
                  <a:cubicBezTo>
                    <a:pt x="609" y="1076"/>
                    <a:pt x="599" y="1073"/>
                    <a:pt x="593" y="1073"/>
                  </a:cubicBezTo>
                  <a:cubicBezTo>
                    <a:pt x="580" y="1073"/>
                    <a:pt x="579" y="1086"/>
                    <a:pt x="563" y="1086"/>
                  </a:cubicBezTo>
                  <a:cubicBezTo>
                    <a:pt x="555" y="1086"/>
                    <a:pt x="543" y="1083"/>
                    <a:pt x="524" y="1073"/>
                  </a:cubicBezTo>
                  <a:lnTo>
                    <a:pt x="524" y="1073"/>
                  </a:lnTo>
                  <a:lnTo>
                    <a:pt x="562" y="1098"/>
                  </a:lnTo>
                  <a:lnTo>
                    <a:pt x="537" y="1098"/>
                  </a:lnTo>
                  <a:cubicBezTo>
                    <a:pt x="537" y="1185"/>
                    <a:pt x="537" y="1123"/>
                    <a:pt x="500" y="1185"/>
                  </a:cubicBezTo>
                  <a:cubicBezTo>
                    <a:pt x="475" y="1210"/>
                    <a:pt x="512" y="1260"/>
                    <a:pt x="500" y="1273"/>
                  </a:cubicBezTo>
                  <a:cubicBezTo>
                    <a:pt x="500" y="1273"/>
                    <a:pt x="524" y="1273"/>
                    <a:pt x="524" y="1285"/>
                  </a:cubicBezTo>
                  <a:cubicBezTo>
                    <a:pt x="522" y="1284"/>
                    <a:pt x="519" y="1283"/>
                    <a:pt x="518" y="1283"/>
                  </a:cubicBezTo>
                  <a:cubicBezTo>
                    <a:pt x="506" y="1283"/>
                    <a:pt x="518" y="1312"/>
                    <a:pt x="506" y="1312"/>
                  </a:cubicBezTo>
                  <a:cubicBezTo>
                    <a:pt x="505" y="1312"/>
                    <a:pt x="502" y="1312"/>
                    <a:pt x="500" y="1310"/>
                  </a:cubicBezTo>
                  <a:lnTo>
                    <a:pt x="500" y="1310"/>
                  </a:lnTo>
                  <a:cubicBezTo>
                    <a:pt x="500" y="1322"/>
                    <a:pt x="479" y="1344"/>
                    <a:pt x="514" y="1357"/>
                  </a:cubicBezTo>
                  <a:lnTo>
                    <a:pt x="514" y="1357"/>
                  </a:lnTo>
                  <a:cubicBezTo>
                    <a:pt x="512" y="1356"/>
                    <a:pt x="510" y="1356"/>
                    <a:pt x="508" y="1356"/>
                  </a:cubicBezTo>
                  <a:cubicBezTo>
                    <a:pt x="498" y="1356"/>
                    <a:pt x="488" y="1359"/>
                    <a:pt x="480" y="1359"/>
                  </a:cubicBezTo>
                  <a:cubicBezTo>
                    <a:pt x="473" y="1359"/>
                    <a:pt x="467" y="1357"/>
                    <a:pt x="462" y="1348"/>
                  </a:cubicBezTo>
                  <a:cubicBezTo>
                    <a:pt x="462" y="1348"/>
                    <a:pt x="450" y="1360"/>
                    <a:pt x="450" y="1373"/>
                  </a:cubicBezTo>
                  <a:lnTo>
                    <a:pt x="475" y="1373"/>
                  </a:lnTo>
                  <a:cubicBezTo>
                    <a:pt x="462" y="1397"/>
                    <a:pt x="425" y="1397"/>
                    <a:pt x="450" y="1435"/>
                  </a:cubicBezTo>
                  <a:lnTo>
                    <a:pt x="475" y="1435"/>
                  </a:lnTo>
                  <a:cubicBezTo>
                    <a:pt x="475" y="1450"/>
                    <a:pt x="470" y="1461"/>
                    <a:pt x="454" y="1461"/>
                  </a:cubicBezTo>
                  <a:cubicBezTo>
                    <a:pt x="445" y="1461"/>
                    <a:pt x="431" y="1457"/>
                    <a:pt x="412" y="1447"/>
                  </a:cubicBezTo>
                  <a:lnTo>
                    <a:pt x="412" y="1422"/>
                  </a:lnTo>
                  <a:cubicBezTo>
                    <a:pt x="400" y="1447"/>
                    <a:pt x="387" y="1485"/>
                    <a:pt x="400" y="1510"/>
                  </a:cubicBezTo>
                  <a:lnTo>
                    <a:pt x="400" y="1497"/>
                  </a:lnTo>
                  <a:lnTo>
                    <a:pt x="400" y="1497"/>
                  </a:lnTo>
                  <a:cubicBezTo>
                    <a:pt x="425" y="1560"/>
                    <a:pt x="362" y="1734"/>
                    <a:pt x="400" y="1797"/>
                  </a:cubicBezTo>
                  <a:lnTo>
                    <a:pt x="437" y="1797"/>
                  </a:lnTo>
                  <a:lnTo>
                    <a:pt x="450" y="1846"/>
                  </a:lnTo>
                  <a:cubicBezTo>
                    <a:pt x="450" y="1846"/>
                    <a:pt x="374" y="1770"/>
                    <a:pt x="363" y="1770"/>
                  </a:cubicBezTo>
                  <a:cubicBezTo>
                    <a:pt x="363" y="1770"/>
                    <a:pt x="362" y="1771"/>
                    <a:pt x="362" y="1772"/>
                  </a:cubicBezTo>
                  <a:cubicBezTo>
                    <a:pt x="312" y="1896"/>
                    <a:pt x="238" y="2009"/>
                    <a:pt x="150" y="2121"/>
                  </a:cubicBezTo>
                  <a:cubicBezTo>
                    <a:pt x="125" y="2121"/>
                    <a:pt x="100" y="2083"/>
                    <a:pt x="88" y="2083"/>
                  </a:cubicBezTo>
                  <a:lnTo>
                    <a:pt x="88" y="2083"/>
                  </a:lnTo>
                  <a:cubicBezTo>
                    <a:pt x="88" y="2108"/>
                    <a:pt x="113" y="2121"/>
                    <a:pt x="100" y="2133"/>
                  </a:cubicBezTo>
                  <a:cubicBezTo>
                    <a:pt x="98" y="2136"/>
                    <a:pt x="96" y="2137"/>
                    <a:pt x="93" y="2137"/>
                  </a:cubicBezTo>
                  <a:cubicBezTo>
                    <a:pt x="84" y="2137"/>
                    <a:pt x="76" y="2118"/>
                    <a:pt x="76" y="2108"/>
                  </a:cubicBezTo>
                  <a:cubicBezTo>
                    <a:pt x="76" y="2108"/>
                    <a:pt x="63" y="2121"/>
                    <a:pt x="76" y="2133"/>
                  </a:cubicBezTo>
                  <a:cubicBezTo>
                    <a:pt x="88" y="2146"/>
                    <a:pt x="138" y="2158"/>
                    <a:pt x="163" y="2171"/>
                  </a:cubicBezTo>
                  <a:lnTo>
                    <a:pt x="138" y="2196"/>
                  </a:lnTo>
                  <a:lnTo>
                    <a:pt x="113" y="2183"/>
                  </a:lnTo>
                  <a:lnTo>
                    <a:pt x="113" y="2183"/>
                  </a:lnTo>
                  <a:cubicBezTo>
                    <a:pt x="113" y="2183"/>
                    <a:pt x="175" y="2233"/>
                    <a:pt x="150" y="2258"/>
                  </a:cubicBezTo>
                  <a:cubicBezTo>
                    <a:pt x="113" y="2295"/>
                    <a:pt x="88" y="2333"/>
                    <a:pt x="63" y="2370"/>
                  </a:cubicBezTo>
                  <a:cubicBezTo>
                    <a:pt x="51" y="2358"/>
                    <a:pt x="38" y="2345"/>
                    <a:pt x="38" y="2333"/>
                  </a:cubicBezTo>
                  <a:cubicBezTo>
                    <a:pt x="38" y="2333"/>
                    <a:pt x="38" y="2345"/>
                    <a:pt x="13" y="2345"/>
                  </a:cubicBezTo>
                  <a:cubicBezTo>
                    <a:pt x="51" y="2358"/>
                    <a:pt x="13" y="2370"/>
                    <a:pt x="38" y="2370"/>
                  </a:cubicBezTo>
                  <a:cubicBezTo>
                    <a:pt x="88" y="2445"/>
                    <a:pt x="1" y="2445"/>
                    <a:pt x="26" y="2495"/>
                  </a:cubicBezTo>
                  <a:lnTo>
                    <a:pt x="1023" y="3243"/>
                  </a:lnTo>
                  <a:cubicBezTo>
                    <a:pt x="1023" y="3243"/>
                    <a:pt x="1011" y="3255"/>
                    <a:pt x="999" y="3256"/>
                  </a:cubicBezTo>
                  <a:lnTo>
                    <a:pt x="999" y="3256"/>
                  </a:lnTo>
                  <a:cubicBezTo>
                    <a:pt x="1004" y="3255"/>
                    <a:pt x="1036" y="3254"/>
                    <a:pt x="1036" y="3231"/>
                  </a:cubicBezTo>
                  <a:lnTo>
                    <a:pt x="998" y="3206"/>
                  </a:lnTo>
                  <a:cubicBezTo>
                    <a:pt x="998" y="3199"/>
                    <a:pt x="1000" y="3197"/>
                    <a:pt x="1003" y="3197"/>
                  </a:cubicBezTo>
                  <a:cubicBezTo>
                    <a:pt x="1008" y="3197"/>
                    <a:pt x="1016" y="3202"/>
                    <a:pt x="1023" y="3202"/>
                  </a:cubicBezTo>
                  <a:cubicBezTo>
                    <a:pt x="1028" y="3202"/>
                    <a:pt x="1032" y="3200"/>
                    <a:pt x="1036" y="3193"/>
                  </a:cubicBezTo>
                  <a:cubicBezTo>
                    <a:pt x="1048" y="3206"/>
                    <a:pt x="1061" y="3231"/>
                    <a:pt x="1048" y="3256"/>
                  </a:cubicBezTo>
                  <a:cubicBezTo>
                    <a:pt x="1061" y="3243"/>
                    <a:pt x="1098" y="3243"/>
                    <a:pt x="1061" y="3218"/>
                  </a:cubicBezTo>
                  <a:cubicBezTo>
                    <a:pt x="1081" y="3218"/>
                    <a:pt x="1093" y="3234"/>
                    <a:pt x="1109" y="3234"/>
                  </a:cubicBezTo>
                  <a:cubicBezTo>
                    <a:pt x="1114" y="3234"/>
                    <a:pt x="1118" y="3233"/>
                    <a:pt x="1123" y="3231"/>
                  </a:cubicBezTo>
                  <a:cubicBezTo>
                    <a:pt x="1123" y="3218"/>
                    <a:pt x="1098" y="3181"/>
                    <a:pt x="1123" y="3181"/>
                  </a:cubicBezTo>
                  <a:cubicBezTo>
                    <a:pt x="1173" y="3168"/>
                    <a:pt x="1111" y="3106"/>
                    <a:pt x="1161" y="3094"/>
                  </a:cubicBezTo>
                  <a:lnTo>
                    <a:pt x="1161" y="3094"/>
                  </a:lnTo>
                  <a:lnTo>
                    <a:pt x="1161" y="3106"/>
                  </a:lnTo>
                  <a:cubicBezTo>
                    <a:pt x="1185" y="3106"/>
                    <a:pt x="1173" y="3069"/>
                    <a:pt x="1198" y="3069"/>
                  </a:cubicBezTo>
                  <a:cubicBezTo>
                    <a:pt x="1185" y="3069"/>
                    <a:pt x="1173" y="3069"/>
                    <a:pt x="1173" y="3044"/>
                  </a:cubicBezTo>
                  <a:cubicBezTo>
                    <a:pt x="1198" y="3031"/>
                    <a:pt x="1198" y="3006"/>
                    <a:pt x="1223" y="3006"/>
                  </a:cubicBezTo>
                  <a:lnTo>
                    <a:pt x="1210" y="2981"/>
                  </a:lnTo>
                  <a:cubicBezTo>
                    <a:pt x="1260" y="2906"/>
                    <a:pt x="1410" y="2595"/>
                    <a:pt x="1447" y="2520"/>
                  </a:cubicBezTo>
                  <a:cubicBezTo>
                    <a:pt x="1547" y="2358"/>
                    <a:pt x="1622" y="2196"/>
                    <a:pt x="1697" y="2021"/>
                  </a:cubicBezTo>
                  <a:cubicBezTo>
                    <a:pt x="1734" y="2021"/>
                    <a:pt x="1747" y="1996"/>
                    <a:pt x="1759" y="1984"/>
                  </a:cubicBezTo>
                  <a:cubicBezTo>
                    <a:pt x="1747" y="1984"/>
                    <a:pt x="1722" y="1971"/>
                    <a:pt x="1734" y="1959"/>
                  </a:cubicBezTo>
                  <a:cubicBezTo>
                    <a:pt x="1772" y="1909"/>
                    <a:pt x="1709" y="1946"/>
                    <a:pt x="1734" y="1884"/>
                  </a:cubicBezTo>
                  <a:cubicBezTo>
                    <a:pt x="1809" y="1747"/>
                    <a:pt x="1896" y="1622"/>
                    <a:pt x="2009" y="1522"/>
                  </a:cubicBezTo>
                  <a:cubicBezTo>
                    <a:pt x="1984" y="1460"/>
                    <a:pt x="2046" y="1447"/>
                    <a:pt x="2046" y="1397"/>
                  </a:cubicBezTo>
                  <a:lnTo>
                    <a:pt x="2046" y="1410"/>
                  </a:lnTo>
                  <a:cubicBezTo>
                    <a:pt x="2046" y="1360"/>
                    <a:pt x="2208" y="1198"/>
                    <a:pt x="2221" y="1148"/>
                  </a:cubicBezTo>
                  <a:lnTo>
                    <a:pt x="2208" y="1148"/>
                  </a:lnTo>
                  <a:cubicBezTo>
                    <a:pt x="2208" y="1126"/>
                    <a:pt x="2215" y="1121"/>
                    <a:pt x="2225" y="1121"/>
                  </a:cubicBezTo>
                  <a:cubicBezTo>
                    <a:pt x="2234" y="1121"/>
                    <a:pt x="2246" y="1126"/>
                    <a:pt x="2258" y="1126"/>
                  </a:cubicBezTo>
                  <a:cubicBezTo>
                    <a:pt x="2262" y="1126"/>
                    <a:pt x="2266" y="1125"/>
                    <a:pt x="2270" y="1123"/>
                  </a:cubicBezTo>
                  <a:cubicBezTo>
                    <a:pt x="2245" y="1098"/>
                    <a:pt x="2221" y="1073"/>
                    <a:pt x="2221" y="1036"/>
                  </a:cubicBezTo>
                  <a:lnTo>
                    <a:pt x="2233" y="1036"/>
                  </a:lnTo>
                  <a:cubicBezTo>
                    <a:pt x="2233" y="998"/>
                    <a:pt x="2233" y="961"/>
                    <a:pt x="2233" y="924"/>
                  </a:cubicBezTo>
                  <a:lnTo>
                    <a:pt x="2258" y="936"/>
                  </a:lnTo>
                  <a:cubicBezTo>
                    <a:pt x="2245" y="899"/>
                    <a:pt x="2283" y="861"/>
                    <a:pt x="2295" y="849"/>
                  </a:cubicBezTo>
                  <a:cubicBezTo>
                    <a:pt x="2333" y="811"/>
                    <a:pt x="2408" y="786"/>
                    <a:pt x="2408" y="712"/>
                  </a:cubicBezTo>
                  <a:lnTo>
                    <a:pt x="2507" y="724"/>
                  </a:lnTo>
                  <a:cubicBezTo>
                    <a:pt x="2507" y="724"/>
                    <a:pt x="1659" y="88"/>
                    <a:pt x="1435" y="26"/>
                  </a:cubicBezTo>
                  <a:lnTo>
                    <a:pt x="1410" y="13"/>
                  </a:lnTo>
                  <a:lnTo>
                    <a:pt x="1410" y="26"/>
                  </a:lnTo>
                  <a:cubicBezTo>
                    <a:pt x="1391" y="26"/>
                    <a:pt x="1401" y="47"/>
                    <a:pt x="1396" y="47"/>
                  </a:cubicBezTo>
                  <a:cubicBezTo>
                    <a:pt x="1394" y="47"/>
                    <a:pt x="1391" y="44"/>
                    <a:pt x="1385" y="38"/>
                  </a:cubicBezTo>
                  <a:lnTo>
                    <a:pt x="1397" y="26"/>
                  </a:lnTo>
                  <a:lnTo>
                    <a:pt x="1397" y="26"/>
                  </a:lnTo>
                  <a:cubicBezTo>
                    <a:pt x="1395" y="28"/>
                    <a:pt x="1393" y="29"/>
                    <a:pt x="1390" y="29"/>
                  </a:cubicBezTo>
                  <a:cubicBezTo>
                    <a:pt x="1381" y="29"/>
                    <a:pt x="1373" y="11"/>
                    <a:pt x="13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3" name="Google Shape;413;p22"/>
            <p:cNvSpPr/>
            <p:nvPr/>
          </p:nvSpPr>
          <p:spPr>
            <a:xfrm>
              <a:off x="6417337" y="1784927"/>
              <a:ext cx="1989" cy="695"/>
            </a:xfrm>
            <a:custGeom>
              <a:avLst/>
              <a:gdLst/>
              <a:ahLst/>
              <a:cxnLst/>
              <a:rect l="l" t="t" r="r" b="b"/>
              <a:pathLst>
                <a:path w="63" h="22" extrusionOk="0">
                  <a:moveTo>
                    <a:pt x="63" y="1"/>
                  </a:moveTo>
                  <a:cubicBezTo>
                    <a:pt x="38" y="1"/>
                    <a:pt x="13" y="1"/>
                    <a:pt x="0" y="13"/>
                  </a:cubicBezTo>
                  <a:cubicBezTo>
                    <a:pt x="16" y="19"/>
                    <a:pt x="27" y="22"/>
                    <a:pt x="36" y="22"/>
                  </a:cubicBezTo>
                  <a:cubicBezTo>
                    <a:pt x="48" y="22"/>
                    <a:pt x="55" y="1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4" name="Google Shape;414;p22"/>
            <p:cNvSpPr/>
            <p:nvPr/>
          </p:nvSpPr>
          <p:spPr>
            <a:xfrm>
              <a:off x="6417337" y="1785337"/>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5" name="Google Shape;415;p22"/>
            <p:cNvSpPr/>
            <p:nvPr/>
          </p:nvSpPr>
          <p:spPr>
            <a:xfrm>
              <a:off x="6406698" y="1888098"/>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6" name="Google Shape;416;p22"/>
            <p:cNvSpPr/>
            <p:nvPr/>
          </p:nvSpPr>
          <p:spPr>
            <a:xfrm>
              <a:off x="6374402" y="1785337"/>
              <a:ext cx="78388" cy="102950"/>
            </a:xfrm>
            <a:custGeom>
              <a:avLst/>
              <a:gdLst/>
              <a:ahLst/>
              <a:cxnLst/>
              <a:rect l="l" t="t" r="r" b="b"/>
              <a:pathLst>
                <a:path w="2483" h="3261" extrusionOk="0">
                  <a:moveTo>
                    <a:pt x="1323" y="0"/>
                  </a:moveTo>
                  <a:cubicBezTo>
                    <a:pt x="1327" y="5"/>
                    <a:pt x="1330" y="6"/>
                    <a:pt x="1332" y="6"/>
                  </a:cubicBezTo>
                  <a:cubicBezTo>
                    <a:pt x="1337" y="6"/>
                    <a:pt x="1339" y="0"/>
                    <a:pt x="1348" y="0"/>
                  </a:cubicBezTo>
                  <a:close/>
                  <a:moveTo>
                    <a:pt x="1374" y="31"/>
                  </a:moveTo>
                  <a:cubicBezTo>
                    <a:pt x="1371" y="37"/>
                    <a:pt x="1374" y="46"/>
                    <a:pt x="1371" y="46"/>
                  </a:cubicBezTo>
                  <a:cubicBezTo>
                    <a:pt x="1370" y="46"/>
                    <a:pt x="1366" y="44"/>
                    <a:pt x="1360" y="38"/>
                  </a:cubicBezTo>
                  <a:lnTo>
                    <a:pt x="1374" y="31"/>
                  </a:lnTo>
                  <a:close/>
                  <a:moveTo>
                    <a:pt x="961" y="375"/>
                  </a:moveTo>
                  <a:lnTo>
                    <a:pt x="961" y="375"/>
                  </a:lnTo>
                  <a:cubicBezTo>
                    <a:pt x="962" y="376"/>
                    <a:pt x="964" y="377"/>
                    <a:pt x="965" y="378"/>
                  </a:cubicBezTo>
                  <a:lnTo>
                    <a:pt x="965" y="378"/>
                  </a:lnTo>
                  <a:cubicBezTo>
                    <a:pt x="964" y="377"/>
                    <a:pt x="963" y="375"/>
                    <a:pt x="961" y="375"/>
                  </a:cubicBezTo>
                  <a:close/>
                  <a:moveTo>
                    <a:pt x="363" y="1771"/>
                  </a:moveTo>
                  <a:cubicBezTo>
                    <a:pt x="361" y="1771"/>
                    <a:pt x="361" y="1772"/>
                    <a:pt x="362" y="1773"/>
                  </a:cubicBezTo>
                  <a:lnTo>
                    <a:pt x="362" y="1773"/>
                  </a:lnTo>
                  <a:cubicBezTo>
                    <a:pt x="362" y="1772"/>
                    <a:pt x="362" y="1772"/>
                    <a:pt x="363" y="1771"/>
                  </a:cubicBezTo>
                  <a:close/>
                  <a:moveTo>
                    <a:pt x="13" y="2345"/>
                  </a:moveTo>
                  <a:cubicBezTo>
                    <a:pt x="16" y="2346"/>
                    <a:pt x="18" y="2347"/>
                    <a:pt x="20" y="2348"/>
                  </a:cubicBezTo>
                  <a:lnTo>
                    <a:pt x="20" y="2348"/>
                  </a:lnTo>
                  <a:cubicBezTo>
                    <a:pt x="18" y="2347"/>
                    <a:pt x="16" y="2346"/>
                    <a:pt x="13" y="2345"/>
                  </a:cubicBezTo>
                  <a:close/>
                  <a:moveTo>
                    <a:pt x="1348" y="0"/>
                  </a:moveTo>
                  <a:cubicBezTo>
                    <a:pt x="1348" y="1"/>
                    <a:pt x="1360" y="50"/>
                    <a:pt x="1348" y="50"/>
                  </a:cubicBezTo>
                  <a:cubicBezTo>
                    <a:pt x="1328" y="50"/>
                    <a:pt x="1308" y="34"/>
                    <a:pt x="1294" y="34"/>
                  </a:cubicBezTo>
                  <a:cubicBezTo>
                    <a:pt x="1291" y="34"/>
                    <a:pt x="1288" y="35"/>
                    <a:pt x="1285" y="38"/>
                  </a:cubicBezTo>
                  <a:cubicBezTo>
                    <a:pt x="1198" y="113"/>
                    <a:pt x="1123" y="212"/>
                    <a:pt x="1048" y="312"/>
                  </a:cubicBezTo>
                  <a:cubicBezTo>
                    <a:pt x="1036" y="312"/>
                    <a:pt x="1036" y="300"/>
                    <a:pt x="1036" y="300"/>
                  </a:cubicBezTo>
                  <a:cubicBezTo>
                    <a:pt x="1024" y="325"/>
                    <a:pt x="1011" y="350"/>
                    <a:pt x="999" y="387"/>
                  </a:cubicBezTo>
                  <a:cubicBezTo>
                    <a:pt x="987" y="387"/>
                    <a:pt x="976" y="387"/>
                    <a:pt x="965" y="378"/>
                  </a:cubicBezTo>
                  <a:lnTo>
                    <a:pt x="965" y="378"/>
                  </a:lnTo>
                  <a:cubicBezTo>
                    <a:pt x="992" y="411"/>
                    <a:pt x="898" y="562"/>
                    <a:pt x="886" y="562"/>
                  </a:cubicBezTo>
                  <a:lnTo>
                    <a:pt x="936" y="587"/>
                  </a:lnTo>
                  <a:cubicBezTo>
                    <a:pt x="930" y="596"/>
                    <a:pt x="923" y="599"/>
                    <a:pt x="916" y="599"/>
                  </a:cubicBezTo>
                  <a:cubicBezTo>
                    <a:pt x="901" y="599"/>
                    <a:pt x="886" y="587"/>
                    <a:pt x="875" y="587"/>
                  </a:cubicBezTo>
                  <a:cubicBezTo>
                    <a:pt x="869" y="587"/>
                    <a:pt x="865" y="590"/>
                    <a:pt x="861" y="599"/>
                  </a:cubicBezTo>
                  <a:cubicBezTo>
                    <a:pt x="924" y="649"/>
                    <a:pt x="824" y="636"/>
                    <a:pt x="861" y="674"/>
                  </a:cubicBezTo>
                  <a:cubicBezTo>
                    <a:pt x="861" y="674"/>
                    <a:pt x="856" y="679"/>
                    <a:pt x="848" y="679"/>
                  </a:cubicBezTo>
                  <a:cubicBezTo>
                    <a:pt x="845" y="679"/>
                    <a:pt x="841" y="678"/>
                    <a:pt x="836" y="674"/>
                  </a:cubicBezTo>
                  <a:lnTo>
                    <a:pt x="836" y="674"/>
                  </a:lnTo>
                  <a:cubicBezTo>
                    <a:pt x="861" y="699"/>
                    <a:pt x="836" y="699"/>
                    <a:pt x="836" y="711"/>
                  </a:cubicBezTo>
                  <a:cubicBezTo>
                    <a:pt x="836" y="718"/>
                    <a:pt x="836" y="718"/>
                    <a:pt x="840" y="718"/>
                  </a:cubicBezTo>
                  <a:cubicBezTo>
                    <a:pt x="843" y="718"/>
                    <a:pt x="849" y="718"/>
                    <a:pt x="861" y="724"/>
                  </a:cubicBezTo>
                  <a:lnTo>
                    <a:pt x="861" y="749"/>
                  </a:lnTo>
                  <a:cubicBezTo>
                    <a:pt x="836" y="749"/>
                    <a:pt x="824" y="736"/>
                    <a:pt x="824" y="724"/>
                  </a:cubicBezTo>
                  <a:cubicBezTo>
                    <a:pt x="724" y="824"/>
                    <a:pt x="637" y="936"/>
                    <a:pt x="562" y="1061"/>
                  </a:cubicBezTo>
                  <a:cubicBezTo>
                    <a:pt x="587" y="1061"/>
                    <a:pt x="590" y="1049"/>
                    <a:pt x="604" y="1049"/>
                  </a:cubicBezTo>
                  <a:cubicBezTo>
                    <a:pt x="611" y="1049"/>
                    <a:pt x="620" y="1052"/>
                    <a:pt x="637" y="1061"/>
                  </a:cubicBezTo>
                  <a:cubicBezTo>
                    <a:pt x="649" y="1085"/>
                    <a:pt x="612" y="1073"/>
                    <a:pt x="637" y="1098"/>
                  </a:cubicBezTo>
                  <a:cubicBezTo>
                    <a:pt x="615" y="1087"/>
                    <a:pt x="603" y="1083"/>
                    <a:pt x="594" y="1083"/>
                  </a:cubicBezTo>
                  <a:cubicBezTo>
                    <a:pt x="581" y="1083"/>
                    <a:pt x="578" y="1093"/>
                    <a:pt x="560" y="1093"/>
                  </a:cubicBezTo>
                  <a:cubicBezTo>
                    <a:pt x="552" y="1093"/>
                    <a:pt x="541" y="1091"/>
                    <a:pt x="525" y="1085"/>
                  </a:cubicBezTo>
                  <a:lnTo>
                    <a:pt x="525" y="1085"/>
                  </a:lnTo>
                  <a:lnTo>
                    <a:pt x="562" y="1110"/>
                  </a:lnTo>
                  <a:lnTo>
                    <a:pt x="537" y="1110"/>
                  </a:lnTo>
                  <a:cubicBezTo>
                    <a:pt x="537" y="1198"/>
                    <a:pt x="537" y="1135"/>
                    <a:pt x="500" y="1185"/>
                  </a:cubicBezTo>
                  <a:cubicBezTo>
                    <a:pt x="487" y="1223"/>
                    <a:pt x="525" y="1273"/>
                    <a:pt x="500" y="1285"/>
                  </a:cubicBezTo>
                  <a:cubicBezTo>
                    <a:pt x="500" y="1285"/>
                    <a:pt x="525" y="1285"/>
                    <a:pt x="525" y="1297"/>
                  </a:cubicBezTo>
                  <a:cubicBezTo>
                    <a:pt x="522" y="1296"/>
                    <a:pt x="520" y="1295"/>
                    <a:pt x="518" y="1295"/>
                  </a:cubicBezTo>
                  <a:cubicBezTo>
                    <a:pt x="509" y="1295"/>
                    <a:pt x="527" y="1324"/>
                    <a:pt x="510" y="1324"/>
                  </a:cubicBezTo>
                  <a:cubicBezTo>
                    <a:pt x="507" y="1324"/>
                    <a:pt x="504" y="1324"/>
                    <a:pt x="500" y="1322"/>
                  </a:cubicBezTo>
                  <a:lnTo>
                    <a:pt x="500" y="1322"/>
                  </a:lnTo>
                  <a:cubicBezTo>
                    <a:pt x="500" y="1334"/>
                    <a:pt x="479" y="1356"/>
                    <a:pt x="514" y="1369"/>
                  </a:cubicBezTo>
                  <a:lnTo>
                    <a:pt x="514" y="1369"/>
                  </a:lnTo>
                  <a:cubicBezTo>
                    <a:pt x="512" y="1369"/>
                    <a:pt x="510" y="1369"/>
                    <a:pt x="508" y="1369"/>
                  </a:cubicBezTo>
                  <a:cubicBezTo>
                    <a:pt x="498" y="1369"/>
                    <a:pt x="490" y="1371"/>
                    <a:pt x="484" y="1371"/>
                  </a:cubicBezTo>
                  <a:cubicBezTo>
                    <a:pt x="478" y="1371"/>
                    <a:pt x="475" y="1369"/>
                    <a:pt x="475" y="1360"/>
                  </a:cubicBezTo>
                  <a:cubicBezTo>
                    <a:pt x="475" y="1360"/>
                    <a:pt x="450" y="1372"/>
                    <a:pt x="462" y="1372"/>
                  </a:cubicBezTo>
                  <a:lnTo>
                    <a:pt x="475" y="1372"/>
                  </a:lnTo>
                  <a:cubicBezTo>
                    <a:pt x="462" y="1410"/>
                    <a:pt x="425" y="1397"/>
                    <a:pt x="450" y="1447"/>
                  </a:cubicBezTo>
                  <a:lnTo>
                    <a:pt x="475" y="1447"/>
                  </a:lnTo>
                  <a:cubicBezTo>
                    <a:pt x="475" y="1456"/>
                    <a:pt x="469" y="1470"/>
                    <a:pt x="449" y="1470"/>
                  </a:cubicBezTo>
                  <a:cubicBezTo>
                    <a:pt x="440" y="1470"/>
                    <a:pt x="428" y="1467"/>
                    <a:pt x="412" y="1460"/>
                  </a:cubicBezTo>
                  <a:lnTo>
                    <a:pt x="412" y="1435"/>
                  </a:lnTo>
                  <a:cubicBezTo>
                    <a:pt x="400" y="1460"/>
                    <a:pt x="388" y="1485"/>
                    <a:pt x="400" y="1509"/>
                  </a:cubicBezTo>
                  <a:cubicBezTo>
                    <a:pt x="425" y="1559"/>
                    <a:pt x="363" y="1734"/>
                    <a:pt x="400" y="1796"/>
                  </a:cubicBezTo>
                  <a:lnTo>
                    <a:pt x="437" y="1809"/>
                  </a:lnTo>
                  <a:lnTo>
                    <a:pt x="450" y="1846"/>
                  </a:lnTo>
                  <a:cubicBezTo>
                    <a:pt x="450" y="1846"/>
                    <a:pt x="367" y="1784"/>
                    <a:pt x="362" y="1773"/>
                  </a:cubicBezTo>
                  <a:lnTo>
                    <a:pt x="362" y="1773"/>
                  </a:lnTo>
                  <a:cubicBezTo>
                    <a:pt x="300" y="1897"/>
                    <a:pt x="225" y="2021"/>
                    <a:pt x="138" y="2121"/>
                  </a:cubicBezTo>
                  <a:cubicBezTo>
                    <a:pt x="113" y="2121"/>
                    <a:pt x="88" y="2096"/>
                    <a:pt x="88" y="2083"/>
                  </a:cubicBezTo>
                  <a:lnTo>
                    <a:pt x="88" y="2083"/>
                  </a:lnTo>
                  <a:cubicBezTo>
                    <a:pt x="88" y="2121"/>
                    <a:pt x="113" y="2121"/>
                    <a:pt x="101" y="2133"/>
                  </a:cubicBezTo>
                  <a:cubicBezTo>
                    <a:pt x="98" y="2139"/>
                    <a:pt x="94" y="2142"/>
                    <a:pt x="92" y="2142"/>
                  </a:cubicBezTo>
                  <a:cubicBezTo>
                    <a:pt x="83" y="2142"/>
                    <a:pt x="76" y="2121"/>
                    <a:pt x="76" y="2121"/>
                  </a:cubicBezTo>
                  <a:cubicBezTo>
                    <a:pt x="76" y="2117"/>
                    <a:pt x="74" y="2115"/>
                    <a:pt x="71" y="2115"/>
                  </a:cubicBezTo>
                  <a:cubicBezTo>
                    <a:pt x="65" y="2115"/>
                    <a:pt x="58" y="2124"/>
                    <a:pt x="76" y="2133"/>
                  </a:cubicBezTo>
                  <a:cubicBezTo>
                    <a:pt x="88" y="2145"/>
                    <a:pt x="126" y="2170"/>
                    <a:pt x="151" y="2183"/>
                  </a:cubicBezTo>
                  <a:lnTo>
                    <a:pt x="138" y="2195"/>
                  </a:lnTo>
                  <a:lnTo>
                    <a:pt x="113" y="2183"/>
                  </a:lnTo>
                  <a:lnTo>
                    <a:pt x="113" y="2183"/>
                  </a:lnTo>
                  <a:cubicBezTo>
                    <a:pt x="113" y="2183"/>
                    <a:pt x="175" y="2245"/>
                    <a:pt x="138" y="2258"/>
                  </a:cubicBezTo>
                  <a:cubicBezTo>
                    <a:pt x="113" y="2295"/>
                    <a:pt x="88" y="2333"/>
                    <a:pt x="51" y="2370"/>
                  </a:cubicBezTo>
                  <a:cubicBezTo>
                    <a:pt x="51" y="2370"/>
                    <a:pt x="38" y="2357"/>
                    <a:pt x="38" y="2333"/>
                  </a:cubicBezTo>
                  <a:cubicBezTo>
                    <a:pt x="38" y="2333"/>
                    <a:pt x="38" y="2349"/>
                    <a:pt x="26" y="2349"/>
                  </a:cubicBezTo>
                  <a:cubicBezTo>
                    <a:pt x="24" y="2349"/>
                    <a:pt x="22" y="2348"/>
                    <a:pt x="20" y="2348"/>
                  </a:cubicBezTo>
                  <a:lnTo>
                    <a:pt x="20" y="2348"/>
                  </a:lnTo>
                  <a:cubicBezTo>
                    <a:pt x="46" y="2361"/>
                    <a:pt x="15" y="2382"/>
                    <a:pt x="38" y="2382"/>
                  </a:cubicBezTo>
                  <a:cubicBezTo>
                    <a:pt x="76" y="2445"/>
                    <a:pt x="1" y="2445"/>
                    <a:pt x="26" y="2507"/>
                  </a:cubicBezTo>
                  <a:lnTo>
                    <a:pt x="1011" y="3243"/>
                  </a:lnTo>
                  <a:cubicBezTo>
                    <a:pt x="1011" y="3255"/>
                    <a:pt x="999" y="3255"/>
                    <a:pt x="999" y="3255"/>
                  </a:cubicBezTo>
                  <a:cubicBezTo>
                    <a:pt x="1002" y="3259"/>
                    <a:pt x="1007" y="3261"/>
                    <a:pt x="1012" y="3261"/>
                  </a:cubicBezTo>
                  <a:cubicBezTo>
                    <a:pt x="1022" y="3261"/>
                    <a:pt x="1032" y="3252"/>
                    <a:pt x="1024" y="3243"/>
                  </a:cubicBezTo>
                  <a:lnTo>
                    <a:pt x="999" y="3218"/>
                  </a:lnTo>
                  <a:cubicBezTo>
                    <a:pt x="999" y="3205"/>
                    <a:pt x="1002" y="3201"/>
                    <a:pt x="1006" y="3201"/>
                  </a:cubicBezTo>
                  <a:cubicBezTo>
                    <a:pt x="1011" y="3201"/>
                    <a:pt x="1019" y="3208"/>
                    <a:pt x="1022" y="3208"/>
                  </a:cubicBezTo>
                  <a:cubicBezTo>
                    <a:pt x="1023" y="3208"/>
                    <a:pt x="1024" y="3207"/>
                    <a:pt x="1024" y="3206"/>
                  </a:cubicBezTo>
                  <a:cubicBezTo>
                    <a:pt x="1048" y="3218"/>
                    <a:pt x="1061" y="3243"/>
                    <a:pt x="1048" y="3255"/>
                  </a:cubicBezTo>
                  <a:cubicBezTo>
                    <a:pt x="1061" y="3243"/>
                    <a:pt x="1086" y="3255"/>
                    <a:pt x="1061" y="3218"/>
                  </a:cubicBezTo>
                  <a:cubicBezTo>
                    <a:pt x="1086" y="3218"/>
                    <a:pt x="1098" y="3243"/>
                    <a:pt x="1111" y="3243"/>
                  </a:cubicBezTo>
                  <a:cubicBezTo>
                    <a:pt x="1136" y="3230"/>
                    <a:pt x="1098" y="3193"/>
                    <a:pt x="1111" y="3193"/>
                  </a:cubicBezTo>
                  <a:cubicBezTo>
                    <a:pt x="1161" y="3181"/>
                    <a:pt x="1098" y="3106"/>
                    <a:pt x="1148" y="3106"/>
                  </a:cubicBezTo>
                  <a:cubicBezTo>
                    <a:pt x="1173" y="3106"/>
                    <a:pt x="1161" y="3081"/>
                    <a:pt x="1198" y="3068"/>
                  </a:cubicBezTo>
                  <a:cubicBezTo>
                    <a:pt x="1186" y="3068"/>
                    <a:pt x="1161" y="3056"/>
                    <a:pt x="1161" y="3043"/>
                  </a:cubicBezTo>
                  <a:cubicBezTo>
                    <a:pt x="1198" y="3043"/>
                    <a:pt x="1186" y="3018"/>
                    <a:pt x="1223" y="3018"/>
                  </a:cubicBezTo>
                  <a:lnTo>
                    <a:pt x="1198" y="2981"/>
                  </a:lnTo>
                  <a:cubicBezTo>
                    <a:pt x="1248" y="2906"/>
                    <a:pt x="1398" y="2594"/>
                    <a:pt x="1448" y="2507"/>
                  </a:cubicBezTo>
                  <a:cubicBezTo>
                    <a:pt x="1535" y="2357"/>
                    <a:pt x="1622" y="2195"/>
                    <a:pt x="1685" y="2021"/>
                  </a:cubicBezTo>
                  <a:cubicBezTo>
                    <a:pt x="1722" y="2021"/>
                    <a:pt x="1734" y="1996"/>
                    <a:pt x="1759" y="1983"/>
                  </a:cubicBezTo>
                  <a:cubicBezTo>
                    <a:pt x="1734" y="1983"/>
                    <a:pt x="1722" y="1971"/>
                    <a:pt x="1722" y="1958"/>
                  </a:cubicBezTo>
                  <a:cubicBezTo>
                    <a:pt x="1759" y="1909"/>
                    <a:pt x="1709" y="1946"/>
                    <a:pt x="1722" y="1884"/>
                  </a:cubicBezTo>
                  <a:cubicBezTo>
                    <a:pt x="1797" y="1746"/>
                    <a:pt x="1884" y="1622"/>
                    <a:pt x="1996" y="1522"/>
                  </a:cubicBezTo>
                  <a:cubicBezTo>
                    <a:pt x="1971" y="1460"/>
                    <a:pt x="2034" y="1435"/>
                    <a:pt x="2021" y="1397"/>
                  </a:cubicBezTo>
                  <a:cubicBezTo>
                    <a:pt x="2021" y="1360"/>
                    <a:pt x="2196" y="1198"/>
                    <a:pt x="2196" y="1148"/>
                  </a:cubicBezTo>
                  <a:cubicBezTo>
                    <a:pt x="2196" y="1123"/>
                    <a:pt x="2205" y="1120"/>
                    <a:pt x="2218" y="1120"/>
                  </a:cubicBezTo>
                  <a:cubicBezTo>
                    <a:pt x="2222" y="1120"/>
                    <a:pt x="2226" y="1120"/>
                    <a:pt x="2231" y="1120"/>
                  </a:cubicBezTo>
                  <a:cubicBezTo>
                    <a:pt x="2240" y="1120"/>
                    <a:pt x="2250" y="1119"/>
                    <a:pt x="2258" y="1110"/>
                  </a:cubicBezTo>
                  <a:cubicBezTo>
                    <a:pt x="2233" y="1098"/>
                    <a:pt x="2208" y="1061"/>
                    <a:pt x="2208" y="1023"/>
                  </a:cubicBezTo>
                  <a:lnTo>
                    <a:pt x="2208" y="1023"/>
                  </a:lnTo>
                  <a:lnTo>
                    <a:pt x="2221" y="1036"/>
                  </a:lnTo>
                  <a:cubicBezTo>
                    <a:pt x="2221" y="1011"/>
                    <a:pt x="2208" y="948"/>
                    <a:pt x="2221" y="923"/>
                  </a:cubicBezTo>
                  <a:lnTo>
                    <a:pt x="2246" y="936"/>
                  </a:lnTo>
                  <a:cubicBezTo>
                    <a:pt x="2233" y="898"/>
                    <a:pt x="2271" y="861"/>
                    <a:pt x="2283" y="836"/>
                  </a:cubicBezTo>
                  <a:cubicBezTo>
                    <a:pt x="2308" y="811"/>
                    <a:pt x="2395" y="786"/>
                    <a:pt x="2395" y="711"/>
                  </a:cubicBezTo>
                  <a:lnTo>
                    <a:pt x="2483" y="724"/>
                  </a:lnTo>
                  <a:lnTo>
                    <a:pt x="2483" y="711"/>
                  </a:lnTo>
                  <a:cubicBezTo>
                    <a:pt x="2483" y="711"/>
                    <a:pt x="1647" y="88"/>
                    <a:pt x="1410" y="25"/>
                  </a:cubicBezTo>
                  <a:lnTo>
                    <a:pt x="1385" y="13"/>
                  </a:lnTo>
                  <a:lnTo>
                    <a:pt x="1385" y="25"/>
                  </a:lnTo>
                  <a:cubicBezTo>
                    <a:pt x="1360" y="25"/>
                    <a:pt x="1360" y="13"/>
                    <a:pt x="13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7" name="Google Shape;417;p22"/>
            <p:cNvSpPr/>
            <p:nvPr/>
          </p:nvSpPr>
          <p:spPr>
            <a:xfrm>
              <a:off x="6538597" y="1515635"/>
              <a:ext cx="1610" cy="600"/>
            </a:xfrm>
            <a:custGeom>
              <a:avLst/>
              <a:gdLst/>
              <a:ahLst/>
              <a:cxnLst/>
              <a:rect l="l" t="t" r="r" b="b"/>
              <a:pathLst>
                <a:path w="51" h="19" extrusionOk="0">
                  <a:moveTo>
                    <a:pt x="50" y="1"/>
                  </a:moveTo>
                  <a:cubicBezTo>
                    <a:pt x="38" y="1"/>
                    <a:pt x="13" y="1"/>
                    <a:pt x="0" y="13"/>
                  </a:cubicBezTo>
                  <a:cubicBezTo>
                    <a:pt x="11" y="17"/>
                    <a:pt x="20" y="18"/>
                    <a:pt x="27" y="18"/>
                  </a:cubicBezTo>
                  <a:cubicBezTo>
                    <a:pt x="44" y="18"/>
                    <a:pt x="50" y="10"/>
                    <a:pt x="5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8" name="Google Shape;418;p22"/>
            <p:cNvSpPr/>
            <p:nvPr/>
          </p:nvSpPr>
          <p:spPr>
            <a:xfrm>
              <a:off x="6538597" y="1516045"/>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19" name="Google Shape;419;p22"/>
            <p:cNvSpPr/>
            <p:nvPr/>
          </p:nvSpPr>
          <p:spPr>
            <a:xfrm>
              <a:off x="6540555" y="1606588"/>
              <a:ext cx="32" cy="442"/>
            </a:xfrm>
            <a:custGeom>
              <a:avLst/>
              <a:gdLst/>
              <a:ahLst/>
              <a:cxnLst/>
              <a:rect l="l" t="t" r="r" b="b"/>
              <a:pathLst>
                <a:path w="1" h="14" extrusionOk="0">
                  <a:moveTo>
                    <a:pt x="1" y="13"/>
                  </a:moveTo>
                  <a:lnTo>
                    <a:pt x="1" y="1"/>
                  </a:lnTo>
                  <a:cubicBezTo>
                    <a:pt x="1" y="1"/>
                    <a:pt x="1" y="13"/>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0" name="Google Shape;420;p22"/>
            <p:cNvSpPr/>
            <p:nvPr/>
          </p:nvSpPr>
          <p:spPr>
            <a:xfrm>
              <a:off x="6507880" y="1516045"/>
              <a:ext cx="69707" cy="90985"/>
            </a:xfrm>
            <a:custGeom>
              <a:avLst/>
              <a:gdLst/>
              <a:ahLst/>
              <a:cxnLst/>
              <a:rect l="l" t="t" r="r" b="b"/>
              <a:pathLst>
                <a:path w="2208" h="2882" extrusionOk="0">
                  <a:moveTo>
                    <a:pt x="989" y="31"/>
                  </a:moveTo>
                  <a:lnTo>
                    <a:pt x="989" y="31"/>
                  </a:lnTo>
                  <a:cubicBezTo>
                    <a:pt x="990" y="35"/>
                    <a:pt x="997" y="41"/>
                    <a:pt x="994" y="41"/>
                  </a:cubicBezTo>
                  <a:cubicBezTo>
                    <a:pt x="993" y="41"/>
                    <a:pt x="991" y="40"/>
                    <a:pt x="986" y="38"/>
                  </a:cubicBezTo>
                  <a:lnTo>
                    <a:pt x="989" y="31"/>
                  </a:lnTo>
                  <a:close/>
                  <a:moveTo>
                    <a:pt x="948" y="0"/>
                  </a:moveTo>
                  <a:cubicBezTo>
                    <a:pt x="948" y="0"/>
                    <a:pt x="936" y="13"/>
                    <a:pt x="936" y="13"/>
                  </a:cubicBezTo>
                  <a:lnTo>
                    <a:pt x="948" y="13"/>
                  </a:lnTo>
                  <a:cubicBezTo>
                    <a:pt x="961" y="13"/>
                    <a:pt x="986" y="38"/>
                    <a:pt x="961" y="50"/>
                  </a:cubicBezTo>
                  <a:cubicBezTo>
                    <a:pt x="953" y="50"/>
                    <a:pt x="939" y="39"/>
                    <a:pt x="927" y="39"/>
                  </a:cubicBezTo>
                  <a:cubicBezTo>
                    <a:pt x="921" y="39"/>
                    <a:pt x="915" y="42"/>
                    <a:pt x="911" y="50"/>
                  </a:cubicBezTo>
                  <a:cubicBezTo>
                    <a:pt x="849" y="113"/>
                    <a:pt x="786" y="187"/>
                    <a:pt x="749" y="275"/>
                  </a:cubicBezTo>
                  <a:cubicBezTo>
                    <a:pt x="736" y="275"/>
                    <a:pt x="736" y="275"/>
                    <a:pt x="736" y="262"/>
                  </a:cubicBezTo>
                  <a:cubicBezTo>
                    <a:pt x="736" y="300"/>
                    <a:pt x="724" y="312"/>
                    <a:pt x="724" y="349"/>
                  </a:cubicBezTo>
                  <a:cubicBezTo>
                    <a:pt x="711" y="349"/>
                    <a:pt x="699" y="337"/>
                    <a:pt x="674" y="337"/>
                  </a:cubicBezTo>
                  <a:cubicBezTo>
                    <a:pt x="711" y="349"/>
                    <a:pt x="662" y="487"/>
                    <a:pt x="649" y="487"/>
                  </a:cubicBezTo>
                  <a:lnTo>
                    <a:pt x="699" y="512"/>
                  </a:lnTo>
                  <a:cubicBezTo>
                    <a:pt x="696" y="518"/>
                    <a:pt x="689" y="521"/>
                    <a:pt x="682" y="521"/>
                  </a:cubicBezTo>
                  <a:cubicBezTo>
                    <a:pt x="670" y="521"/>
                    <a:pt x="656" y="515"/>
                    <a:pt x="646" y="515"/>
                  </a:cubicBezTo>
                  <a:cubicBezTo>
                    <a:pt x="640" y="515"/>
                    <a:pt x="637" y="517"/>
                    <a:pt x="637" y="524"/>
                  </a:cubicBezTo>
                  <a:cubicBezTo>
                    <a:pt x="699" y="561"/>
                    <a:pt x="612" y="561"/>
                    <a:pt x="637" y="586"/>
                  </a:cubicBezTo>
                  <a:lnTo>
                    <a:pt x="599" y="586"/>
                  </a:lnTo>
                  <a:cubicBezTo>
                    <a:pt x="637" y="611"/>
                    <a:pt x="599" y="599"/>
                    <a:pt x="612" y="611"/>
                  </a:cubicBezTo>
                  <a:cubicBezTo>
                    <a:pt x="616" y="616"/>
                    <a:pt x="619" y="617"/>
                    <a:pt x="621" y="617"/>
                  </a:cubicBezTo>
                  <a:cubicBezTo>
                    <a:pt x="626" y="617"/>
                    <a:pt x="628" y="611"/>
                    <a:pt x="637" y="611"/>
                  </a:cubicBezTo>
                  <a:lnTo>
                    <a:pt x="637" y="636"/>
                  </a:lnTo>
                  <a:cubicBezTo>
                    <a:pt x="624" y="636"/>
                    <a:pt x="599" y="624"/>
                    <a:pt x="599" y="611"/>
                  </a:cubicBezTo>
                  <a:cubicBezTo>
                    <a:pt x="524" y="699"/>
                    <a:pt x="462" y="786"/>
                    <a:pt x="412" y="886"/>
                  </a:cubicBezTo>
                  <a:cubicBezTo>
                    <a:pt x="417" y="888"/>
                    <a:pt x="422" y="889"/>
                    <a:pt x="425" y="889"/>
                  </a:cubicBezTo>
                  <a:cubicBezTo>
                    <a:pt x="435" y="889"/>
                    <a:pt x="441" y="882"/>
                    <a:pt x="455" y="882"/>
                  </a:cubicBezTo>
                  <a:cubicBezTo>
                    <a:pt x="460" y="882"/>
                    <a:pt x="467" y="883"/>
                    <a:pt x="475" y="886"/>
                  </a:cubicBezTo>
                  <a:cubicBezTo>
                    <a:pt x="499" y="911"/>
                    <a:pt x="462" y="898"/>
                    <a:pt x="475" y="923"/>
                  </a:cubicBezTo>
                  <a:cubicBezTo>
                    <a:pt x="456" y="912"/>
                    <a:pt x="446" y="909"/>
                    <a:pt x="440" y="909"/>
                  </a:cubicBezTo>
                  <a:cubicBezTo>
                    <a:pt x="429" y="909"/>
                    <a:pt x="427" y="918"/>
                    <a:pt x="410" y="918"/>
                  </a:cubicBezTo>
                  <a:cubicBezTo>
                    <a:pt x="402" y="918"/>
                    <a:pt x="391" y="916"/>
                    <a:pt x="375" y="911"/>
                  </a:cubicBezTo>
                  <a:lnTo>
                    <a:pt x="375" y="911"/>
                  </a:lnTo>
                  <a:lnTo>
                    <a:pt x="412" y="936"/>
                  </a:lnTo>
                  <a:lnTo>
                    <a:pt x="387" y="936"/>
                  </a:lnTo>
                  <a:cubicBezTo>
                    <a:pt x="400" y="1010"/>
                    <a:pt x="400" y="961"/>
                    <a:pt x="362" y="998"/>
                  </a:cubicBezTo>
                  <a:cubicBezTo>
                    <a:pt x="337" y="1035"/>
                    <a:pt x="400" y="1073"/>
                    <a:pt x="362" y="1073"/>
                  </a:cubicBezTo>
                  <a:cubicBezTo>
                    <a:pt x="362" y="1073"/>
                    <a:pt x="400" y="1073"/>
                    <a:pt x="400" y="1085"/>
                  </a:cubicBezTo>
                  <a:cubicBezTo>
                    <a:pt x="395" y="1084"/>
                    <a:pt x="392" y="1083"/>
                    <a:pt x="390" y="1083"/>
                  </a:cubicBezTo>
                  <a:cubicBezTo>
                    <a:pt x="375" y="1083"/>
                    <a:pt x="400" y="1112"/>
                    <a:pt x="384" y="1112"/>
                  </a:cubicBezTo>
                  <a:cubicBezTo>
                    <a:pt x="382" y="1112"/>
                    <a:pt x="379" y="1112"/>
                    <a:pt x="375" y="1110"/>
                  </a:cubicBezTo>
                  <a:lnTo>
                    <a:pt x="375" y="1110"/>
                  </a:lnTo>
                  <a:cubicBezTo>
                    <a:pt x="375" y="1110"/>
                    <a:pt x="362" y="1135"/>
                    <a:pt x="412" y="1148"/>
                  </a:cubicBezTo>
                  <a:cubicBezTo>
                    <a:pt x="387" y="1148"/>
                    <a:pt x="362" y="1148"/>
                    <a:pt x="350" y="1135"/>
                  </a:cubicBezTo>
                  <a:cubicBezTo>
                    <a:pt x="350" y="1135"/>
                    <a:pt x="337" y="1148"/>
                    <a:pt x="337" y="1160"/>
                  </a:cubicBezTo>
                  <a:lnTo>
                    <a:pt x="362" y="1160"/>
                  </a:lnTo>
                  <a:cubicBezTo>
                    <a:pt x="362" y="1185"/>
                    <a:pt x="312" y="1173"/>
                    <a:pt x="337" y="1210"/>
                  </a:cubicBezTo>
                  <a:lnTo>
                    <a:pt x="362" y="1210"/>
                  </a:lnTo>
                  <a:cubicBezTo>
                    <a:pt x="362" y="1219"/>
                    <a:pt x="356" y="1228"/>
                    <a:pt x="339" y="1228"/>
                  </a:cubicBezTo>
                  <a:cubicBezTo>
                    <a:pt x="332" y="1228"/>
                    <a:pt x="323" y="1226"/>
                    <a:pt x="312" y="1222"/>
                  </a:cubicBezTo>
                  <a:lnTo>
                    <a:pt x="312" y="1197"/>
                  </a:lnTo>
                  <a:cubicBezTo>
                    <a:pt x="300" y="1222"/>
                    <a:pt x="300" y="1247"/>
                    <a:pt x="312" y="1272"/>
                  </a:cubicBezTo>
                  <a:cubicBezTo>
                    <a:pt x="337" y="1322"/>
                    <a:pt x="300" y="1459"/>
                    <a:pt x="337" y="1522"/>
                  </a:cubicBezTo>
                  <a:lnTo>
                    <a:pt x="375" y="1522"/>
                  </a:lnTo>
                  <a:lnTo>
                    <a:pt x="387" y="1559"/>
                  </a:lnTo>
                  <a:cubicBezTo>
                    <a:pt x="387" y="1559"/>
                    <a:pt x="302" y="1495"/>
                    <a:pt x="299" y="1495"/>
                  </a:cubicBezTo>
                  <a:lnTo>
                    <a:pt x="299" y="1495"/>
                  </a:lnTo>
                  <a:cubicBezTo>
                    <a:pt x="299" y="1495"/>
                    <a:pt x="299" y="1496"/>
                    <a:pt x="300" y="1497"/>
                  </a:cubicBezTo>
                  <a:cubicBezTo>
                    <a:pt x="262" y="1597"/>
                    <a:pt x="200" y="1696"/>
                    <a:pt x="125" y="1771"/>
                  </a:cubicBezTo>
                  <a:cubicBezTo>
                    <a:pt x="100" y="1771"/>
                    <a:pt x="75" y="1746"/>
                    <a:pt x="63" y="1746"/>
                  </a:cubicBezTo>
                  <a:lnTo>
                    <a:pt x="63" y="1746"/>
                  </a:lnTo>
                  <a:cubicBezTo>
                    <a:pt x="63" y="1771"/>
                    <a:pt x="100" y="1771"/>
                    <a:pt x="88" y="1784"/>
                  </a:cubicBezTo>
                  <a:cubicBezTo>
                    <a:pt x="86" y="1786"/>
                    <a:pt x="83" y="1787"/>
                    <a:pt x="81" y="1787"/>
                  </a:cubicBezTo>
                  <a:cubicBezTo>
                    <a:pt x="71" y="1787"/>
                    <a:pt x="61" y="1769"/>
                    <a:pt x="50" y="1759"/>
                  </a:cubicBezTo>
                  <a:cubicBezTo>
                    <a:pt x="50" y="1759"/>
                    <a:pt x="38" y="1759"/>
                    <a:pt x="50" y="1784"/>
                  </a:cubicBezTo>
                  <a:cubicBezTo>
                    <a:pt x="75" y="1796"/>
                    <a:pt x="113" y="1809"/>
                    <a:pt x="138" y="1821"/>
                  </a:cubicBezTo>
                  <a:lnTo>
                    <a:pt x="125" y="1846"/>
                  </a:lnTo>
                  <a:lnTo>
                    <a:pt x="100" y="1821"/>
                  </a:lnTo>
                  <a:lnTo>
                    <a:pt x="100" y="1821"/>
                  </a:lnTo>
                  <a:cubicBezTo>
                    <a:pt x="101" y="1822"/>
                    <a:pt x="162" y="1884"/>
                    <a:pt x="125" y="1896"/>
                  </a:cubicBezTo>
                  <a:cubicBezTo>
                    <a:pt x="100" y="1896"/>
                    <a:pt x="88" y="1958"/>
                    <a:pt x="50" y="1983"/>
                  </a:cubicBezTo>
                  <a:cubicBezTo>
                    <a:pt x="38" y="1971"/>
                    <a:pt x="38" y="1958"/>
                    <a:pt x="38" y="1946"/>
                  </a:cubicBezTo>
                  <a:cubicBezTo>
                    <a:pt x="38" y="1946"/>
                    <a:pt x="38" y="1958"/>
                    <a:pt x="13" y="1958"/>
                  </a:cubicBezTo>
                  <a:cubicBezTo>
                    <a:pt x="50" y="1971"/>
                    <a:pt x="26" y="1983"/>
                    <a:pt x="38" y="1983"/>
                  </a:cubicBezTo>
                  <a:cubicBezTo>
                    <a:pt x="88" y="2046"/>
                    <a:pt x="1" y="2046"/>
                    <a:pt x="38" y="2095"/>
                  </a:cubicBezTo>
                  <a:cubicBezTo>
                    <a:pt x="88" y="2133"/>
                    <a:pt x="936" y="2819"/>
                    <a:pt x="1011" y="2869"/>
                  </a:cubicBezTo>
                  <a:cubicBezTo>
                    <a:pt x="1011" y="2869"/>
                    <a:pt x="998" y="2881"/>
                    <a:pt x="986" y="2881"/>
                  </a:cubicBezTo>
                  <a:cubicBezTo>
                    <a:pt x="998" y="2881"/>
                    <a:pt x="1023" y="2881"/>
                    <a:pt x="1011" y="2856"/>
                  </a:cubicBezTo>
                  <a:lnTo>
                    <a:pt x="986" y="2831"/>
                  </a:lnTo>
                  <a:cubicBezTo>
                    <a:pt x="986" y="2818"/>
                    <a:pt x="989" y="2814"/>
                    <a:pt x="994" y="2814"/>
                  </a:cubicBezTo>
                  <a:cubicBezTo>
                    <a:pt x="1000" y="2814"/>
                    <a:pt x="1009" y="2821"/>
                    <a:pt x="1017" y="2821"/>
                  </a:cubicBezTo>
                  <a:cubicBezTo>
                    <a:pt x="1019" y="2821"/>
                    <a:pt x="1021" y="2821"/>
                    <a:pt x="1023" y="2819"/>
                  </a:cubicBezTo>
                  <a:cubicBezTo>
                    <a:pt x="1048" y="2844"/>
                    <a:pt x="1048" y="2856"/>
                    <a:pt x="1036" y="2869"/>
                  </a:cubicBezTo>
                  <a:cubicBezTo>
                    <a:pt x="1048" y="2869"/>
                    <a:pt x="1073" y="2869"/>
                    <a:pt x="1048" y="2844"/>
                  </a:cubicBezTo>
                  <a:cubicBezTo>
                    <a:pt x="1068" y="2844"/>
                    <a:pt x="1080" y="2860"/>
                    <a:pt x="1097" y="2860"/>
                  </a:cubicBezTo>
                  <a:cubicBezTo>
                    <a:pt x="1101" y="2860"/>
                    <a:pt x="1106" y="2859"/>
                    <a:pt x="1111" y="2856"/>
                  </a:cubicBezTo>
                  <a:cubicBezTo>
                    <a:pt x="1123" y="2856"/>
                    <a:pt x="1086" y="2806"/>
                    <a:pt x="1111" y="2806"/>
                  </a:cubicBezTo>
                  <a:cubicBezTo>
                    <a:pt x="1148" y="2806"/>
                    <a:pt x="1086" y="2731"/>
                    <a:pt x="1135" y="2731"/>
                  </a:cubicBezTo>
                  <a:lnTo>
                    <a:pt x="1135" y="2744"/>
                  </a:lnTo>
                  <a:cubicBezTo>
                    <a:pt x="1160" y="2744"/>
                    <a:pt x="1148" y="2706"/>
                    <a:pt x="1185" y="2706"/>
                  </a:cubicBezTo>
                  <a:cubicBezTo>
                    <a:pt x="1173" y="2706"/>
                    <a:pt x="1148" y="2694"/>
                    <a:pt x="1148" y="2682"/>
                  </a:cubicBezTo>
                  <a:cubicBezTo>
                    <a:pt x="1185" y="2682"/>
                    <a:pt x="1173" y="2657"/>
                    <a:pt x="1198" y="2657"/>
                  </a:cubicBezTo>
                  <a:lnTo>
                    <a:pt x="1185" y="2619"/>
                  </a:lnTo>
                  <a:cubicBezTo>
                    <a:pt x="1273" y="2482"/>
                    <a:pt x="1347" y="2345"/>
                    <a:pt x="1410" y="2208"/>
                  </a:cubicBezTo>
                  <a:cubicBezTo>
                    <a:pt x="1485" y="2058"/>
                    <a:pt x="1559" y="1908"/>
                    <a:pt x="1609" y="1759"/>
                  </a:cubicBezTo>
                  <a:cubicBezTo>
                    <a:pt x="1647" y="1759"/>
                    <a:pt x="1659" y="1721"/>
                    <a:pt x="1672" y="1709"/>
                  </a:cubicBezTo>
                  <a:cubicBezTo>
                    <a:pt x="1659" y="1709"/>
                    <a:pt x="1634" y="1696"/>
                    <a:pt x="1647" y="1696"/>
                  </a:cubicBezTo>
                  <a:cubicBezTo>
                    <a:pt x="1672" y="1646"/>
                    <a:pt x="1622" y="1684"/>
                    <a:pt x="1647" y="1622"/>
                  </a:cubicBezTo>
                  <a:cubicBezTo>
                    <a:pt x="1697" y="1484"/>
                    <a:pt x="1772" y="1372"/>
                    <a:pt x="1871" y="1272"/>
                  </a:cubicBezTo>
                  <a:cubicBezTo>
                    <a:pt x="1834" y="1222"/>
                    <a:pt x="1896" y="1197"/>
                    <a:pt x="1871" y="1148"/>
                  </a:cubicBezTo>
                  <a:lnTo>
                    <a:pt x="1871" y="1148"/>
                  </a:lnTo>
                  <a:lnTo>
                    <a:pt x="1884" y="1160"/>
                  </a:lnTo>
                  <a:cubicBezTo>
                    <a:pt x="1884" y="1123"/>
                    <a:pt x="2021" y="961"/>
                    <a:pt x="2021" y="911"/>
                  </a:cubicBezTo>
                  <a:lnTo>
                    <a:pt x="2008" y="911"/>
                  </a:lnTo>
                  <a:cubicBezTo>
                    <a:pt x="2002" y="886"/>
                    <a:pt x="2012" y="883"/>
                    <a:pt x="2026" y="883"/>
                  </a:cubicBezTo>
                  <a:cubicBezTo>
                    <a:pt x="2030" y="883"/>
                    <a:pt x="2035" y="883"/>
                    <a:pt x="2041" y="883"/>
                  </a:cubicBezTo>
                  <a:cubicBezTo>
                    <a:pt x="2051" y="883"/>
                    <a:pt x="2062" y="882"/>
                    <a:pt x="2071" y="873"/>
                  </a:cubicBezTo>
                  <a:cubicBezTo>
                    <a:pt x="2033" y="861"/>
                    <a:pt x="2008" y="836"/>
                    <a:pt x="1996" y="798"/>
                  </a:cubicBezTo>
                  <a:lnTo>
                    <a:pt x="2008" y="798"/>
                  </a:lnTo>
                  <a:cubicBezTo>
                    <a:pt x="2008" y="773"/>
                    <a:pt x="1984" y="724"/>
                    <a:pt x="1984" y="686"/>
                  </a:cubicBezTo>
                  <a:lnTo>
                    <a:pt x="1984" y="686"/>
                  </a:lnTo>
                  <a:lnTo>
                    <a:pt x="2021" y="711"/>
                  </a:lnTo>
                  <a:cubicBezTo>
                    <a:pt x="1996" y="674"/>
                    <a:pt x="2021" y="636"/>
                    <a:pt x="2033" y="611"/>
                  </a:cubicBezTo>
                  <a:cubicBezTo>
                    <a:pt x="2058" y="586"/>
                    <a:pt x="2133" y="549"/>
                    <a:pt x="2121" y="487"/>
                  </a:cubicBezTo>
                  <a:lnTo>
                    <a:pt x="2208" y="487"/>
                  </a:lnTo>
                  <a:cubicBezTo>
                    <a:pt x="2208" y="487"/>
                    <a:pt x="1260" y="38"/>
                    <a:pt x="1023" y="13"/>
                  </a:cubicBezTo>
                  <a:lnTo>
                    <a:pt x="998" y="0"/>
                  </a:lnTo>
                  <a:lnTo>
                    <a:pt x="998" y="25"/>
                  </a:lnTo>
                  <a:cubicBezTo>
                    <a:pt x="995" y="25"/>
                    <a:pt x="993" y="26"/>
                    <a:pt x="992" y="26"/>
                  </a:cubicBezTo>
                  <a:lnTo>
                    <a:pt x="992" y="26"/>
                  </a:lnTo>
                  <a:lnTo>
                    <a:pt x="998" y="13"/>
                  </a:lnTo>
                  <a:lnTo>
                    <a:pt x="998" y="13"/>
                  </a:lnTo>
                  <a:cubicBezTo>
                    <a:pt x="991" y="16"/>
                    <a:pt x="986" y="18"/>
                    <a:pt x="982" y="18"/>
                  </a:cubicBezTo>
                  <a:cubicBezTo>
                    <a:pt x="971" y="18"/>
                    <a:pt x="966" y="9"/>
                    <a:pt x="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1" name="Google Shape;421;p22"/>
            <p:cNvSpPr/>
            <p:nvPr/>
          </p:nvSpPr>
          <p:spPr>
            <a:xfrm>
              <a:off x="6305895" y="1753673"/>
              <a:ext cx="2020" cy="600"/>
            </a:xfrm>
            <a:custGeom>
              <a:avLst/>
              <a:gdLst/>
              <a:ahLst/>
              <a:cxnLst/>
              <a:rect l="l" t="t" r="r" b="b"/>
              <a:pathLst>
                <a:path w="64" h="19" extrusionOk="0">
                  <a:moveTo>
                    <a:pt x="42" y="1"/>
                  </a:moveTo>
                  <a:cubicBezTo>
                    <a:pt x="25" y="1"/>
                    <a:pt x="10" y="9"/>
                    <a:pt x="1" y="18"/>
                  </a:cubicBezTo>
                  <a:cubicBezTo>
                    <a:pt x="38" y="18"/>
                    <a:pt x="63" y="18"/>
                    <a:pt x="63" y="6"/>
                  </a:cubicBezTo>
                  <a:cubicBezTo>
                    <a:pt x="56" y="2"/>
                    <a:pt x="49" y="1"/>
                    <a:pt x="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2" name="Google Shape;422;p22"/>
            <p:cNvSpPr/>
            <p:nvPr/>
          </p:nvSpPr>
          <p:spPr>
            <a:xfrm>
              <a:off x="6305895" y="1754241"/>
              <a:ext cx="32" cy="32"/>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3" name="Google Shape;423;p22"/>
            <p:cNvSpPr/>
            <p:nvPr/>
          </p:nvSpPr>
          <p:spPr>
            <a:xfrm>
              <a:off x="6307884" y="1844784"/>
              <a:ext cx="32" cy="32"/>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4" name="Google Shape;424;p22"/>
            <p:cNvSpPr/>
            <p:nvPr/>
          </p:nvSpPr>
          <p:spPr>
            <a:xfrm>
              <a:off x="6275588" y="1753831"/>
              <a:ext cx="69328" cy="91395"/>
            </a:xfrm>
            <a:custGeom>
              <a:avLst/>
              <a:gdLst/>
              <a:ahLst/>
              <a:cxnLst/>
              <a:rect l="l" t="t" r="r" b="b"/>
              <a:pathLst>
                <a:path w="2196" h="2895" extrusionOk="0">
                  <a:moveTo>
                    <a:pt x="662" y="338"/>
                  </a:moveTo>
                  <a:cubicBezTo>
                    <a:pt x="665" y="341"/>
                    <a:pt x="669" y="343"/>
                    <a:pt x="674" y="345"/>
                  </a:cubicBezTo>
                  <a:lnTo>
                    <a:pt x="674" y="345"/>
                  </a:lnTo>
                  <a:cubicBezTo>
                    <a:pt x="671" y="341"/>
                    <a:pt x="667" y="339"/>
                    <a:pt x="662" y="338"/>
                  </a:cubicBezTo>
                  <a:close/>
                  <a:moveTo>
                    <a:pt x="362" y="1522"/>
                  </a:moveTo>
                  <a:lnTo>
                    <a:pt x="387" y="1560"/>
                  </a:lnTo>
                  <a:cubicBezTo>
                    <a:pt x="387" y="1560"/>
                    <a:pt x="361" y="1540"/>
                    <a:pt x="337" y="1522"/>
                  </a:cubicBezTo>
                  <a:close/>
                  <a:moveTo>
                    <a:pt x="996" y="2867"/>
                  </a:moveTo>
                  <a:cubicBezTo>
                    <a:pt x="985" y="2869"/>
                    <a:pt x="973" y="2869"/>
                    <a:pt x="973" y="2869"/>
                  </a:cubicBezTo>
                  <a:cubicBezTo>
                    <a:pt x="978" y="2873"/>
                    <a:pt x="982" y="2875"/>
                    <a:pt x="985" y="2875"/>
                  </a:cubicBezTo>
                  <a:cubicBezTo>
                    <a:pt x="993" y="2875"/>
                    <a:pt x="998" y="2869"/>
                    <a:pt x="998" y="2869"/>
                  </a:cubicBezTo>
                  <a:cubicBezTo>
                    <a:pt x="998" y="2868"/>
                    <a:pt x="997" y="2868"/>
                    <a:pt x="996" y="2867"/>
                  </a:cubicBezTo>
                  <a:close/>
                  <a:moveTo>
                    <a:pt x="936" y="1"/>
                  </a:moveTo>
                  <a:cubicBezTo>
                    <a:pt x="936" y="13"/>
                    <a:pt x="924" y="13"/>
                    <a:pt x="924" y="13"/>
                  </a:cubicBezTo>
                  <a:cubicBezTo>
                    <a:pt x="924" y="17"/>
                    <a:pt x="925" y="19"/>
                    <a:pt x="927" y="19"/>
                  </a:cubicBezTo>
                  <a:cubicBezTo>
                    <a:pt x="930" y="19"/>
                    <a:pt x="936" y="13"/>
                    <a:pt x="936" y="13"/>
                  </a:cubicBezTo>
                  <a:cubicBezTo>
                    <a:pt x="948" y="13"/>
                    <a:pt x="961" y="51"/>
                    <a:pt x="948" y="51"/>
                  </a:cubicBezTo>
                  <a:cubicBezTo>
                    <a:pt x="940" y="51"/>
                    <a:pt x="921" y="45"/>
                    <a:pt x="909" y="45"/>
                  </a:cubicBezTo>
                  <a:cubicBezTo>
                    <a:pt x="903" y="45"/>
                    <a:pt x="899" y="47"/>
                    <a:pt x="899" y="51"/>
                  </a:cubicBezTo>
                  <a:cubicBezTo>
                    <a:pt x="824" y="125"/>
                    <a:pt x="774" y="200"/>
                    <a:pt x="736" y="288"/>
                  </a:cubicBezTo>
                  <a:cubicBezTo>
                    <a:pt x="724" y="288"/>
                    <a:pt x="724" y="288"/>
                    <a:pt x="724" y="275"/>
                  </a:cubicBezTo>
                  <a:cubicBezTo>
                    <a:pt x="724" y="300"/>
                    <a:pt x="712" y="325"/>
                    <a:pt x="712" y="350"/>
                  </a:cubicBezTo>
                  <a:cubicBezTo>
                    <a:pt x="702" y="350"/>
                    <a:pt x="686" y="350"/>
                    <a:pt x="674" y="345"/>
                  </a:cubicBezTo>
                  <a:lnTo>
                    <a:pt x="674" y="345"/>
                  </a:lnTo>
                  <a:cubicBezTo>
                    <a:pt x="699" y="377"/>
                    <a:pt x="648" y="487"/>
                    <a:pt x="637" y="487"/>
                  </a:cubicBezTo>
                  <a:lnTo>
                    <a:pt x="687" y="512"/>
                  </a:lnTo>
                  <a:cubicBezTo>
                    <a:pt x="684" y="518"/>
                    <a:pt x="679" y="519"/>
                    <a:pt x="674" y="519"/>
                  </a:cubicBezTo>
                  <a:cubicBezTo>
                    <a:pt x="662" y="519"/>
                    <a:pt x="646" y="510"/>
                    <a:pt x="635" y="510"/>
                  </a:cubicBezTo>
                  <a:cubicBezTo>
                    <a:pt x="629" y="510"/>
                    <a:pt x="624" y="514"/>
                    <a:pt x="624" y="525"/>
                  </a:cubicBezTo>
                  <a:cubicBezTo>
                    <a:pt x="699" y="562"/>
                    <a:pt x="599" y="550"/>
                    <a:pt x="624" y="587"/>
                  </a:cubicBezTo>
                  <a:lnTo>
                    <a:pt x="599" y="587"/>
                  </a:lnTo>
                  <a:cubicBezTo>
                    <a:pt x="637" y="599"/>
                    <a:pt x="599" y="599"/>
                    <a:pt x="599" y="612"/>
                  </a:cubicBezTo>
                  <a:cubicBezTo>
                    <a:pt x="603" y="616"/>
                    <a:pt x="606" y="617"/>
                    <a:pt x="609" y="617"/>
                  </a:cubicBezTo>
                  <a:cubicBezTo>
                    <a:pt x="613" y="617"/>
                    <a:pt x="616" y="612"/>
                    <a:pt x="624" y="612"/>
                  </a:cubicBezTo>
                  <a:lnTo>
                    <a:pt x="624" y="637"/>
                  </a:lnTo>
                  <a:cubicBezTo>
                    <a:pt x="612" y="637"/>
                    <a:pt x="587" y="624"/>
                    <a:pt x="587" y="624"/>
                  </a:cubicBezTo>
                  <a:cubicBezTo>
                    <a:pt x="512" y="699"/>
                    <a:pt x="450" y="786"/>
                    <a:pt x="400" y="899"/>
                  </a:cubicBezTo>
                  <a:cubicBezTo>
                    <a:pt x="425" y="899"/>
                    <a:pt x="427" y="888"/>
                    <a:pt x="441" y="888"/>
                  </a:cubicBezTo>
                  <a:cubicBezTo>
                    <a:pt x="448" y="888"/>
                    <a:pt x="458" y="890"/>
                    <a:pt x="475" y="899"/>
                  </a:cubicBezTo>
                  <a:cubicBezTo>
                    <a:pt x="487" y="924"/>
                    <a:pt x="450" y="911"/>
                    <a:pt x="475" y="924"/>
                  </a:cubicBezTo>
                  <a:cubicBezTo>
                    <a:pt x="458" y="918"/>
                    <a:pt x="447" y="916"/>
                    <a:pt x="439" y="916"/>
                  </a:cubicBezTo>
                  <a:cubicBezTo>
                    <a:pt x="422" y="916"/>
                    <a:pt x="420" y="926"/>
                    <a:pt x="409" y="926"/>
                  </a:cubicBezTo>
                  <a:cubicBezTo>
                    <a:pt x="403" y="926"/>
                    <a:pt x="393" y="922"/>
                    <a:pt x="375" y="911"/>
                  </a:cubicBezTo>
                  <a:lnTo>
                    <a:pt x="375" y="911"/>
                  </a:lnTo>
                  <a:lnTo>
                    <a:pt x="400" y="936"/>
                  </a:lnTo>
                  <a:lnTo>
                    <a:pt x="375" y="936"/>
                  </a:lnTo>
                  <a:cubicBezTo>
                    <a:pt x="387" y="1011"/>
                    <a:pt x="387" y="961"/>
                    <a:pt x="362" y="998"/>
                  </a:cubicBezTo>
                  <a:cubicBezTo>
                    <a:pt x="325" y="1036"/>
                    <a:pt x="387" y="1073"/>
                    <a:pt x="362" y="1073"/>
                  </a:cubicBezTo>
                  <a:cubicBezTo>
                    <a:pt x="362" y="1073"/>
                    <a:pt x="387" y="1073"/>
                    <a:pt x="387" y="1086"/>
                  </a:cubicBezTo>
                  <a:cubicBezTo>
                    <a:pt x="384" y="1084"/>
                    <a:pt x="382" y="1084"/>
                    <a:pt x="381" y="1084"/>
                  </a:cubicBezTo>
                  <a:cubicBezTo>
                    <a:pt x="371" y="1084"/>
                    <a:pt x="390" y="1113"/>
                    <a:pt x="372" y="1113"/>
                  </a:cubicBezTo>
                  <a:cubicBezTo>
                    <a:pt x="370" y="1113"/>
                    <a:pt x="367" y="1112"/>
                    <a:pt x="362" y="1111"/>
                  </a:cubicBezTo>
                  <a:lnTo>
                    <a:pt x="362" y="1111"/>
                  </a:lnTo>
                  <a:cubicBezTo>
                    <a:pt x="362" y="1111"/>
                    <a:pt x="350" y="1136"/>
                    <a:pt x="400" y="1148"/>
                  </a:cubicBezTo>
                  <a:cubicBezTo>
                    <a:pt x="375" y="1148"/>
                    <a:pt x="350" y="1148"/>
                    <a:pt x="337" y="1136"/>
                  </a:cubicBezTo>
                  <a:cubicBezTo>
                    <a:pt x="337" y="1136"/>
                    <a:pt x="325" y="1136"/>
                    <a:pt x="337" y="1148"/>
                  </a:cubicBezTo>
                  <a:lnTo>
                    <a:pt x="350" y="1148"/>
                  </a:lnTo>
                  <a:cubicBezTo>
                    <a:pt x="350" y="1186"/>
                    <a:pt x="300" y="1173"/>
                    <a:pt x="337" y="1210"/>
                  </a:cubicBezTo>
                  <a:lnTo>
                    <a:pt x="350" y="1210"/>
                  </a:lnTo>
                  <a:cubicBezTo>
                    <a:pt x="350" y="1219"/>
                    <a:pt x="350" y="1228"/>
                    <a:pt x="332" y="1228"/>
                  </a:cubicBezTo>
                  <a:cubicBezTo>
                    <a:pt x="325" y="1228"/>
                    <a:pt x="315" y="1227"/>
                    <a:pt x="300" y="1223"/>
                  </a:cubicBezTo>
                  <a:lnTo>
                    <a:pt x="300" y="1198"/>
                  </a:lnTo>
                  <a:cubicBezTo>
                    <a:pt x="288" y="1210"/>
                    <a:pt x="288" y="1248"/>
                    <a:pt x="300" y="1260"/>
                  </a:cubicBezTo>
                  <a:cubicBezTo>
                    <a:pt x="323" y="1307"/>
                    <a:pt x="292" y="1441"/>
                    <a:pt x="319" y="1509"/>
                  </a:cubicBezTo>
                  <a:lnTo>
                    <a:pt x="319" y="1509"/>
                  </a:lnTo>
                  <a:cubicBezTo>
                    <a:pt x="308" y="1501"/>
                    <a:pt x="300" y="1496"/>
                    <a:pt x="299" y="1496"/>
                  </a:cubicBezTo>
                  <a:lnTo>
                    <a:pt x="299" y="1496"/>
                  </a:lnTo>
                  <a:cubicBezTo>
                    <a:pt x="299" y="1496"/>
                    <a:pt x="299" y="1496"/>
                    <a:pt x="300" y="1497"/>
                  </a:cubicBezTo>
                  <a:cubicBezTo>
                    <a:pt x="250" y="1597"/>
                    <a:pt x="188" y="1697"/>
                    <a:pt x="113" y="1772"/>
                  </a:cubicBezTo>
                  <a:cubicBezTo>
                    <a:pt x="88" y="1772"/>
                    <a:pt x="63" y="1747"/>
                    <a:pt x="63" y="1734"/>
                  </a:cubicBezTo>
                  <a:lnTo>
                    <a:pt x="63" y="1734"/>
                  </a:lnTo>
                  <a:cubicBezTo>
                    <a:pt x="63" y="1772"/>
                    <a:pt x="88" y="1772"/>
                    <a:pt x="75" y="1784"/>
                  </a:cubicBezTo>
                  <a:cubicBezTo>
                    <a:pt x="73" y="1787"/>
                    <a:pt x="71" y="1788"/>
                    <a:pt x="68" y="1788"/>
                  </a:cubicBezTo>
                  <a:cubicBezTo>
                    <a:pt x="59" y="1788"/>
                    <a:pt x="51" y="1769"/>
                    <a:pt x="51" y="1759"/>
                  </a:cubicBezTo>
                  <a:cubicBezTo>
                    <a:pt x="38" y="1759"/>
                    <a:pt x="26" y="1772"/>
                    <a:pt x="51" y="1784"/>
                  </a:cubicBezTo>
                  <a:cubicBezTo>
                    <a:pt x="63" y="1784"/>
                    <a:pt x="100" y="1809"/>
                    <a:pt x="125" y="1822"/>
                  </a:cubicBezTo>
                  <a:lnTo>
                    <a:pt x="113" y="1846"/>
                  </a:lnTo>
                  <a:lnTo>
                    <a:pt x="88" y="1822"/>
                  </a:lnTo>
                  <a:lnTo>
                    <a:pt x="88" y="1822"/>
                  </a:lnTo>
                  <a:cubicBezTo>
                    <a:pt x="89" y="1823"/>
                    <a:pt x="150" y="1884"/>
                    <a:pt x="125" y="1896"/>
                  </a:cubicBezTo>
                  <a:cubicBezTo>
                    <a:pt x="100" y="1896"/>
                    <a:pt x="75" y="1959"/>
                    <a:pt x="51" y="1984"/>
                  </a:cubicBezTo>
                  <a:cubicBezTo>
                    <a:pt x="38" y="1971"/>
                    <a:pt x="26" y="1959"/>
                    <a:pt x="26" y="1946"/>
                  </a:cubicBezTo>
                  <a:cubicBezTo>
                    <a:pt x="26" y="1946"/>
                    <a:pt x="26" y="1959"/>
                    <a:pt x="1" y="1959"/>
                  </a:cubicBezTo>
                  <a:cubicBezTo>
                    <a:pt x="38" y="1971"/>
                    <a:pt x="13" y="1984"/>
                    <a:pt x="26" y="1984"/>
                  </a:cubicBezTo>
                  <a:cubicBezTo>
                    <a:pt x="75" y="2046"/>
                    <a:pt x="1" y="2046"/>
                    <a:pt x="26" y="2096"/>
                  </a:cubicBezTo>
                  <a:cubicBezTo>
                    <a:pt x="75" y="2133"/>
                    <a:pt x="914" y="2802"/>
                    <a:pt x="996" y="2867"/>
                  </a:cubicBezTo>
                  <a:lnTo>
                    <a:pt x="996" y="2867"/>
                  </a:lnTo>
                  <a:cubicBezTo>
                    <a:pt x="1004" y="2865"/>
                    <a:pt x="1011" y="2862"/>
                    <a:pt x="1011" y="2857"/>
                  </a:cubicBezTo>
                  <a:lnTo>
                    <a:pt x="973" y="2832"/>
                  </a:lnTo>
                  <a:cubicBezTo>
                    <a:pt x="973" y="2825"/>
                    <a:pt x="975" y="2823"/>
                    <a:pt x="978" y="2823"/>
                  </a:cubicBezTo>
                  <a:cubicBezTo>
                    <a:pt x="984" y="2823"/>
                    <a:pt x="995" y="2834"/>
                    <a:pt x="1004" y="2834"/>
                  </a:cubicBezTo>
                  <a:cubicBezTo>
                    <a:pt x="1007" y="2834"/>
                    <a:pt x="1009" y="2834"/>
                    <a:pt x="1011" y="2832"/>
                  </a:cubicBezTo>
                  <a:cubicBezTo>
                    <a:pt x="1023" y="2844"/>
                    <a:pt x="1036" y="2869"/>
                    <a:pt x="1023" y="2894"/>
                  </a:cubicBezTo>
                  <a:cubicBezTo>
                    <a:pt x="1036" y="2882"/>
                    <a:pt x="1061" y="2894"/>
                    <a:pt x="1036" y="2857"/>
                  </a:cubicBezTo>
                  <a:cubicBezTo>
                    <a:pt x="1061" y="2857"/>
                    <a:pt x="1073" y="2882"/>
                    <a:pt x="1098" y="2882"/>
                  </a:cubicBezTo>
                  <a:cubicBezTo>
                    <a:pt x="1111" y="2869"/>
                    <a:pt x="1073" y="2832"/>
                    <a:pt x="1098" y="2832"/>
                  </a:cubicBezTo>
                  <a:cubicBezTo>
                    <a:pt x="1136" y="2832"/>
                    <a:pt x="1073" y="2757"/>
                    <a:pt x="1123" y="2744"/>
                  </a:cubicBezTo>
                  <a:lnTo>
                    <a:pt x="1123" y="2744"/>
                  </a:lnTo>
                  <a:lnTo>
                    <a:pt x="1123" y="2757"/>
                  </a:lnTo>
                  <a:cubicBezTo>
                    <a:pt x="1148" y="2757"/>
                    <a:pt x="1136" y="2732"/>
                    <a:pt x="1173" y="2719"/>
                  </a:cubicBezTo>
                  <a:cubicBezTo>
                    <a:pt x="1160" y="2719"/>
                    <a:pt x="1136" y="2719"/>
                    <a:pt x="1136" y="2707"/>
                  </a:cubicBezTo>
                  <a:cubicBezTo>
                    <a:pt x="1173" y="2707"/>
                    <a:pt x="1160" y="2670"/>
                    <a:pt x="1185" y="2670"/>
                  </a:cubicBezTo>
                  <a:lnTo>
                    <a:pt x="1173" y="2645"/>
                  </a:lnTo>
                  <a:cubicBezTo>
                    <a:pt x="1260" y="2507"/>
                    <a:pt x="1335" y="2370"/>
                    <a:pt x="1397" y="2221"/>
                  </a:cubicBezTo>
                  <a:cubicBezTo>
                    <a:pt x="1472" y="2083"/>
                    <a:pt x="1547" y="1934"/>
                    <a:pt x="1597" y="1772"/>
                  </a:cubicBezTo>
                  <a:cubicBezTo>
                    <a:pt x="1634" y="1772"/>
                    <a:pt x="1647" y="1747"/>
                    <a:pt x="1659" y="1734"/>
                  </a:cubicBezTo>
                  <a:cubicBezTo>
                    <a:pt x="1647" y="1734"/>
                    <a:pt x="1622" y="1722"/>
                    <a:pt x="1634" y="1709"/>
                  </a:cubicBezTo>
                  <a:cubicBezTo>
                    <a:pt x="1659" y="1659"/>
                    <a:pt x="1609" y="1697"/>
                    <a:pt x="1634" y="1634"/>
                  </a:cubicBezTo>
                  <a:cubicBezTo>
                    <a:pt x="1684" y="1510"/>
                    <a:pt x="1759" y="1385"/>
                    <a:pt x="1846" y="1298"/>
                  </a:cubicBezTo>
                  <a:cubicBezTo>
                    <a:pt x="1822" y="1238"/>
                    <a:pt x="1879" y="1224"/>
                    <a:pt x="1872" y="1178"/>
                  </a:cubicBezTo>
                  <a:lnTo>
                    <a:pt x="1872" y="1178"/>
                  </a:lnTo>
                  <a:cubicBezTo>
                    <a:pt x="1884" y="1130"/>
                    <a:pt x="1996" y="971"/>
                    <a:pt x="1996" y="936"/>
                  </a:cubicBezTo>
                  <a:cubicBezTo>
                    <a:pt x="1988" y="903"/>
                    <a:pt x="2007" y="903"/>
                    <a:pt x="2028" y="903"/>
                  </a:cubicBezTo>
                  <a:cubicBezTo>
                    <a:pt x="2039" y="903"/>
                    <a:pt x="2050" y="903"/>
                    <a:pt x="2058" y="899"/>
                  </a:cubicBezTo>
                  <a:cubicBezTo>
                    <a:pt x="2021" y="886"/>
                    <a:pt x="1996" y="849"/>
                    <a:pt x="1984" y="824"/>
                  </a:cubicBezTo>
                  <a:lnTo>
                    <a:pt x="1996" y="824"/>
                  </a:lnTo>
                  <a:cubicBezTo>
                    <a:pt x="1996" y="799"/>
                    <a:pt x="1971" y="749"/>
                    <a:pt x="1971" y="712"/>
                  </a:cubicBezTo>
                  <a:lnTo>
                    <a:pt x="1971" y="712"/>
                  </a:lnTo>
                  <a:lnTo>
                    <a:pt x="2009" y="724"/>
                  </a:lnTo>
                  <a:cubicBezTo>
                    <a:pt x="1984" y="687"/>
                    <a:pt x="2021" y="649"/>
                    <a:pt x="2021" y="637"/>
                  </a:cubicBezTo>
                  <a:cubicBezTo>
                    <a:pt x="2046" y="599"/>
                    <a:pt x="2121" y="574"/>
                    <a:pt x="2108" y="500"/>
                  </a:cubicBezTo>
                  <a:lnTo>
                    <a:pt x="2196" y="500"/>
                  </a:lnTo>
                  <a:cubicBezTo>
                    <a:pt x="2196" y="500"/>
                    <a:pt x="1248" y="51"/>
                    <a:pt x="1011" y="26"/>
                  </a:cubicBezTo>
                  <a:lnTo>
                    <a:pt x="986" y="13"/>
                  </a:lnTo>
                  <a:lnTo>
                    <a:pt x="986" y="26"/>
                  </a:lnTo>
                  <a:cubicBezTo>
                    <a:pt x="973" y="32"/>
                    <a:pt x="977" y="39"/>
                    <a:pt x="980" y="42"/>
                  </a:cubicBezTo>
                  <a:lnTo>
                    <a:pt x="980" y="42"/>
                  </a:lnTo>
                  <a:cubicBezTo>
                    <a:pt x="979" y="41"/>
                    <a:pt x="977" y="40"/>
                    <a:pt x="973" y="38"/>
                  </a:cubicBezTo>
                  <a:lnTo>
                    <a:pt x="973" y="26"/>
                  </a:lnTo>
                  <a:cubicBezTo>
                    <a:pt x="970" y="29"/>
                    <a:pt x="967" y="31"/>
                    <a:pt x="963" y="31"/>
                  </a:cubicBezTo>
                  <a:cubicBezTo>
                    <a:pt x="954" y="31"/>
                    <a:pt x="945" y="19"/>
                    <a:pt x="9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5" name="Google Shape;425;p22"/>
            <p:cNvSpPr/>
            <p:nvPr/>
          </p:nvSpPr>
          <p:spPr>
            <a:xfrm>
              <a:off x="6429144" y="1644472"/>
              <a:ext cx="1610" cy="631"/>
            </a:xfrm>
            <a:custGeom>
              <a:avLst/>
              <a:gdLst/>
              <a:ahLst/>
              <a:cxnLst/>
              <a:rect l="l" t="t" r="r" b="b"/>
              <a:pathLst>
                <a:path w="51" h="20" extrusionOk="0">
                  <a:moveTo>
                    <a:pt x="25" y="1"/>
                  </a:moveTo>
                  <a:cubicBezTo>
                    <a:pt x="16" y="1"/>
                    <a:pt x="7" y="4"/>
                    <a:pt x="0" y="10"/>
                  </a:cubicBezTo>
                  <a:cubicBezTo>
                    <a:pt x="19" y="17"/>
                    <a:pt x="32" y="20"/>
                    <a:pt x="39" y="20"/>
                  </a:cubicBezTo>
                  <a:cubicBezTo>
                    <a:pt x="47" y="20"/>
                    <a:pt x="50" y="17"/>
                    <a:pt x="50" y="10"/>
                  </a:cubicBezTo>
                  <a:cubicBezTo>
                    <a:pt x="44" y="4"/>
                    <a:pt x="35" y="1"/>
                    <a:pt x="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6" name="Google Shape;426;p22"/>
            <p:cNvSpPr/>
            <p:nvPr/>
          </p:nvSpPr>
          <p:spPr>
            <a:xfrm>
              <a:off x="6429144" y="16447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7" name="Google Shape;427;p22"/>
            <p:cNvSpPr/>
            <p:nvPr/>
          </p:nvSpPr>
          <p:spPr>
            <a:xfrm>
              <a:off x="6431512" y="1729427"/>
              <a:ext cx="32" cy="442"/>
            </a:xfrm>
            <a:custGeom>
              <a:avLst/>
              <a:gdLst/>
              <a:ahLst/>
              <a:cxnLst/>
              <a:rect l="l" t="t" r="r" b="b"/>
              <a:pathLst>
                <a:path w="1" h="14" extrusionOk="0">
                  <a:moveTo>
                    <a:pt x="0" y="13"/>
                  </a:moveTo>
                  <a:lnTo>
                    <a:pt x="0" y="1"/>
                  </a:lnTo>
                  <a:cubicBezTo>
                    <a:pt x="0" y="1"/>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8" name="Google Shape;428;p22"/>
            <p:cNvSpPr/>
            <p:nvPr/>
          </p:nvSpPr>
          <p:spPr>
            <a:xfrm>
              <a:off x="6395680" y="1645167"/>
              <a:ext cx="69328" cy="85018"/>
            </a:xfrm>
            <a:custGeom>
              <a:avLst/>
              <a:gdLst/>
              <a:ahLst/>
              <a:cxnLst/>
              <a:rect l="l" t="t" r="r" b="b"/>
              <a:pathLst>
                <a:path w="2196" h="2693" extrusionOk="0">
                  <a:moveTo>
                    <a:pt x="275" y="1422"/>
                  </a:moveTo>
                  <a:cubicBezTo>
                    <a:pt x="274" y="1422"/>
                    <a:pt x="273" y="1423"/>
                    <a:pt x="274" y="1424"/>
                  </a:cubicBezTo>
                  <a:lnTo>
                    <a:pt x="274" y="1424"/>
                  </a:lnTo>
                  <a:cubicBezTo>
                    <a:pt x="274" y="1424"/>
                    <a:pt x="274" y="1423"/>
                    <a:pt x="275" y="1422"/>
                  </a:cubicBezTo>
                  <a:close/>
                  <a:moveTo>
                    <a:pt x="1123" y="2657"/>
                  </a:moveTo>
                  <a:cubicBezTo>
                    <a:pt x="1124" y="2658"/>
                    <a:pt x="1125" y="2659"/>
                    <a:pt x="1127" y="2660"/>
                  </a:cubicBezTo>
                  <a:lnTo>
                    <a:pt x="1127" y="2660"/>
                  </a:lnTo>
                  <a:cubicBezTo>
                    <a:pt x="1126" y="2659"/>
                    <a:pt x="1125" y="2658"/>
                    <a:pt x="1124" y="2657"/>
                  </a:cubicBezTo>
                  <a:lnTo>
                    <a:pt x="1124" y="2657"/>
                  </a:lnTo>
                  <a:cubicBezTo>
                    <a:pt x="1123" y="2657"/>
                    <a:pt x="1123" y="2657"/>
                    <a:pt x="1123" y="2657"/>
                  </a:cubicBezTo>
                  <a:close/>
                  <a:moveTo>
                    <a:pt x="1035" y="1"/>
                  </a:moveTo>
                  <a:cubicBezTo>
                    <a:pt x="1035" y="7"/>
                    <a:pt x="1039" y="7"/>
                    <a:pt x="1042" y="7"/>
                  </a:cubicBezTo>
                  <a:cubicBezTo>
                    <a:pt x="1045" y="7"/>
                    <a:pt x="1048" y="7"/>
                    <a:pt x="1048" y="13"/>
                  </a:cubicBezTo>
                  <a:cubicBezTo>
                    <a:pt x="1060" y="13"/>
                    <a:pt x="1073" y="51"/>
                    <a:pt x="1048" y="51"/>
                  </a:cubicBezTo>
                  <a:cubicBezTo>
                    <a:pt x="1029" y="51"/>
                    <a:pt x="1018" y="30"/>
                    <a:pt x="1008" y="30"/>
                  </a:cubicBezTo>
                  <a:cubicBezTo>
                    <a:pt x="1004" y="30"/>
                    <a:pt x="1001" y="32"/>
                    <a:pt x="998" y="38"/>
                  </a:cubicBezTo>
                  <a:cubicBezTo>
                    <a:pt x="923" y="88"/>
                    <a:pt x="848" y="163"/>
                    <a:pt x="798" y="238"/>
                  </a:cubicBezTo>
                  <a:cubicBezTo>
                    <a:pt x="786" y="238"/>
                    <a:pt x="786" y="238"/>
                    <a:pt x="786" y="225"/>
                  </a:cubicBezTo>
                  <a:cubicBezTo>
                    <a:pt x="786" y="250"/>
                    <a:pt x="761" y="275"/>
                    <a:pt x="761" y="300"/>
                  </a:cubicBezTo>
                  <a:cubicBezTo>
                    <a:pt x="749" y="300"/>
                    <a:pt x="724" y="288"/>
                    <a:pt x="711" y="288"/>
                  </a:cubicBezTo>
                  <a:cubicBezTo>
                    <a:pt x="749" y="300"/>
                    <a:pt x="674" y="425"/>
                    <a:pt x="661" y="425"/>
                  </a:cubicBezTo>
                  <a:lnTo>
                    <a:pt x="711" y="450"/>
                  </a:lnTo>
                  <a:cubicBezTo>
                    <a:pt x="709" y="455"/>
                    <a:pt x="704" y="457"/>
                    <a:pt x="699" y="457"/>
                  </a:cubicBezTo>
                  <a:cubicBezTo>
                    <a:pt x="685" y="457"/>
                    <a:pt x="665" y="443"/>
                    <a:pt x="655" y="443"/>
                  </a:cubicBezTo>
                  <a:cubicBezTo>
                    <a:pt x="651" y="443"/>
                    <a:pt x="649" y="444"/>
                    <a:pt x="649" y="450"/>
                  </a:cubicBezTo>
                  <a:cubicBezTo>
                    <a:pt x="711" y="500"/>
                    <a:pt x="624" y="487"/>
                    <a:pt x="649" y="512"/>
                  </a:cubicBezTo>
                  <a:cubicBezTo>
                    <a:pt x="649" y="512"/>
                    <a:pt x="636" y="512"/>
                    <a:pt x="611" y="500"/>
                  </a:cubicBezTo>
                  <a:lnTo>
                    <a:pt x="611" y="500"/>
                  </a:lnTo>
                  <a:cubicBezTo>
                    <a:pt x="649" y="537"/>
                    <a:pt x="611" y="525"/>
                    <a:pt x="611" y="537"/>
                  </a:cubicBezTo>
                  <a:cubicBezTo>
                    <a:pt x="611" y="541"/>
                    <a:pt x="613" y="543"/>
                    <a:pt x="615" y="543"/>
                  </a:cubicBezTo>
                  <a:cubicBezTo>
                    <a:pt x="620" y="543"/>
                    <a:pt x="628" y="537"/>
                    <a:pt x="636" y="537"/>
                  </a:cubicBezTo>
                  <a:lnTo>
                    <a:pt x="636" y="562"/>
                  </a:lnTo>
                  <a:cubicBezTo>
                    <a:pt x="624" y="562"/>
                    <a:pt x="599" y="550"/>
                    <a:pt x="599" y="537"/>
                  </a:cubicBezTo>
                  <a:cubicBezTo>
                    <a:pt x="524" y="612"/>
                    <a:pt x="449" y="699"/>
                    <a:pt x="387" y="799"/>
                  </a:cubicBezTo>
                  <a:cubicBezTo>
                    <a:pt x="395" y="802"/>
                    <a:pt x="401" y="803"/>
                    <a:pt x="406" y="803"/>
                  </a:cubicBezTo>
                  <a:cubicBezTo>
                    <a:pt x="414" y="803"/>
                    <a:pt x="419" y="800"/>
                    <a:pt x="426" y="800"/>
                  </a:cubicBezTo>
                  <a:cubicBezTo>
                    <a:pt x="433" y="800"/>
                    <a:pt x="443" y="802"/>
                    <a:pt x="462" y="811"/>
                  </a:cubicBezTo>
                  <a:cubicBezTo>
                    <a:pt x="474" y="836"/>
                    <a:pt x="437" y="824"/>
                    <a:pt x="462" y="836"/>
                  </a:cubicBezTo>
                  <a:cubicBezTo>
                    <a:pt x="443" y="827"/>
                    <a:pt x="431" y="824"/>
                    <a:pt x="423" y="824"/>
                  </a:cubicBezTo>
                  <a:cubicBezTo>
                    <a:pt x="407" y="824"/>
                    <a:pt x="406" y="836"/>
                    <a:pt x="393" y="836"/>
                  </a:cubicBezTo>
                  <a:cubicBezTo>
                    <a:pt x="387" y="836"/>
                    <a:pt x="378" y="833"/>
                    <a:pt x="362" y="824"/>
                  </a:cubicBezTo>
                  <a:lnTo>
                    <a:pt x="362" y="824"/>
                  </a:lnTo>
                  <a:lnTo>
                    <a:pt x="387" y="849"/>
                  </a:lnTo>
                  <a:lnTo>
                    <a:pt x="362" y="836"/>
                  </a:lnTo>
                  <a:lnTo>
                    <a:pt x="362" y="836"/>
                  </a:lnTo>
                  <a:cubicBezTo>
                    <a:pt x="362" y="911"/>
                    <a:pt x="374" y="861"/>
                    <a:pt x="337" y="911"/>
                  </a:cubicBezTo>
                  <a:cubicBezTo>
                    <a:pt x="325" y="936"/>
                    <a:pt x="362" y="986"/>
                    <a:pt x="337" y="986"/>
                  </a:cubicBezTo>
                  <a:cubicBezTo>
                    <a:pt x="350" y="986"/>
                    <a:pt x="362" y="998"/>
                    <a:pt x="374" y="1011"/>
                  </a:cubicBezTo>
                  <a:cubicBezTo>
                    <a:pt x="367" y="1006"/>
                    <a:pt x="362" y="1004"/>
                    <a:pt x="360" y="1004"/>
                  </a:cubicBezTo>
                  <a:cubicBezTo>
                    <a:pt x="351" y="1004"/>
                    <a:pt x="364" y="1025"/>
                    <a:pt x="356" y="1025"/>
                  </a:cubicBezTo>
                  <a:cubicBezTo>
                    <a:pt x="354" y="1025"/>
                    <a:pt x="352" y="1025"/>
                    <a:pt x="350" y="1023"/>
                  </a:cubicBezTo>
                  <a:lnTo>
                    <a:pt x="350" y="1023"/>
                  </a:lnTo>
                  <a:cubicBezTo>
                    <a:pt x="350" y="1034"/>
                    <a:pt x="330" y="1055"/>
                    <a:pt x="360" y="1068"/>
                  </a:cubicBezTo>
                  <a:lnTo>
                    <a:pt x="360" y="1068"/>
                  </a:lnTo>
                  <a:cubicBezTo>
                    <a:pt x="353" y="1067"/>
                    <a:pt x="346" y="1067"/>
                    <a:pt x="340" y="1067"/>
                  </a:cubicBezTo>
                  <a:cubicBezTo>
                    <a:pt x="331" y="1067"/>
                    <a:pt x="325" y="1067"/>
                    <a:pt x="325" y="1061"/>
                  </a:cubicBezTo>
                  <a:cubicBezTo>
                    <a:pt x="325" y="1061"/>
                    <a:pt x="300" y="1061"/>
                    <a:pt x="312" y="1073"/>
                  </a:cubicBezTo>
                  <a:lnTo>
                    <a:pt x="325" y="1073"/>
                  </a:lnTo>
                  <a:cubicBezTo>
                    <a:pt x="325" y="1098"/>
                    <a:pt x="275" y="1098"/>
                    <a:pt x="312" y="1136"/>
                  </a:cubicBezTo>
                  <a:lnTo>
                    <a:pt x="325" y="1136"/>
                  </a:lnTo>
                  <a:cubicBezTo>
                    <a:pt x="325" y="1144"/>
                    <a:pt x="325" y="1153"/>
                    <a:pt x="307" y="1153"/>
                  </a:cubicBezTo>
                  <a:cubicBezTo>
                    <a:pt x="300" y="1153"/>
                    <a:pt x="289" y="1152"/>
                    <a:pt x="275" y="1148"/>
                  </a:cubicBezTo>
                  <a:lnTo>
                    <a:pt x="275" y="1123"/>
                  </a:lnTo>
                  <a:cubicBezTo>
                    <a:pt x="262" y="1148"/>
                    <a:pt x="262" y="1173"/>
                    <a:pt x="275" y="1198"/>
                  </a:cubicBezTo>
                  <a:cubicBezTo>
                    <a:pt x="300" y="1248"/>
                    <a:pt x="262" y="1398"/>
                    <a:pt x="300" y="1447"/>
                  </a:cubicBezTo>
                  <a:lnTo>
                    <a:pt x="350" y="1460"/>
                  </a:lnTo>
                  <a:lnTo>
                    <a:pt x="362" y="1497"/>
                  </a:lnTo>
                  <a:cubicBezTo>
                    <a:pt x="362" y="1497"/>
                    <a:pt x="280" y="1435"/>
                    <a:pt x="274" y="1424"/>
                  </a:cubicBezTo>
                  <a:lnTo>
                    <a:pt x="274" y="1424"/>
                  </a:lnTo>
                  <a:cubicBezTo>
                    <a:pt x="224" y="1536"/>
                    <a:pt x="162" y="1635"/>
                    <a:pt x="100" y="1734"/>
                  </a:cubicBezTo>
                  <a:cubicBezTo>
                    <a:pt x="75" y="1734"/>
                    <a:pt x="38" y="1697"/>
                    <a:pt x="38" y="1697"/>
                  </a:cubicBezTo>
                  <a:lnTo>
                    <a:pt x="38" y="1697"/>
                  </a:lnTo>
                  <a:cubicBezTo>
                    <a:pt x="38" y="1722"/>
                    <a:pt x="75" y="1734"/>
                    <a:pt x="63" y="1747"/>
                  </a:cubicBezTo>
                  <a:cubicBezTo>
                    <a:pt x="61" y="1749"/>
                    <a:pt x="59" y="1749"/>
                    <a:pt x="57" y="1749"/>
                  </a:cubicBezTo>
                  <a:cubicBezTo>
                    <a:pt x="44" y="1749"/>
                    <a:pt x="25" y="1722"/>
                    <a:pt x="25" y="1722"/>
                  </a:cubicBezTo>
                  <a:cubicBezTo>
                    <a:pt x="25" y="1722"/>
                    <a:pt x="13" y="1734"/>
                    <a:pt x="25" y="1734"/>
                  </a:cubicBezTo>
                  <a:cubicBezTo>
                    <a:pt x="38" y="1747"/>
                    <a:pt x="88" y="1772"/>
                    <a:pt x="113" y="1772"/>
                  </a:cubicBezTo>
                  <a:lnTo>
                    <a:pt x="100" y="1797"/>
                  </a:lnTo>
                  <a:lnTo>
                    <a:pt x="75" y="1784"/>
                  </a:lnTo>
                  <a:lnTo>
                    <a:pt x="75" y="1784"/>
                  </a:lnTo>
                  <a:cubicBezTo>
                    <a:pt x="75" y="1784"/>
                    <a:pt x="138" y="1834"/>
                    <a:pt x="113" y="1846"/>
                  </a:cubicBezTo>
                  <a:cubicBezTo>
                    <a:pt x="88" y="1871"/>
                    <a:pt x="63" y="1909"/>
                    <a:pt x="38" y="1946"/>
                  </a:cubicBezTo>
                  <a:cubicBezTo>
                    <a:pt x="25" y="1934"/>
                    <a:pt x="25" y="1921"/>
                    <a:pt x="13" y="1909"/>
                  </a:cubicBezTo>
                  <a:cubicBezTo>
                    <a:pt x="13" y="1909"/>
                    <a:pt x="13" y="1921"/>
                    <a:pt x="0" y="1921"/>
                  </a:cubicBezTo>
                  <a:cubicBezTo>
                    <a:pt x="38" y="1921"/>
                    <a:pt x="13" y="1946"/>
                    <a:pt x="25" y="1946"/>
                  </a:cubicBezTo>
                  <a:cubicBezTo>
                    <a:pt x="75" y="2009"/>
                    <a:pt x="0" y="2009"/>
                    <a:pt x="25" y="2059"/>
                  </a:cubicBezTo>
                  <a:lnTo>
                    <a:pt x="1098" y="2670"/>
                  </a:lnTo>
                  <a:lnTo>
                    <a:pt x="1110" y="2670"/>
                  </a:lnTo>
                  <a:lnTo>
                    <a:pt x="1073" y="2645"/>
                  </a:lnTo>
                  <a:cubicBezTo>
                    <a:pt x="1073" y="2638"/>
                    <a:pt x="1075" y="2636"/>
                    <a:pt x="1077" y="2636"/>
                  </a:cubicBezTo>
                  <a:cubicBezTo>
                    <a:pt x="1083" y="2636"/>
                    <a:pt x="1093" y="2647"/>
                    <a:pt x="1096" y="2647"/>
                  </a:cubicBezTo>
                  <a:cubicBezTo>
                    <a:pt x="1097" y="2647"/>
                    <a:pt x="1098" y="2647"/>
                    <a:pt x="1098" y="2645"/>
                  </a:cubicBezTo>
                  <a:cubicBezTo>
                    <a:pt x="1110" y="2649"/>
                    <a:pt x="1119" y="2653"/>
                    <a:pt x="1124" y="2657"/>
                  </a:cubicBezTo>
                  <a:lnTo>
                    <a:pt x="1124" y="2657"/>
                  </a:lnTo>
                  <a:cubicBezTo>
                    <a:pt x="1143" y="2658"/>
                    <a:pt x="1155" y="2673"/>
                    <a:pt x="1171" y="2673"/>
                  </a:cubicBezTo>
                  <a:cubicBezTo>
                    <a:pt x="1176" y="2673"/>
                    <a:pt x="1180" y="2672"/>
                    <a:pt x="1185" y="2670"/>
                  </a:cubicBezTo>
                  <a:cubicBezTo>
                    <a:pt x="1185" y="2657"/>
                    <a:pt x="1160" y="2632"/>
                    <a:pt x="1185" y="2632"/>
                  </a:cubicBezTo>
                  <a:cubicBezTo>
                    <a:pt x="1223" y="2632"/>
                    <a:pt x="1160" y="2570"/>
                    <a:pt x="1198" y="2570"/>
                  </a:cubicBezTo>
                  <a:lnTo>
                    <a:pt x="1210" y="2570"/>
                  </a:lnTo>
                  <a:cubicBezTo>
                    <a:pt x="1235" y="2570"/>
                    <a:pt x="1210" y="2545"/>
                    <a:pt x="1247" y="2545"/>
                  </a:cubicBezTo>
                  <a:cubicBezTo>
                    <a:pt x="1235" y="2545"/>
                    <a:pt x="1210" y="2532"/>
                    <a:pt x="1210" y="2532"/>
                  </a:cubicBezTo>
                  <a:cubicBezTo>
                    <a:pt x="1242" y="2532"/>
                    <a:pt x="1238" y="2505"/>
                    <a:pt x="1251" y="2505"/>
                  </a:cubicBezTo>
                  <a:cubicBezTo>
                    <a:pt x="1254" y="2505"/>
                    <a:pt x="1256" y="2506"/>
                    <a:pt x="1260" y="2507"/>
                  </a:cubicBezTo>
                  <a:lnTo>
                    <a:pt x="1235" y="2470"/>
                  </a:lnTo>
                  <a:cubicBezTo>
                    <a:pt x="1272" y="2420"/>
                    <a:pt x="1360" y="2183"/>
                    <a:pt x="1397" y="2121"/>
                  </a:cubicBezTo>
                  <a:cubicBezTo>
                    <a:pt x="1459" y="1996"/>
                    <a:pt x="1509" y="1871"/>
                    <a:pt x="1547" y="1747"/>
                  </a:cubicBezTo>
                  <a:cubicBezTo>
                    <a:pt x="1584" y="1747"/>
                    <a:pt x="1584" y="1722"/>
                    <a:pt x="1609" y="1709"/>
                  </a:cubicBezTo>
                  <a:cubicBezTo>
                    <a:pt x="1584" y="1709"/>
                    <a:pt x="1572" y="1697"/>
                    <a:pt x="1572" y="1697"/>
                  </a:cubicBezTo>
                  <a:cubicBezTo>
                    <a:pt x="1609" y="1647"/>
                    <a:pt x="1559" y="1684"/>
                    <a:pt x="1572" y="1622"/>
                  </a:cubicBezTo>
                  <a:cubicBezTo>
                    <a:pt x="1622" y="1510"/>
                    <a:pt x="1696" y="1422"/>
                    <a:pt x="1796" y="1348"/>
                  </a:cubicBezTo>
                  <a:cubicBezTo>
                    <a:pt x="1771" y="1298"/>
                    <a:pt x="1821" y="1285"/>
                    <a:pt x="1821" y="1248"/>
                  </a:cubicBezTo>
                  <a:cubicBezTo>
                    <a:pt x="1821" y="1210"/>
                    <a:pt x="1958" y="1098"/>
                    <a:pt x="1958" y="1048"/>
                  </a:cubicBezTo>
                  <a:cubicBezTo>
                    <a:pt x="1958" y="1032"/>
                    <a:pt x="1965" y="1028"/>
                    <a:pt x="1975" y="1028"/>
                  </a:cubicBezTo>
                  <a:cubicBezTo>
                    <a:pt x="1988" y="1028"/>
                    <a:pt x="2006" y="1036"/>
                    <a:pt x="2021" y="1036"/>
                  </a:cubicBezTo>
                  <a:cubicBezTo>
                    <a:pt x="1996" y="1011"/>
                    <a:pt x="1971" y="986"/>
                    <a:pt x="1971" y="949"/>
                  </a:cubicBezTo>
                  <a:cubicBezTo>
                    <a:pt x="1971" y="936"/>
                    <a:pt x="1958" y="874"/>
                    <a:pt x="1958" y="849"/>
                  </a:cubicBezTo>
                  <a:lnTo>
                    <a:pt x="1958" y="849"/>
                  </a:lnTo>
                  <a:lnTo>
                    <a:pt x="1983" y="874"/>
                  </a:lnTo>
                  <a:cubicBezTo>
                    <a:pt x="1971" y="836"/>
                    <a:pt x="2008" y="811"/>
                    <a:pt x="2008" y="799"/>
                  </a:cubicBezTo>
                  <a:cubicBezTo>
                    <a:pt x="2021" y="774"/>
                    <a:pt x="2120" y="749"/>
                    <a:pt x="2108" y="687"/>
                  </a:cubicBezTo>
                  <a:lnTo>
                    <a:pt x="2108" y="687"/>
                  </a:lnTo>
                  <a:lnTo>
                    <a:pt x="2195" y="712"/>
                  </a:lnTo>
                  <a:cubicBezTo>
                    <a:pt x="2195" y="712"/>
                    <a:pt x="1347" y="101"/>
                    <a:pt x="1123" y="26"/>
                  </a:cubicBezTo>
                  <a:lnTo>
                    <a:pt x="1098" y="13"/>
                  </a:lnTo>
                  <a:lnTo>
                    <a:pt x="1098" y="26"/>
                  </a:lnTo>
                  <a:cubicBezTo>
                    <a:pt x="1078" y="26"/>
                    <a:pt x="1090" y="42"/>
                    <a:pt x="1083" y="42"/>
                  </a:cubicBezTo>
                  <a:cubicBezTo>
                    <a:pt x="1081" y="42"/>
                    <a:pt x="1078" y="41"/>
                    <a:pt x="1073" y="38"/>
                  </a:cubicBezTo>
                  <a:lnTo>
                    <a:pt x="1085" y="26"/>
                  </a:lnTo>
                  <a:cubicBezTo>
                    <a:pt x="1073" y="26"/>
                    <a:pt x="1060" y="13"/>
                    <a:pt x="1048" y="1"/>
                  </a:cubicBezTo>
                  <a:close/>
                  <a:moveTo>
                    <a:pt x="1127" y="2660"/>
                  </a:moveTo>
                  <a:cubicBezTo>
                    <a:pt x="1133" y="2667"/>
                    <a:pt x="1130" y="2675"/>
                    <a:pt x="1123" y="2682"/>
                  </a:cubicBezTo>
                  <a:cubicBezTo>
                    <a:pt x="1123" y="2689"/>
                    <a:pt x="1126" y="2692"/>
                    <a:pt x="1130" y="2692"/>
                  </a:cubicBezTo>
                  <a:cubicBezTo>
                    <a:pt x="1138" y="2692"/>
                    <a:pt x="1148" y="2677"/>
                    <a:pt x="1127" y="266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29" name="Google Shape;429;p22"/>
            <p:cNvSpPr/>
            <p:nvPr/>
          </p:nvSpPr>
          <p:spPr>
            <a:xfrm>
              <a:off x="6325595" y="1582816"/>
              <a:ext cx="1989" cy="726"/>
            </a:xfrm>
            <a:custGeom>
              <a:avLst/>
              <a:gdLst/>
              <a:ahLst/>
              <a:cxnLst/>
              <a:rect l="l" t="t" r="r" b="b"/>
              <a:pathLst>
                <a:path w="63" h="23" extrusionOk="0">
                  <a:moveTo>
                    <a:pt x="41" y="0"/>
                  </a:moveTo>
                  <a:cubicBezTo>
                    <a:pt x="24" y="0"/>
                    <a:pt x="9" y="9"/>
                    <a:pt x="0" y="18"/>
                  </a:cubicBezTo>
                  <a:cubicBezTo>
                    <a:pt x="8" y="21"/>
                    <a:pt x="16" y="23"/>
                    <a:pt x="24" y="23"/>
                  </a:cubicBezTo>
                  <a:cubicBezTo>
                    <a:pt x="44" y="23"/>
                    <a:pt x="63" y="14"/>
                    <a:pt x="63" y="5"/>
                  </a:cubicBezTo>
                  <a:cubicBezTo>
                    <a:pt x="56" y="2"/>
                    <a:pt x="48" y="0"/>
                    <a:pt x="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0" name="Google Shape;430;p22"/>
            <p:cNvSpPr/>
            <p:nvPr/>
          </p:nvSpPr>
          <p:spPr>
            <a:xfrm>
              <a:off x="6325595" y="1583353"/>
              <a:ext cx="32" cy="32"/>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1" name="Google Shape;431;p22"/>
            <p:cNvSpPr/>
            <p:nvPr/>
          </p:nvSpPr>
          <p:spPr>
            <a:xfrm>
              <a:off x="6318523" y="1697541"/>
              <a:ext cx="0" cy="410"/>
            </a:xfrm>
            <a:custGeom>
              <a:avLst/>
              <a:gdLst/>
              <a:ahLst/>
              <a:cxnLst/>
              <a:rect l="l" t="t" r="r" b="b"/>
              <a:pathLst>
                <a:path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2" name="Google Shape;432;p22"/>
            <p:cNvSpPr/>
            <p:nvPr/>
          </p:nvSpPr>
          <p:spPr>
            <a:xfrm>
              <a:off x="6284648" y="1583353"/>
              <a:ext cx="79178" cy="114378"/>
            </a:xfrm>
            <a:custGeom>
              <a:avLst/>
              <a:gdLst/>
              <a:ahLst/>
              <a:cxnLst/>
              <a:rect l="l" t="t" r="r" b="b"/>
              <a:pathLst>
                <a:path w="2508" h="3623" extrusionOk="0">
                  <a:moveTo>
                    <a:pt x="1260" y="1"/>
                  </a:moveTo>
                  <a:cubicBezTo>
                    <a:pt x="1260" y="13"/>
                    <a:pt x="1248" y="13"/>
                    <a:pt x="1235" y="13"/>
                  </a:cubicBezTo>
                  <a:cubicBezTo>
                    <a:pt x="1239" y="17"/>
                    <a:pt x="1242" y="19"/>
                    <a:pt x="1244" y="19"/>
                  </a:cubicBezTo>
                  <a:cubicBezTo>
                    <a:pt x="1249" y="19"/>
                    <a:pt x="1252" y="13"/>
                    <a:pt x="1260" y="13"/>
                  </a:cubicBezTo>
                  <a:cubicBezTo>
                    <a:pt x="1273" y="13"/>
                    <a:pt x="1285" y="51"/>
                    <a:pt x="1260" y="63"/>
                  </a:cubicBezTo>
                  <a:cubicBezTo>
                    <a:pt x="1243" y="63"/>
                    <a:pt x="1227" y="52"/>
                    <a:pt x="1214" y="52"/>
                  </a:cubicBezTo>
                  <a:cubicBezTo>
                    <a:pt x="1207" y="52"/>
                    <a:pt x="1202" y="55"/>
                    <a:pt x="1198" y="63"/>
                  </a:cubicBezTo>
                  <a:cubicBezTo>
                    <a:pt x="1123" y="163"/>
                    <a:pt x="1048" y="275"/>
                    <a:pt x="986" y="387"/>
                  </a:cubicBezTo>
                  <a:cubicBezTo>
                    <a:pt x="973" y="387"/>
                    <a:pt x="973" y="387"/>
                    <a:pt x="973" y="375"/>
                  </a:cubicBezTo>
                  <a:cubicBezTo>
                    <a:pt x="973" y="425"/>
                    <a:pt x="948" y="450"/>
                    <a:pt x="936" y="487"/>
                  </a:cubicBezTo>
                  <a:lnTo>
                    <a:pt x="886" y="487"/>
                  </a:lnTo>
                  <a:cubicBezTo>
                    <a:pt x="948" y="500"/>
                    <a:pt x="861" y="699"/>
                    <a:pt x="861" y="699"/>
                  </a:cubicBezTo>
                  <a:lnTo>
                    <a:pt x="898" y="724"/>
                  </a:lnTo>
                  <a:cubicBezTo>
                    <a:pt x="896" y="730"/>
                    <a:pt x="891" y="731"/>
                    <a:pt x="886" y="731"/>
                  </a:cubicBezTo>
                  <a:cubicBezTo>
                    <a:pt x="874" y="731"/>
                    <a:pt x="857" y="722"/>
                    <a:pt x="847" y="722"/>
                  </a:cubicBezTo>
                  <a:cubicBezTo>
                    <a:pt x="840" y="722"/>
                    <a:pt x="836" y="726"/>
                    <a:pt x="836" y="737"/>
                  </a:cubicBezTo>
                  <a:cubicBezTo>
                    <a:pt x="898" y="787"/>
                    <a:pt x="799" y="787"/>
                    <a:pt x="836" y="824"/>
                  </a:cubicBezTo>
                  <a:cubicBezTo>
                    <a:pt x="836" y="824"/>
                    <a:pt x="831" y="829"/>
                    <a:pt x="819" y="829"/>
                  </a:cubicBezTo>
                  <a:cubicBezTo>
                    <a:pt x="814" y="829"/>
                    <a:pt x="807" y="828"/>
                    <a:pt x="799" y="824"/>
                  </a:cubicBezTo>
                  <a:lnTo>
                    <a:pt x="799" y="824"/>
                  </a:lnTo>
                  <a:cubicBezTo>
                    <a:pt x="836" y="849"/>
                    <a:pt x="799" y="836"/>
                    <a:pt x="799" y="861"/>
                  </a:cubicBezTo>
                  <a:cubicBezTo>
                    <a:pt x="799" y="865"/>
                    <a:pt x="800" y="867"/>
                    <a:pt x="802" y="867"/>
                  </a:cubicBezTo>
                  <a:cubicBezTo>
                    <a:pt x="807" y="867"/>
                    <a:pt x="815" y="861"/>
                    <a:pt x="824" y="861"/>
                  </a:cubicBezTo>
                  <a:lnTo>
                    <a:pt x="824" y="886"/>
                  </a:lnTo>
                  <a:cubicBezTo>
                    <a:pt x="811" y="886"/>
                    <a:pt x="786" y="886"/>
                    <a:pt x="786" y="874"/>
                  </a:cubicBezTo>
                  <a:cubicBezTo>
                    <a:pt x="699" y="986"/>
                    <a:pt x="612" y="1123"/>
                    <a:pt x="549" y="1273"/>
                  </a:cubicBezTo>
                  <a:cubicBezTo>
                    <a:pt x="579" y="1273"/>
                    <a:pt x="577" y="1257"/>
                    <a:pt x="601" y="1257"/>
                  </a:cubicBezTo>
                  <a:cubicBezTo>
                    <a:pt x="607" y="1257"/>
                    <a:pt x="614" y="1258"/>
                    <a:pt x="624" y="1260"/>
                  </a:cubicBezTo>
                  <a:cubicBezTo>
                    <a:pt x="637" y="1285"/>
                    <a:pt x="599" y="1285"/>
                    <a:pt x="624" y="1298"/>
                  </a:cubicBezTo>
                  <a:cubicBezTo>
                    <a:pt x="613" y="1294"/>
                    <a:pt x="605" y="1292"/>
                    <a:pt x="599" y="1292"/>
                  </a:cubicBezTo>
                  <a:cubicBezTo>
                    <a:pt x="574" y="1292"/>
                    <a:pt x="574" y="1316"/>
                    <a:pt x="550" y="1316"/>
                  </a:cubicBezTo>
                  <a:cubicBezTo>
                    <a:pt x="543" y="1316"/>
                    <a:pt x="535" y="1315"/>
                    <a:pt x="524" y="1310"/>
                  </a:cubicBezTo>
                  <a:lnTo>
                    <a:pt x="524" y="1310"/>
                  </a:lnTo>
                  <a:lnTo>
                    <a:pt x="549" y="1335"/>
                  </a:lnTo>
                  <a:lnTo>
                    <a:pt x="524" y="1335"/>
                  </a:lnTo>
                  <a:cubicBezTo>
                    <a:pt x="524" y="1435"/>
                    <a:pt x="537" y="1360"/>
                    <a:pt x="499" y="1423"/>
                  </a:cubicBezTo>
                  <a:cubicBezTo>
                    <a:pt x="474" y="1460"/>
                    <a:pt x="524" y="1510"/>
                    <a:pt x="499" y="1522"/>
                  </a:cubicBezTo>
                  <a:cubicBezTo>
                    <a:pt x="499" y="1522"/>
                    <a:pt x="524" y="1522"/>
                    <a:pt x="524" y="1535"/>
                  </a:cubicBezTo>
                  <a:cubicBezTo>
                    <a:pt x="521" y="1533"/>
                    <a:pt x="519" y="1533"/>
                    <a:pt x="518" y="1533"/>
                  </a:cubicBezTo>
                  <a:cubicBezTo>
                    <a:pt x="508" y="1533"/>
                    <a:pt x="527" y="1562"/>
                    <a:pt x="509" y="1562"/>
                  </a:cubicBezTo>
                  <a:cubicBezTo>
                    <a:pt x="507" y="1562"/>
                    <a:pt x="504" y="1561"/>
                    <a:pt x="499" y="1560"/>
                  </a:cubicBezTo>
                  <a:lnTo>
                    <a:pt x="499" y="1560"/>
                  </a:lnTo>
                  <a:cubicBezTo>
                    <a:pt x="499" y="1572"/>
                    <a:pt x="474" y="1597"/>
                    <a:pt x="524" y="1610"/>
                  </a:cubicBezTo>
                  <a:cubicBezTo>
                    <a:pt x="510" y="1610"/>
                    <a:pt x="496" y="1618"/>
                    <a:pt x="486" y="1618"/>
                  </a:cubicBezTo>
                  <a:cubicBezTo>
                    <a:pt x="479" y="1618"/>
                    <a:pt x="474" y="1613"/>
                    <a:pt x="474" y="1597"/>
                  </a:cubicBezTo>
                  <a:cubicBezTo>
                    <a:pt x="474" y="1610"/>
                    <a:pt x="449" y="1622"/>
                    <a:pt x="462" y="1635"/>
                  </a:cubicBezTo>
                  <a:lnTo>
                    <a:pt x="474" y="1635"/>
                  </a:lnTo>
                  <a:cubicBezTo>
                    <a:pt x="462" y="1659"/>
                    <a:pt x="425" y="1659"/>
                    <a:pt x="449" y="1709"/>
                  </a:cubicBezTo>
                  <a:lnTo>
                    <a:pt x="474" y="1709"/>
                  </a:lnTo>
                  <a:cubicBezTo>
                    <a:pt x="474" y="1719"/>
                    <a:pt x="466" y="1738"/>
                    <a:pt x="437" y="1738"/>
                  </a:cubicBezTo>
                  <a:cubicBezTo>
                    <a:pt x="430" y="1738"/>
                    <a:pt x="422" y="1737"/>
                    <a:pt x="412" y="1734"/>
                  </a:cubicBezTo>
                  <a:lnTo>
                    <a:pt x="412" y="1697"/>
                  </a:lnTo>
                  <a:cubicBezTo>
                    <a:pt x="400" y="1734"/>
                    <a:pt x="387" y="1759"/>
                    <a:pt x="400" y="1797"/>
                  </a:cubicBezTo>
                  <a:lnTo>
                    <a:pt x="400" y="1784"/>
                  </a:lnTo>
                  <a:lnTo>
                    <a:pt x="400" y="1784"/>
                  </a:lnTo>
                  <a:cubicBezTo>
                    <a:pt x="425" y="1834"/>
                    <a:pt x="362" y="2034"/>
                    <a:pt x="400" y="2096"/>
                  </a:cubicBezTo>
                  <a:lnTo>
                    <a:pt x="437" y="2096"/>
                  </a:lnTo>
                  <a:lnTo>
                    <a:pt x="449" y="2133"/>
                  </a:lnTo>
                  <a:cubicBezTo>
                    <a:pt x="449" y="2133"/>
                    <a:pt x="364" y="2070"/>
                    <a:pt x="361" y="2070"/>
                  </a:cubicBezTo>
                  <a:lnTo>
                    <a:pt x="361" y="2070"/>
                  </a:lnTo>
                  <a:cubicBezTo>
                    <a:pt x="361" y="2070"/>
                    <a:pt x="361" y="2070"/>
                    <a:pt x="362" y="2071"/>
                  </a:cubicBezTo>
                  <a:cubicBezTo>
                    <a:pt x="300" y="2208"/>
                    <a:pt x="237" y="2345"/>
                    <a:pt x="150" y="2470"/>
                  </a:cubicBezTo>
                  <a:cubicBezTo>
                    <a:pt x="145" y="2472"/>
                    <a:pt x="140" y="2473"/>
                    <a:pt x="135" y="2473"/>
                  </a:cubicBezTo>
                  <a:cubicBezTo>
                    <a:pt x="106" y="2473"/>
                    <a:pt x="88" y="2443"/>
                    <a:pt x="88" y="2433"/>
                  </a:cubicBezTo>
                  <a:lnTo>
                    <a:pt x="88" y="2433"/>
                  </a:lnTo>
                  <a:cubicBezTo>
                    <a:pt x="88" y="2470"/>
                    <a:pt x="113" y="2470"/>
                    <a:pt x="100" y="2495"/>
                  </a:cubicBezTo>
                  <a:cubicBezTo>
                    <a:pt x="98" y="2497"/>
                    <a:pt x="97" y="2498"/>
                    <a:pt x="95" y="2498"/>
                  </a:cubicBezTo>
                  <a:cubicBezTo>
                    <a:pt x="84" y="2498"/>
                    <a:pt x="75" y="2470"/>
                    <a:pt x="75" y="2470"/>
                  </a:cubicBezTo>
                  <a:cubicBezTo>
                    <a:pt x="73" y="2468"/>
                    <a:pt x="71" y="2467"/>
                    <a:pt x="68" y="2467"/>
                  </a:cubicBezTo>
                  <a:cubicBezTo>
                    <a:pt x="59" y="2467"/>
                    <a:pt x="55" y="2485"/>
                    <a:pt x="75" y="2495"/>
                  </a:cubicBezTo>
                  <a:cubicBezTo>
                    <a:pt x="88" y="2508"/>
                    <a:pt x="125" y="2520"/>
                    <a:pt x="163" y="2532"/>
                  </a:cubicBezTo>
                  <a:lnTo>
                    <a:pt x="138" y="2557"/>
                  </a:lnTo>
                  <a:lnTo>
                    <a:pt x="113" y="2532"/>
                  </a:lnTo>
                  <a:lnTo>
                    <a:pt x="113" y="2532"/>
                  </a:lnTo>
                  <a:cubicBezTo>
                    <a:pt x="114" y="2533"/>
                    <a:pt x="175" y="2595"/>
                    <a:pt x="150" y="2607"/>
                  </a:cubicBezTo>
                  <a:cubicBezTo>
                    <a:pt x="113" y="2657"/>
                    <a:pt x="88" y="2707"/>
                    <a:pt x="63" y="2757"/>
                  </a:cubicBezTo>
                  <a:cubicBezTo>
                    <a:pt x="50" y="2744"/>
                    <a:pt x="38" y="2732"/>
                    <a:pt x="38" y="2707"/>
                  </a:cubicBezTo>
                  <a:cubicBezTo>
                    <a:pt x="38" y="2707"/>
                    <a:pt x="38" y="2732"/>
                    <a:pt x="13" y="2732"/>
                  </a:cubicBezTo>
                  <a:cubicBezTo>
                    <a:pt x="50" y="2732"/>
                    <a:pt x="13" y="2757"/>
                    <a:pt x="38" y="2757"/>
                  </a:cubicBezTo>
                  <a:cubicBezTo>
                    <a:pt x="88" y="2832"/>
                    <a:pt x="1" y="2832"/>
                    <a:pt x="25" y="2894"/>
                  </a:cubicBezTo>
                  <a:lnTo>
                    <a:pt x="1048" y="3605"/>
                  </a:lnTo>
                  <a:lnTo>
                    <a:pt x="1023" y="3580"/>
                  </a:lnTo>
                  <a:cubicBezTo>
                    <a:pt x="1023" y="3565"/>
                    <a:pt x="1027" y="3562"/>
                    <a:pt x="1031" y="3562"/>
                  </a:cubicBezTo>
                  <a:cubicBezTo>
                    <a:pt x="1035" y="3562"/>
                    <a:pt x="1039" y="3564"/>
                    <a:pt x="1043" y="3564"/>
                  </a:cubicBezTo>
                  <a:cubicBezTo>
                    <a:pt x="1046" y="3564"/>
                    <a:pt x="1048" y="3562"/>
                    <a:pt x="1048" y="3555"/>
                  </a:cubicBezTo>
                  <a:cubicBezTo>
                    <a:pt x="1085" y="3580"/>
                    <a:pt x="1073" y="3605"/>
                    <a:pt x="1073" y="3617"/>
                  </a:cubicBezTo>
                  <a:cubicBezTo>
                    <a:pt x="1085" y="3605"/>
                    <a:pt x="1110" y="3605"/>
                    <a:pt x="1085" y="3580"/>
                  </a:cubicBezTo>
                  <a:cubicBezTo>
                    <a:pt x="1089" y="3578"/>
                    <a:pt x="1093" y="3577"/>
                    <a:pt x="1096" y="3577"/>
                  </a:cubicBezTo>
                  <a:cubicBezTo>
                    <a:pt x="1111" y="3577"/>
                    <a:pt x="1122" y="3595"/>
                    <a:pt x="1138" y="3595"/>
                  </a:cubicBezTo>
                  <a:cubicBezTo>
                    <a:pt x="1141" y="3595"/>
                    <a:pt x="1144" y="3594"/>
                    <a:pt x="1148" y="3592"/>
                  </a:cubicBezTo>
                  <a:cubicBezTo>
                    <a:pt x="1148" y="3568"/>
                    <a:pt x="1123" y="3530"/>
                    <a:pt x="1148" y="3530"/>
                  </a:cubicBezTo>
                  <a:cubicBezTo>
                    <a:pt x="1198" y="3505"/>
                    <a:pt x="1135" y="3443"/>
                    <a:pt x="1185" y="3430"/>
                  </a:cubicBezTo>
                  <a:lnTo>
                    <a:pt x="1185" y="3430"/>
                  </a:lnTo>
                  <a:lnTo>
                    <a:pt x="1185" y="3443"/>
                  </a:lnTo>
                  <a:cubicBezTo>
                    <a:pt x="1210" y="3443"/>
                    <a:pt x="1198" y="3393"/>
                    <a:pt x="1235" y="3380"/>
                  </a:cubicBezTo>
                  <a:cubicBezTo>
                    <a:pt x="1223" y="3380"/>
                    <a:pt x="1198" y="3380"/>
                    <a:pt x="1198" y="3368"/>
                  </a:cubicBezTo>
                  <a:cubicBezTo>
                    <a:pt x="1235" y="3356"/>
                    <a:pt x="1223" y="3318"/>
                    <a:pt x="1260" y="3318"/>
                  </a:cubicBezTo>
                  <a:lnTo>
                    <a:pt x="1235" y="3281"/>
                  </a:lnTo>
                  <a:cubicBezTo>
                    <a:pt x="1297" y="3193"/>
                    <a:pt x="1447" y="2819"/>
                    <a:pt x="1497" y="2732"/>
                  </a:cubicBezTo>
                  <a:cubicBezTo>
                    <a:pt x="1597" y="2545"/>
                    <a:pt x="1672" y="2345"/>
                    <a:pt x="1746" y="2146"/>
                  </a:cubicBezTo>
                  <a:cubicBezTo>
                    <a:pt x="1796" y="2146"/>
                    <a:pt x="1796" y="2108"/>
                    <a:pt x="1821" y="2083"/>
                  </a:cubicBezTo>
                  <a:cubicBezTo>
                    <a:pt x="1809" y="2083"/>
                    <a:pt x="1784" y="2071"/>
                    <a:pt x="1796" y="2071"/>
                  </a:cubicBezTo>
                  <a:cubicBezTo>
                    <a:pt x="1834" y="1996"/>
                    <a:pt x="1771" y="2059"/>
                    <a:pt x="1796" y="1971"/>
                  </a:cubicBezTo>
                  <a:cubicBezTo>
                    <a:pt x="1846" y="1809"/>
                    <a:pt x="1934" y="1659"/>
                    <a:pt x="2046" y="1522"/>
                  </a:cubicBezTo>
                  <a:cubicBezTo>
                    <a:pt x="2021" y="1462"/>
                    <a:pt x="2080" y="1436"/>
                    <a:pt x="2072" y="1378"/>
                  </a:cubicBezTo>
                  <a:lnTo>
                    <a:pt x="2072" y="1378"/>
                  </a:lnTo>
                  <a:cubicBezTo>
                    <a:pt x="2084" y="1317"/>
                    <a:pt x="2221" y="1121"/>
                    <a:pt x="2233" y="1073"/>
                  </a:cubicBezTo>
                  <a:lnTo>
                    <a:pt x="2220" y="1073"/>
                  </a:lnTo>
                  <a:cubicBezTo>
                    <a:pt x="2220" y="1023"/>
                    <a:pt x="2270" y="1048"/>
                    <a:pt x="2295" y="1023"/>
                  </a:cubicBezTo>
                  <a:cubicBezTo>
                    <a:pt x="2258" y="1011"/>
                    <a:pt x="2233" y="974"/>
                    <a:pt x="2233" y="936"/>
                  </a:cubicBezTo>
                  <a:lnTo>
                    <a:pt x="2245" y="936"/>
                  </a:lnTo>
                  <a:cubicBezTo>
                    <a:pt x="2233" y="899"/>
                    <a:pt x="2233" y="849"/>
                    <a:pt x="2233" y="811"/>
                  </a:cubicBezTo>
                  <a:lnTo>
                    <a:pt x="2233" y="811"/>
                  </a:lnTo>
                  <a:lnTo>
                    <a:pt x="2258" y="824"/>
                  </a:lnTo>
                  <a:cubicBezTo>
                    <a:pt x="2245" y="787"/>
                    <a:pt x="2283" y="737"/>
                    <a:pt x="2295" y="712"/>
                  </a:cubicBezTo>
                  <a:cubicBezTo>
                    <a:pt x="2320" y="674"/>
                    <a:pt x="2407" y="624"/>
                    <a:pt x="2407" y="550"/>
                  </a:cubicBezTo>
                  <a:lnTo>
                    <a:pt x="2507" y="550"/>
                  </a:lnTo>
                  <a:lnTo>
                    <a:pt x="2507" y="537"/>
                  </a:lnTo>
                  <a:cubicBezTo>
                    <a:pt x="2507" y="537"/>
                    <a:pt x="1572" y="38"/>
                    <a:pt x="1335" y="13"/>
                  </a:cubicBezTo>
                  <a:lnTo>
                    <a:pt x="1310" y="1"/>
                  </a:lnTo>
                  <a:lnTo>
                    <a:pt x="1310" y="26"/>
                  </a:lnTo>
                  <a:cubicBezTo>
                    <a:pt x="1293" y="34"/>
                    <a:pt x="1299" y="49"/>
                    <a:pt x="1297" y="49"/>
                  </a:cubicBezTo>
                  <a:cubicBezTo>
                    <a:pt x="1296" y="49"/>
                    <a:pt x="1293" y="46"/>
                    <a:pt x="1285" y="38"/>
                  </a:cubicBezTo>
                  <a:lnTo>
                    <a:pt x="1297" y="26"/>
                  </a:lnTo>
                  <a:lnTo>
                    <a:pt x="1297" y="26"/>
                  </a:lnTo>
                  <a:cubicBezTo>
                    <a:pt x="1294" y="29"/>
                    <a:pt x="1291" y="31"/>
                    <a:pt x="1287" y="31"/>
                  </a:cubicBezTo>
                  <a:cubicBezTo>
                    <a:pt x="1278" y="31"/>
                    <a:pt x="1269" y="19"/>
                    <a:pt x="1260" y="1"/>
                  </a:cubicBezTo>
                  <a:close/>
                  <a:moveTo>
                    <a:pt x="1048" y="3605"/>
                  </a:moveTo>
                  <a:cubicBezTo>
                    <a:pt x="1048" y="3613"/>
                    <a:pt x="1039" y="3620"/>
                    <a:pt x="1032" y="3622"/>
                  </a:cubicBezTo>
                  <a:lnTo>
                    <a:pt x="1032" y="3622"/>
                  </a:lnTo>
                  <a:cubicBezTo>
                    <a:pt x="1029" y="3621"/>
                    <a:pt x="1026" y="3620"/>
                    <a:pt x="1023" y="3617"/>
                  </a:cubicBezTo>
                  <a:lnTo>
                    <a:pt x="1023" y="3617"/>
                  </a:lnTo>
                  <a:cubicBezTo>
                    <a:pt x="1023" y="3621"/>
                    <a:pt x="1025" y="3623"/>
                    <a:pt x="1028" y="3623"/>
                  </a:cubicBezTo>
                  <a:cubicBezTo>
                    <a:pt x="1029" y="3623"/>
                    <a:pt x="1030" y="3622"/>
                    <a:pt x="1032" y="3622"/>
                  </a:cubicBezTo>
                  <a:lnTo>
                    <a:pt x="1032" y="3622"/>
                  </a:lnTo>
                  <a:cubicBezTo>
                    <a:pt x="1033" y="3622"/>
                    <a:pt x="1035" y="3623"/>
                    <a:pt x="1036" y="3623"/>
                  </a:cubicBezTo>
                  <a:cubicBezTo>
                    <a:pt x="1047" y="3623"/>
                    <a:pt x="1057" y="3614"/>
                    <a:pt x="1048" y="360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3" name="Google Shape;433;p22"/>
            <p:cNvSpPr/>
            <p:nvPr/>
          </p:nvSpPr>
          <p:spPr>
            <a:xfrm>
              <a:off x="6547658" y="1695174"/>
              <a:ext cx="1989" cy="821"/>
            </a:xfrm>
            <a:custGeom>
              <a:avLst/>
              <a:gdLst/>
              <a:ahLst/>
              <a:cxnLst/>
              <a:rect l="l" t="t" r="r" b="b"/>
              <a:pathLst>
                <a:path w="63" h="26" extrusionOk="0">
                  <a:moveTo>
                    <a:pt x="63" y="1"/>
                  </a:moveTo>
                  <a:cubicBezTo>
                    <a:pt x="38" y="1"/>
                    <a:pt x="13" y="1"/>
                    <a:pt x="0" y="26"/>
                  </a:cubicBezTo>
                  <a:cubicBezTo>
                    <a:pt x="38" y="26"/>
                    <a:pt x="50" y="2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4" name="Google Shape;434;p22"/>
            <p:cNvSpPr/>
            <p:nvPr/>
          </p:nvSpPr>
          <p:spPr>
            <a:xfrm>
              <a:off x="6547658" y="1695963"/>
              <a:ext cx="32" cy="32"/>
            </a:xfrm>
            <a:custGeom>
              <a:avLst/>
              <a:gdLst/>
              <a:ahLst/>
              <a:cxnLst/>
              <a:rect l="l" t="t" r="r" b="b"/>
              <a:pathLst>
                <a:path w="1" h="1" extrusionOk="0">
                  <a:moveTo>
                    <a:pt x="0" y="1"/>
                  </a:moveTo>
                  <a:lnTo>
                    <a:pt x="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5" name="Google Shape;435;p22"/>
            <p:cNvSpPr/>
            <p:nvPr/>
          </p:nvSpPr>
          <p:spPr>
            <a:xfrm>
              <a:off x="6540555" y="1810152"/>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6" name="Google Shape;436;p22"/>
            <p:cNvSpPr/>
            <p:nvPr/>
          </p:nvSpPr>
          <p:spPr>
            <a:xfrm>
              <a:off x="6506712" y="1695584"/>
              <a:ext cx="79146" cy="114599"/>
            </a:xfrm>
            <a:custGeom>
              <a:avLst/>
              <a:gdLst/>
              <a:ahLst/>
              <a:cxnLst/>
              <a:rect l="l" t="t" r="r" b="b"/>
              <a:pathLst>
                <a:path w="2507" h="3630" extrusionOk="0">
                  <a:moveTo>
                    <a:pt x="362" y="2070"/>
                  </a:moveTo>
                  <a:cubicBezTo>
                    <a:pt x="361" y="2070"/>
                    <a:pt x="361" y="2071"/>
                    <a:pt x="361" y="2072"/>
                  </a:cubicBezTo>
                  <a:lnTo>
                    <a:pt x="361" y="2072"/>
                  </a:lnTo>
                  <a:cubicBezTo>
                    <a:pt x="361" y="2071"/>
                    <a:pt x="362" y="2071"/>
                    <a:pt x="362" y="2070"/>
                  </a:cubicBezTo>
                  <a:close/>
                  <a:moveTo>
                    <a:pt x="1272" y="0"/>
                  </a:moveTo>
                  <a:cubicBezTo>
                    <a:pt x="1272" y="13"/>
                    <a:pt x="1260" y="13"/>
                    <a:pt x="1247" y="13"/>
                  </a:cubicBezTo>
                  <a:lnTo>
                    <a:pt x="1272" y="13"/>
                  </a:lnTo>
                  <a:cubicBezTo>
                    <a:pt x="1272" y="13"/>
                    <a:pt x="1297" y="62"/>
                    <a:pt x="1272" y="62"/>
                  </a:cubicBezTo>
                  <a:cubicBezTo>
                    <a:pt x="1267" y="65"/>
                    <a:pt x="1262" y="66"/>
                    <a:pt x="1257" y="66"/>
                  </a:cubicBezTo>
                  <a:cubicBezTo>
                    <a:pt x="1242" y="66"/>
                    <a:pt x="1229" y="59"/>
                    <a:pt x="1219" y="59"/>
                  </a:cubicBezTo>
                  <a:cubicBezTo>
                    <a:pt x="1216" y="59"/>
                    <a:pt x="1213" y="60"/>
                    <a:pt x="1210" y="62"/>
                  </a:cubicBezTo>
                  <a:cubicBezTo>
                    <a:pt x="1135" y="175"/>
                    <a:pt x="1073" y="287"/>
                    <a:pt x="1023" y="412"/>
                  </a:cubicBezTo>
                  <a:cubicBezTo>
                    <a:pt x="1010" y="412"/>
                    <a:pt x="1010" y="412"/>
                    <a:pt x="1010" y="399"/>
                  </a:cubicBezTo>
                  <a:cubicBezTo>
                    <a:pt x="1010" y="437"/>
                    <a:pt x="985" y="474"/>
                    <a:pt x="985" y="511"/>
                  </a:cubicBezTo>
                  <a:lnTo>
                    <a:pt x="936" y="511"/>
                  </a:lnTo>
                  <a:cubicBezTo>
                    <a:pt x="948" y="511"/>
                    <a:pt x="873" y="698"/>
                    <a:pt x="861" y="698"/>
                  </a:cubicBezTo>
                  <a:lnTo>
                    <a:pt x="898" y="723"/>
                  </a:lnTo>
                  <a:cubicBezTo>
                    <a:pt x="894" y="735"/>
                    <a:pt x="888" y="738"/>
                    <a:pt x="881" y="738"/>
                  </a:cubicBezTo>
                  <a:cubicBezTo>
                    <a:pt x="872" y="738"/>
                    <a:pt x="862" y="734"/>
                    <a:pt x="853" y="734"/>
                  </a:cubicBezTo>
                  <a:cubicBezTo>
                    <a:pt x="846" y="734"/>
                    <a:pt x="840" y="737"/>
                    <a:pt x="836" y="748"/>
                  </a:cubicBezTo>
                  <a:cubicBezTo>
                    <a:pt x="898" y="786"/>
                    <a:pt x="798" y="798"/>
                    <a:pt x="836" y="823"/>
                  </a:cubicBezTo>
                  <a:cubicBezTo>
                    <a:pt x="836" y="823"/>
                    <a:pt x="830" y="829"/>
                    <a:pt x="819" y="829"/>
                  </a:cubicBezTo>
                  <a:cubicBezTo>
                    <a:pt x="814" y="829"/>
                    <a:pt x="807" y="827"/>
                    <a:pt x="798" y="823"/>
                  </a:cubicBezTo>
                  <a:lnTo>
                    <a:pt x="798" y="823"/>
                  </a:lnTo>
                  <a:cubicBezTo>
                    <a:pt x="836" y="848"/>
                    <a:pt x="798" y="848"/>
                    <a:pt x="798" y="861"/>
                  </a:cubicBezTo>
                  <a:cubicBezTo>
                    <a:pt x="798" y="865"/>
                    <a:pt x="800" y="866"/>
                    <a:pt x="802" y="866"/>
                  </a:cubicBezTo>
                  <a:cubicBezTo>
                    <a:pt x="807" y="866"/>
                    <a:pt x="815" y="861"/>
                    <a:pt x="823" y="861"/>
                  </a:cubicBezTo>
                  <a:lnTo>
                    <a:pt x="823" y="886"/>
                  </a:lnTo>
                  <a:cubicBezTo>
                    <a:pt x="811" y="886"/>
                    <a:pt x="786" y="886"/>
                    <a:pt x="786" y="873"/>
                  </a:cubicBezTo>
                  <a:cubicBezTo>
                    <a:pt x="686" y="998"/>
                    <a:pt x="611" y="1135"/>
                    <a:pt x="549" y="1272"/>
                  </a:cubicBezTo>
                  <a:cubicBezTo>
                    <a:pt x="579" y="1272"/>
                    <a:pt x="577" y="1256"/>
                    <a:pt x="600" y="1256"/>
                  </a:cubicBezTo>
                  <a:cubicBezTo>
                    <a:pt x="606" y="1256"/>
                    <a:pt x="614" y="1257"/>
                    <a:pt x="624" y="1260"/>
                  </a:cubicBezTo>
                  <a:cubicBezTo>
                    <a:pt x="636" y="1297"/>
                    <a:pt x="599" y="1285"/>
                    <a:pt x="624" y="1310"/>
                  </a:cubicBezTo>
                  <a:cubicBezTo>
                    <a:pt x="606" y="1300"/>
                    <a:pt x="594" y="1297"/>
                    <a:pt x="586" y="1297"/>
                  </a:cubicBezTo>
                  <a:cubicBezTo>
                    <a:pt x="566" y="1297"/>
                    <a:pt x="566" y="1316"/>
                    <a:pt x="542" y="1316"/>
                  </a:cubicBezTo>
                  <a:cubicBezTo>
                    <a:pt x="534" y="1316"/>
                    <a:pt x="525" y="1314"/>
                    <a:pt x="512" y="1310"/>
                  </a:cubicBezTo>
                  <a:lnTo>
                    <a:pt x="512" y="1310"/>
                  </a:lnTo>
                  <a:lnTo>
                    <a:pt x="549" y="1334"/>
                  </a:lnTo>
                  <a:lnTo>
                    <a:pt x="524" y="1334"/>
                  </a:lnTo>
                  <a:cubicBezTo>
                    <a:pt x="524" y="1434"/>
                    <a:pt x="536" y="1372"/>
                    <a:pt x="487" y="1434"/>
                  </a:cubicBezTo>
                  <a:cubicBezTo>
                    <a:pt x="474" y="1472"/>
                    <a:pt x="524" y="1509"/>
                    <a:pt x="487" y="1522"/>
                  </a:cubicBezTo>
                  <a:cubicBezTo>
                    <a:pt x="487" y="1522"/>
                    <a:pt x="524" y="1522"/>
                    <a:pt x="524" y="1534"/>
                  </a:cubicBezTo>
                  <a:cubicBezTo>
                    <a:pt x="521" y="1533"/>
                    <a:pt x="518" y="1532"/>
                    <a:pt x="516" y="1532"/>
                  </a:cubicBezTo>
                  <a:cubicBezTo>
                    <a:pt x="499" y="1532"/>
                    <a:pt x="521" y="1565"/>
                    <a:pt x="511" y="1565"/>
                  </a:cubicBezTo>
                  <a:cubicBezTo>
                    <a:pt x="509" y="1565"/>
                    <a:pt x="505" y="1563"/>
                    <a:pt x="499" y="1559"/>
                  </a:cubicBezTo>
                  <a:lnTo>
                    <a:pt x="499" y="1559"/>
                  </a:lnTo>
                  <a:cubicBezTo>
                    <a:pt x="499" y="1570"/>
                    <a:pt x="478" y="1603"/>
                    <a:pt x="514" y="1618"/>
                  </a:cubicBezTo>
                  <a:lnTo>
                    <a:pt x="514" y="1618"/>
                  </a:lnTo>
                  <a:cubicBezTo>
                    <a:pt x="512" y="1618"/>
                    <a:pt x="509" y="1618"/>
                    <a:pt x="507" y="1618"/>
                  </a:cubicBezTo>
                  <a:cubicBezTo>
                    <a:pt x="497" y="1618"/>
                    <a:pt x="488" y="1620"/>
                    <a:pt x="480" y="1620"/>
                  </a:cubicBezTo>
                  <a:cubicBezTo>
                    <a:pt x="473" y="1620"/>
                    <a:pt x="466" y="1618"/>
                    <a:pt x="462" y="1609"/>
                  </a:cubicBezTo>
                  <a:cubicBezTo>
                    <a:pt x="462" y="1621"/>
                    <a:pt x="449" y="1621"/>
                    <a:pt x="449" y="1634"/>
                  </a:cubicBezTo>
                  <a:lnTo>
                    <a:pt x="474" y="1634"/>
                  </a:lnTo>
                  <a:cubicBezTo>
                    <a:pt x="462" y="1671"/>
                    <a:pt x="424" y="1671"/>
                    <a:pt x="449" y="1709"/>
                  </a:cubicBezTo>
                  <a:lnTo>
                    <a:pt x="474" y="1709"/>
                  </a:lnTo>
                  <a:cubicBezTo>
                    <a:pt x="474" y="1727"/>
                    <a:pt x="467" y="1738"/>
                    <a:pt x="444" y="1738"/>
                  </a:cubicBezTo>
                  <a:cubicBezTo>
                    <a:pt x="436" y="1738"/>
                    <a:pt x="425" y="1737"/>
                    <a:pt x="412" y="1734"/>
                  </a:cubicBezTo>
                  <a:lnTo>
                    <a:pt x="412" y="1709"/>
                  </a:lnTo>
                  <a:cubicBezTo>
                    <a:pt x="387" y="1734"/>
                    <a:pt x="387" y="1758"/>
                    <a:pt x="399" y="1796"/>
                  </a:cubicBezTo>
                  <a:lnTo>
                    <a:pt x="399" y="1783"/>
                  </a:lnTo>
                  <a:lnTo>
                    <a:pt x="399" y="1783"/>
                  </a:lnTo>
                  <a:cubicBezTo>
                    <a:pt x="424" y="1846"/>
                    <a:pt x="362" y="2033"/>
                    <a:pt x="399" y="2095"/>
                  </a:cubicBezTo>
                  <a:lnTo>
                    <a:pt x="437" y="2095"/>
                  </a:lnTo>
                  <a:lnTo>
                    <a:pt x="449" y="2145"/>
                  </a:lnTo>
                  <a:cubicBezTo>
                    <a:pt x="449" y="2145"/>
                    <a:pt x="367" y="2083"/>
                    <a:pt x="361" y="2072"/>
                  </a:cubicBezTo>
                  <a:lnTo>
                    <a:pt x="361" y="2072"/>
                  </a:lnTo>
                  <a:cubicBezTo>
                    <a:pt x="299" y="2209"/>
                    <a:pt x="224" y="2345"/>
                    <a:pt x="137" y="2469"/>
                  </a:cubicBezTo>
                  <a:cubicBezTo>
                    <a:pt x="134" y="2471"/>
                    <a:pt x="130" y="2472"/>
                    <a:pt x="127" y="2472"/>
                  </a:cubicBezTo>
                  <a:cubicBezTo>
                    <a:pt x="106" y="2472"/>
                    <a:pt x="88" y="2444"/>
                    <a:pt x="87" y="2444"/>
                  </a:cubicBezTo>
                  <a:lnTo>
                    <a:pt x="87" y="2444"/>
                  </a:lnTo>
                  <a:cubicBezTo>
                    <a:pt x="87" y="2469"/>
                    <a:pt x="112" y="2469"/>
                    <a:pt x="100" y="2494"/>
                  </a:cubicBezTo>
                  <a:cubicBezTo>
                    <a:pt x="94" y="2500"/>
                    <a:pt x="89" y="2503"/>
                    <a:pt x="86" y="2503"/>
                  </a:cubicBezTo>
                  <a:cubicBezTo>
                    <a:pt x="74" y="2503"/>
                    <a:pt x="72" y="2479"/>
                    <a:pt x="63" y="2469"/>
                  </a:cubicBezTo>
                  <a:cubicBezTo>
                    <a:pt x="63" y="2469"/>
                    <a:pt x="50" y="2482"/>
                    <a:pt x="63" y="2494"/>
                  </a:cubicBezTo>
                  <a:cubicBezTo>
                    <a:pt x="87" y="2507"/>
                    <a:pt x="125" y="2519"/>
                    <a:pt x="150" y="2532"/>
                  </a:cubicBezTo>
                  <a:lnTo>
                    <a:pt x="137" y="2557"/>
                  </a:lnTo>
                  <a:lnTo>
                    <a:pt x="112" y="2544"/>
                  </a:lnTo>
                  <a:lnTo>
                    <a:pt x="112" y="2544"/>
                  </a:lnTo>
                  <a:cubicBezTo>
                    <a:pt x="112" y="2544"/>
                    <a:pt x="175" y="2594"/>
                    <a:pt x="150" y="2619"/>
                  </a:cubicBezTo>
                  <a:cubicBezTo>
                    <a:pt x="112" y="2656"/>
                    <a:pt x="87" y="2706"/>
                    <a:pt x="63" y="2756"/>
                  </a:cubicBezTo>
                  <a:cubicBezTo>
                    <a:pt x="50" y="2744"/>
                    <a:pt x="38" y="2731"/>
                    <a:pt x="38" y="2719"/>
                  </a:cubicBezTo>
                  <a:cubicBezTo>
                    <a:pt x="38" y="2719"/>
                    <a:pt x="38" y="2731"/>
                    <a:pt x="13" y="2731"/>
                  </a:cubicBezTo>
                  <a:cubicBezTo>
                    <a:pt x="50" y="2731"/>
                    <a:pt x="13" y="2756"/>
                    <a:pt x="38" y="2756"/>
                  </a:cubicBezTo>
                  <a:cubicBezTo>
                    <a:pt x="87" y="2831"/>
                    <a:pt x="0" y="2843"/>
                    <a:pt x="25" y="2893"/>
                  </a:cubicBezTo>
                  <a:lnTo>
                    <a:pt x="1035" y="3604"/>
                  </a:lnTo>
                  <a:cubicBezTo>
                    <a:pt x="1035" y="3617"/>
                    <a:pt x="1023" y="3629"/>
                    <a:pt x="1023" y="3629"/>
                  </a:cubicBezTo>
                  <a:cubicBezTo>
                    <a:pt x="1035" y="3629"/>
                    <a:pt x="1060" y="3617"/>
                    <a:pt x="1048" y="3604"/>
                  </a:cubicBezTo>
                  <a:lnTo>
                    <a:pt x="1023" y="3579"/>
                  </a:lnTo>
                  <a:cubicBezTo>
                    <a:pt x="1023" y="3568"/>
                    <a:pt x="1025" y="3565"/>
                    <a:pt x="1028" y="3565"/>
                  </a:cubicBezTo>
                  <a:cubicBezTo>
                    <a:pt x="1033" y="3565"/>
                    <a:pt x="1041" y="3574"/>
                    <a:pt x="1045" y="3574"/>
                  </a:cubicBezTo>
                  <a:cubicBezTo>
                    <a:pt x="1047" y="3574"/>
                    <a:pt x="1048" y="3572"/>
                    <a:pt x="1048" y="3567"/>
                  </a:cubicBezTo>
                  <a:cubicBezTo>
                    <a:pt x="1085" y="3579"/>
                    <a:pt x="1073" y="3604"/>
                    <a:pt x="1073" y="3629"/>
                  </a:cubicBezTo>
                  <a:cubicBezTo>
                    <a:pt x="1085" y="3604"/>
                    <a:pt x="1110" y="3604"/>
                    <a:pt x="1085" y="3579"/>
                  </a:cubicBezTo>
                  <a:cubicBezTo>
                    <a:pt x="1089" y="3577"/>
                    <a:pt x="1092" y="3577"/>
                    <a:pt x="1095" y="3577"/>
                  </a:cubicBezTo>
                  <a:cubicBezTo>
                    <a:pt x="1111" y="3577"/>
                    <a:pt x="1122" y="3594"/>
                    <a:pt x="1137" y="3594"/>
                  </a:cubicBezTo>
                  <a:cubicBezTo>
                    <a:pt x="1140" y="3594"/>
                    <a:pt x="1144" y="3594"/>
                    <a:pt x="1148" y="3592"/>
                  </a:cubicBezTo>
                  <a:cubicBezTo>
                    <a:pt x="1148" y="3579"/>
                    <a:pt x="1123" y="3542"/>
                    <a:pt x="1148" y="3529"/>
                  </a:cubicBezTo>
                  <a:cubicBezTo>
                    <a:pt x="1197" y="3517"/>
                    <a:pt x="1135" y="3442"/>
                    <a:pt x="1185" y="3430"/>
                  </a:cubicBezTo>
                  <a:lnTo>
                    <a:pt x="1185" y="3430"/>
                  </a:lnTo>
                  <a:lnTo>
                    <a:pt x="1185" y="3442"/>
                  </a:lnTo>
                  <a:cubicBezTo>
                    <a:pt x="1210" y="3442"/>
                    <a:pt x="1197" y="3405"/>
                    <a:pt x="1222" y="3392"/>
                  </a:cubicBezTo>
                  <a:cubicBezTo>
                    <a:pt x="1222" y="3392"/>
                    <a:pt x="1197" y="3392"/>
                    <a:pt x="1197" y="3367"/>
                  </a:cubicBezTo>
                  <a:cubicBezTo>
                    <a:pt x="1235" y="3355"/>
                    <a:pt x="1222" y="3330"/>
                    <a:pt x="1260" y="3317"/>
                  </a:cubicBezTo>
                  <a:lnTo>
                    <a:pt x="1235" y="3280"/>
                  </a:lnTo>
                  <a:cubicBezTo>
                    <a:pt x="1297" y="3193"/>
                    <a:pt x="1447" y="2819"/>
                    <a:pt x="1497" y="2731"/>
                  </a:cubicBezTo>
                  <a:cubicBezTo>
                    <a:pt x="1596" y="2544"/>
                    <a:pt x="1684" y="2345"/>
                    <a:pt x="1746" y="2145"/>
                  </a:cubicBezTo>
                  <a:cubicBezTo>
                    <a:pt x="1796" y="2145"/>
                    <a:pt x="1796" y="2108"/>
                    <a:pt x="1821" y="2083"/>
                  </a:cubicBezTo>
                  <a:cubicBezTo>
                    <a:pt x="1809" y="2083"/>
                    <a:pt x="1784" y="2083"/>
                    <a:pt x="1796" y="2070"/>
                  </a:cubicBezTo>
                  <a:cubicBezTo>
                    <a:pt x="1833" y="1995"/>
                    <a:pt x="1771" y="2058"/>
                    <a:pt x="1796" y="1970"/>
                  </a:cubicBezTo>
                  <a:cubicBezTo>
                    <a:pt x="1846" y="1808"/>
                    <a:pt x="1933" y="1659"/>
                    <a:pt x="2045" y="1522"/>
                  </a:cubicBezTo>
                  <a:cubicBezTo>
                    <a:pt x="2021" y="1459"/>
                    <a:pt x="2083" y="1434"/>
                    <a:pt x="2070" y="1384"/>
                  </a:cubicBezTo>
                  <a:lnTo>
                    <a:pt x="2083" y="1384"/>
                  </a:lnTo>
                  <a:cubicBezTo>
                    <a:pt x="2083" y="1334"/>
                    <a:pt x="2233" y="1122"/>
                    <a:pt x="2245" y="1073"/>
                  </a:cubicBezTo>
                  <a:lnTo>
                    <a:pt x="2233" y="1073"/>
                  </a:lnTo>
                  <a:cubicBezTo>
                    <a:pt x="2233" y="1023"/>
                    <a:pt x="2270" y="1048"/>
                    <a:pt x="2307" y="1023"/>
                  </a:cubicBezTo>
                  <a:cubicBezTo>
                    <a:pt x="2270" y="1010"/>
                    <a:pt x="2245" y="973"/>
                    <a:pt x="2245" y="935"/>
                  </a:cubicBezTo>
                  <a:lnTo>
                    <a:pt x="2257" y="935"/>
                  </a:lnTo>
                  <a:cubicBezTo>
                    <a:pt x="2245" y="898"/>
                    <a:pt x="2245" y="861"/>
                    <a:pt x="2245" y="811"/>
                  </a:cubicBezTo>
                  <a:lnTo>
                    <a:pt x="2245" y="811"/>
                  </a:lnTo>
                  <a:lnTo>
                    <a:pt x="2270" y="823"/>
                  </a:lnTo>
                  <a:cubicBezTo>
                    <a:pt x="2257" y="786"/>
                    <a:pt x="2295" y="736"/>
                    <a:pt x="2295" y="711"/>
                  </a:cubicBezTo>
                  <a:cubicBezTo>
                    <a:pt x="2332" y="674"/>
                    <a:pt x="2420" y="624"/>
                    <a:pt x="2407" y="549"/>
                  </a:cubicBezTo>
                  <a:lnTo>
                    <a:pt x="2507" y="549"/>
                  </a:lnTo>
                  <a:lnTo>
                    <a:pt x="2507" y="536"/>
                  </a:lnTo>
                  <a:cubicBezTo>
                    <a:pt x="2507" y="536"/>
                    <a:pt x="1584" y="37"/>
                    <a:pt x="1347" y="25"/>
                  </a:cubicBezTo>
                  <a:lnTo>
                    <a:pt x="1322" y="0"/>
                  </a:lnTo>
                  <a:lnTo>
                    <a:pt x="1322" y="25"/>
                  </a:lnTo>
                  <a:cubicBezTo>
                    <a:pt x="1302" y="35"/>
                    <a:pt x="1314" y="53"/>
                    <a:pt x="1307" y="53"/>
                  </a:cubicBezTo>
                  <a:cubicBezTo>
                    <a:pt x="1305" y="53"/>
                    <a:pt x="1302" y="52"/>
                    <a:pt x="1297" y="50"/>
                  </a:cubicBezTo>
                  <a:lnTo>
                    <a:pt x="1310" y="25"/>
                  </a:lnTo>
                  <a:lnTo>
                    <a:pt x="1310" y="25"/>
                  </a:lnTo>
                  <a:cubicBezTo>
                    <a:pt x="1306" y="28"/>
                    <a:pt x="1303" y="30"/>
                    <a:pt x="1300" y="30"/>
                  </a:cubicBezTo>
                  <a:cubicBezTo>
                    <a:pt x="1291" y="30"/>
                    <a:pt x="1281" y="18"/>
                    <a:pt x="1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grpSp>
        <p:nvGrpSpPr>
          <p:cNvPr id="437" name="Google Shape;437;p22"/>
          <p:cNvGrpSpPr/>
          <p:nvPr/>
        </p:nvGrpSpPr>
        <p:grpSpPr>
          <a:xfrm>
            <a:off x="13167" y="4065364"/>
            <a:ext cx="413693" cy="550581"/>
            <a:chOff x="6275588" y="1475573"/>
            <a:chExt cx="310270" cy="412936"/>
          </a:xfrm>
        </p:grpSpPr>
        <p:sp>
          <p:nvSpPr>
            <p:cNvPr id="438" name="Google Shape;438;p22"/>
            <p:cNvSpPr/>
            <p:nvPr/>
          </p:nvSpPr>
          <p:spPr>
            <a:xfrm>
              <a:off x="6433880" y="1475573"/>
              <a:ext cx="1989" cy="631"/>
            </a:xfrm>
            <a:custGeom>
              <a:avLst/>
              <a:gdLst/>
              <a:ahLst/>
              <a:cxnLst/>
              <a:rect l="l" t="t" r="r" b="b"/>
              <a:pathLst>
                <a:path w="63" h="20" extrusionOk="0">
                  <a:moveTo>
                    <a:pt x="27" y="1"/>
                  </a:moveTo>
                  <a:cubicBezTo>
                    <a:pt x="16" y="1"/>
                    <a:pt x="6" y="4"/>
                    <a:pt x="0" y="10"/>
                  </a:cubicBezTo>
                  <a:cubicBezTo>
                    <a:pt x="13" y="16"/>
                    <a:pt x="25" y="20"/>
                    <a:pt x="36" y="20"/>
                  </a:cubicBezTo>
                  <a:cubicBezTo>
                    <a:pt x="47" y="20"/>
                    <a:pt x="56" y="16"/>
                    <a:pt x="62" y="10"/>
                  </a:cubicBezTo>
                  <a:cubicBezTo>
                    <a:pt x="50" y="4"/>
                    <a:pt x="37" y="1"/>
                    <a:pt x="2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39" name="Google Shape;439;p22"/>
            <p:cNvSpPr/>
            <p:nvPr/>
          </p:nvSpPr>
          <p:spPr>
            <a:xfrm>
              <a:off x="6433880" y="14758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0" name="Google Shape;440;p22"/>
            <p:cNvSpPr/>
            <p:nvPr/>
          </p:nvSpPr>
          <p:spPr>
            <a:xfrm>
              <a:off x="6423241" y="1578649"/>
              <a:ext cx="32" cy="410"/>
            </a:xfrm>
            <a:custGeom>
              <a:avLst/>
              <a:gdLst/>
              <a:ahLst/>
              <a:cxnLst/>
              <a:rect l="l" t="t" r="r" b="b"/>
              <a:pathLst>
                <a:path w="1"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1" name="Google Shape;441;p22"/>
            <p:cNvSpPr/>
            <p:nvPr/>
          </p:nvSpPr>
          <p:spPr>
            <a:xfrm>
              <a:off x="6390944" y="1476267"/>
              <a:ext cx="79178" cy="102792"/>
            </a:xfrm>
            <a:custGeom>
              <a:avLst/>
              <a:gdLst/>
              <a:ahLst/>
              <a:cxnLst/>
              <a:rect l="l" t="t" r="r" b="b"/>
              <a:pathLst>
                <a:path w="2508" h="3256" extrusionOk="0">
                  <a:moveTo>
                    <a:pt x="999" y="3256"/>
                  </a:moveTo>
                  <a:cubicBezTo>
                    <a:pt x="999" y="3256"/>
                    <a:pt x="998" y="3256"/>
                    <a:pt x="998" y="3256"/>
                  </a:cubicBezTo>
                  <a:cubicBezTo>
                    <a:pt x="999" y="3256"/>
                    <a:pt x="999" y="3256"/>
                    <a:pt x="999" y="3256"/>
                  </a:cubicBezTo>
                  <a:close/>
                  <a:moveTo>
                    <a:pt x="1373" y="1"/>
                  </a:moveTo>
                  <a:cubicBezTo>
                    <a:pt x="1360" y="1"/>
                    <a:pt x="1348" y="13"/>
                    <a:pt x="1335" y="13"/>
                  </a:cubicBezTo>
                  <a:lnTo>
                    <a:pt x="1360" y="13"/>
                  </a:lnTo>
                  <a:cubicBezTo>
                    <a:pt x="1373" y="13"/>
                    <a:pt x="1385" y="51"/>
                    <a:pt x="1360" y="51"/>
                  </a:cubicBezTo>
                  <a:cubicBezTo>
                    <a:pt x="1340" y="51"/>
                    <a:pt x="1328" y="35"/>
                    <a:pt x="1311" y="35"/>
                  </a:cubicBezTo>
                  <a:cubicBezTo>
                    <a:pt x="1307" y="35"/>
                    <a:pt x="1303" y="36"/>
                    <a:pt x="1298" y="38"/>
                  </a:cubicBezTo>
                  <a:cubicBezTo>
                    <a:pt x="1210" y="125"/>
                    <a:pt x="1136" y="213"/>
                    <a:pt x="1073" y="312"/>
                  </a:cubicBezTo>
                  <a:cubicBezTo>
                    <a:pt x="1061" y="312"/>
                    <a:pt x="1061" y="300"/>
                    <a:pt x="1061" y="300"/>
                  </a:cubicBezTo>
                  <a:cubicBezTo>
                    <a:pt x="1048" y="337"/>
                    <a:pt x="1023" y="362"/>
                    <a:pt x="1023" y="400"/>
                  </a:cubicBezTo>
                  <a:cubicBezTo>
                    <a:pt x="998" y="387"/>
                    <a:pt x="986" y="387"/>
                    <a:pt x="973" y="387"/>
                  </a:cubicBezTo>
                  <a:cubicBezTo>
                    <a:pt x="986" y="387"/>
                    <a:pt x="886" y="549"/>
                    <a:pt x="886" y="549"/>
                  </a:cubicBezTo>
                  <a:lnTo>
                    <a:pt x="924" y="587"/>
                  </a:lnTo>
                  <a:cubicBezTo>
                    <a:pt x="921" y="592"/>
                    <a:pt x="917" y="594"/>
                    <a:pt x="913" y="594"/>
                  </a:cubicBezTo>
                  <a:cubicBezTo>
                    <a:pt x="901" y="594"/>
                    <a:pt x="884" y="580"/>
                    <a:pt x="872" y="580"/>
                  </a:cubicBezTo>
                  <a:cubicBezTo>
                    <a:pt x="868" y="580"/>
                    <a:pt x="864" y="582"/>
                    <a:pt x="861" y="587"/>
                  </a:cubicBezTo>
                  <a:cubicBezTo>
                    <a:pt x="924" y="649"/>
                    <a:pt x="824" y="637"/>
                    <a:pt x="861" y="662"/>
                  </a:cubicBezTo>
                  <a:cubicBezTo>
                    <a:pt x="861" y="662"/>
                    <a:pt x="856" y="667"/>
                    <a:pt x="845" y="667"/>
                  </a:cubicBezTo>
                  <a:cubicBezTo>
                    <a:pt x="839" y="667"/>
                    <a:pt x="832" y="666"/>
                    <a:pt x="824" y="662"/>
                  </a:cubicBezTo>
                  <a:lnTo>
                    <a:pt x="824" y="662"/>
                  </a:lnTo>
                  <a:cubicBezTo>
                    <a:pt x="861" y="687"/>
                    <a:pt x="824" y="687"/>
                    <a:pt x="824" y="699"/>
                  </a:cubicBezTo>
                  <a:cubicBezTo>
                    <a:pt x="824" y="705"/>
                    <a:pt x="827" y="705"/>
                    <a:pt x="832" y="705"/>
                  </a:cubicBezTo>
                  <a:cubicBezTo>
                    <a:pt x="836" y="705"/>
                    <a:pt x="842" y="705"/>
                    <a:pt x="849" y="712"/>
                  </a:cubicBezTo>
                  <a:lnTo>
                    <a:pt x="849" y="736"/>
                  </a:lnTo>
                  <a:cubicBezTo>
                    <a:pt x="836" y="736"/>
                    <a:pt x="811" y="724"/>
                    <a:pt x="811" y="712"/>
                  </a:cubicBezTo>
                  <a:cubicBezTo>
                    <a:pt x="712" y="811"/>
                    <a:pt x="637" y="924"/>
                    <a:pt x="562" y="1048"/>
                  </a:cubicBezTo>
                  <a:cubicBezTo>
                    <a:pt x="566" y="1050"/>
                    <a:pt x="569" y="1051"/>
                    <a:pt x="572" y="1051"/>
                  </a:cubicBezTo>
                  <a:cubicBezTo>
                    <a:pt x="583" y="1051"/>
                    <a:pt x="588" y="1039"/>
                    <a:pt x="601" y="1039"/>
                  </a:cubicBezTo>
                  <a:cubicBezTo>
                    <a:pt x="607" y="1039"/>
                    <a:pt x="614" y="1042"/>
                    <a:pt x="624" y="1048"/>
                  </a:cubicBezTo>
                  <a:cubicBezTo>
                    <a:pt x="649" y="1073"/>
                    <a:pt x="612" y="1061"/>
                    <a:pt x="624" y="1086"/>
                  </a:cubicBezTo>
                  <a:cubicBezTo>
                    <a:pt x="609" y="1076"/>
                    <a:pt x="599" y="1073"/>
                    <a:pt x="593" y="1073"/>
                  </a:cubicBezTo>
                  <a:cubicBezTo>
                    <a:pt x="580" y="1073"/>
                    <a:pt x="579" y="1086"/>
                    <a:pt x="563" y="1086"/>
                  </a:cubicBezTo>
                  <a:cubicBezTo>
                    <a:pt x="555" y="1086"/>
                    <a:pt x="543" y="1083"/>
                    <a:pt x="524" y="1073"/>
                  </a:cubicBezTo>
                  <a:lnTo>
                    <a:pt x="524" y="1073"/>
                  </a:lnTo>
                  <a:lnTo>
                    <a:pt x="562" y="1098"/>
                  </a:lnTo>
                  <a:lnTo>
                    <a:pt x="537" y="1098"/>
                  </a:lnTo>
                  <a:cubicBezTo>
                    <a:pt x="537" y="1185"/>
                    <a:pt x="537" y="1123"/>
                    <a:pt x="500" y="1185"/>
                  </a:cubicBezTo>
                  <a:cubicBezTo>
                    <a:pt x="475" y="1210"/>
                    <a:pt x="512" y="1260"/>
                    <a:pt x="500" y="1273"/>
                  </a:cubicBezTo>
                  <a:cubicBezTo>
                    <a:pt x="500" y="1273"/>
                    <a:pt x="524" y="1273"/>
                    <a:pt x="524" y="1285"/>
                  </a:cubicBezTo>
                  <a:cubicBezTo>
                    <a:pt x="522" y="1284"/>
                    <a:pt x="519" y="1283"/>
                    <a:pt x="518" y="1283"/>
                  </a:cubicBezTo>
                  <a:cubicBezTo>
                    <a:pt x="506" y="1283"/>
                    <a:pt x="518" y="1312"/>
                    <a:pt x="506" y="1312"/>
                  </a:cubicBezTo>
                  <a:cubicBezTo>
                    <a:pt x="505" y="1312"/>
                    <a:pt x="502" y="1312"/>
                    <a:pt x="500" y="1310"/>
                  </a:cubicBezTo>
                  <a:lnTo>
                    <a:pt x="500" y="1310"/>
                  </a:lnTo>
                  <a:cubicBezTo>
                    <a:pt x="500" y="1322"/>
                    <a:pt x="479" y="1344"/>
                    <a:pt x="514" y="1357"/>
                  </a:cubicBezTo>
                  <a:lnTo>
                    <a:pt x="514" y="1357"/>
                  </a:lnTo>
                  <a:cubicBezTo>
                    <a:pt x="512" y="1356"/>
                    <a:pt x="510" y="1356"/>
                    <a:pt x="508" y="1356"/>
                  </a:cubicBezTo>
                  <a:cubicBezTo>
                    <a:pt x="498" y="1356"/>
                    <a:pt x="488" y="1359"/>
                    <a:pt x="480" y="1359"/>
                  </a:cubicBezTo>
                  <a:cubicBezTo>
                    <a:pt x="473" y="1359"/>
                    <a:pt x="467" y="1357"/>
                    <a:pt x="462" y="1348"/>
                  </a:cubicBezTo>
                  <a:cubicBezTo>
                    <a:pt x="462" y="1348"/>
                    <a:pt x="450" y="1360"/>
                    <a:pt x="450" y="1373"/>
                  </a:cubicBezTo>
                  <a:lnTo>
                    <a:pt x="475" y="1373"/>
                  </a:lnTo>
                  <a:cubicBezTo>
                    <a:pt x="462" y="1397"/>
                    <a:pt x="425" y="1397"/>
                    <a:pt x="450" y="1435"/>
                  </a:cubicBezTo>
                  <a:lnTo>
                    <a:pt x="475" y="1435"/>
                  </a:lnTo>
                  <a:cubicBezTo>
                    <a:pt x="475" y="1450"/>
                    <a:pt x="470" y="1461"/>
                    <a:pt x="454" y="1461"/>
                  </a:cubicBezTo>
                  <a:cubicBezTo>
                    <a:pt x="445" y="1461"/>
                    <a:pt x="431" y="1457"/>
                    <a:pt x="412" y="1447"/>
                  </a:cubicBezTo>
                  <a:lnTo>
                    <a:pt x="412" y="1422"/>
                  </a:lnTo>
                  <a:cubicBezTo>
                    <a:pt x="400" y="1447"/>
                    <a:pt x="387" y="1485"/>
                    <a:pt x="400" y="1510"/>
                  </a:cubicBezTo>
                  <a:lnTo>
                    <a:pt x="400" y="1497"/>
                  </a:lnTo>
                  <a:lnTo>
                    <a:pt x="400" y="1497"/>
                  </a:lnTo>
                  <a:cubicBezTo>
                    <a:pt x="425" y="1560"/>
                    <a:pt x="362" y="1734"/>
                    <a:pt x="400" y="1797"/>
                  </a:cubicBezTo>
                  <a:lnTo>
                    <a:pt x="437" y="1797"/>
                  </a:lnTo>
                  <a:lnTo>
                    <a:pt x="450" y="1846"/>
                  </a:lnTo>
                  <a:cubicBezTo>
                    <a:pt x="450" y="1846"/>
                    <a:pt x="374" y="1770"/>
                    <a:pt x="363" y="1770"/>
                  </a:cubicBezTo>
                  <a:cubicBezTo>
                    <a:pt x="363" y="1770"/>
                    <a:pt x="362" y="1771"/>
                    <a:pt x="362" y="1772"/>
                  </a:cubicBezTo>
                  <a:cubicBezTo>
                    <a:pt x="312" y="1896"/>
                    <a:pt x="238" y="2009"/>
                    <a:pt x="150" y="2121"/>
                  </a:cubicBezTo>
                  <a:cubicBezTo>
                    <a:pt x="125" y="2121"/>
                    <a:pt x="100" y="2083"/>
                    <a:pt x="88" y="2083"/>
                  </a:cubicBezTo>
                  <a:lnTo>
                    <a:pt x="88" y="2083"/>
                  </a:lnTo>
                  <a:cubicBezTo>
                    <a:pt x="88" y="2108"/>
                    <a:pt x="113" y="2121"/>
                    <a:pt x="100" y="2133"/>
                  </a:cubicBezTo>
                  <a:cubicBezTo>
                    <a:pt x="98" y="2136"/>
                    <a:pt x="96" y="2137"/>
                    <a:pt x="93" y="2137"/>
                  </a:cubicBezTo>
                  <a:cubicBezTo>
                    <a:pt x="84" y="2137"/>
                    <a:pt x="76" y="2118"/>
                    <a:pt x="76" y="2108"/>
                  </a:cubicBezTo>
                  <a:cubicBezTo>
                    <a:pt x="76" y="2108"/>
                    <a:pt x="63" y="2121"/>
                    <a:pt x="76" y="2133"/>
                  </a:cubicBezTo>
                  <a:cubicBezTo>
                    <a:pt x="88" y="2146"/>
                    <a:pt x="138" y="2158"/>
                    <a:pt x="163" y="2171"/>
                  </a:cubicBezTo>
                  <a:lnTo>
                    <a:pt x="138" y="2196"/>
                  </a:lnTo>
                  <a:lnTo>
                    <a:pt x="113" y="2183"/>
                  </a:lnTo>
                  <a:lnTo>
                    <a:pt x="113" y="2183"/>
                  </a:lnTo>
                  <a:cubicBezTo>
                    <a:pt x="113" y="2183"/>
                    <a:pt x="175" y="2233"/>
                    <a:pt x="150" y="2258"/>
                  </a:cubicBezTo>
                  <a:cubicBezTo>
                    <a:pt x="113" y="2295"/>
                    <a:pt x="88" y="2333"/>
                    <a:pt x="63" y="2370"/>
                  </a:cubicBezTo>
                  <a:cubicBezTo>
                    <a:pt x="51" y="2358"/>
                    <a:pt x="38" y="2345"/>
                    <a:pt x="38" y="2333"/>
                  </a:cubicBezTo>
                  <a:cubicBezTo>
                    <a:pt x="38" y="2333"/>
                    <a:pt x="38" y="2345"/>
                    <a:pt x="13" y="2345"/>
                  </a:cubicBezTo>
                  <a:cubicBezTo>
                    <a:pt x="51" y="2358"/>
                    <a:pt x="13" y="2370"/>
                    <a:pt x="38" y="2370"/>
                  </a:cubicBezTo>
                  <a:cubicBezTo>
                    <a:pt x="88" y="2445"/>
                    <a:pt x="1" y="2445"/>
                    <a:pt x="26" y="2495"/>
                  </a:cubicBezTo>
                  <a:lnTo>
                    <a:pt x="1023" y="3243"/>
                  </a:lnTo>
                  <a:cubicBezTo>
                    <a:pt x="1023" y="3243"/>
                    <a:pt x="1011" y="3255"/>
                    <a:pt x="999" y="3256"/>
                  </a:cubicBezTo>
                  <a:lnTo>
                    <a:pt x="999" y="3256"/>
                  </a:lnTo>
                  <a:cubicBezTo>
                    <a:pt x="1004" y="3255"/>
                    <a:pt x="1036" y="3254"/>
                    <a:pt x="1036" y="3231"/>
                  </a:cubicBezTo>
                  <a:lnTo>
                    <a:pt x="998" y="3206"/>
                  </a:lnTo>
                  <a:cubicBezTo>
                    <a:pt x="998" y="3199"/>
                    <a:pt x="1000" y="3197"/>
                    <a:pt x="1003" y="3197"/>
                  </a:cubicBezTo>
                  <a:cubicBezTo>
                    <a:pt x="1008" y="3197"/>
                    <a:pt x="1016" y="3202"/>
                    <a:pt x="1023" y="3202"/>
                  </a:cubicBezTo>
                  <a:cubicBezTo>
                    <a:pt x="1028" y="3202"/>
                    <a:pt x="1032" y="3200"/>
                    <a:pt x="1036" y="3193"/>
                  </a:cubicBezTo>
                  <a:cubicBezTo>
                    <a:pt x="1048" y="3206"/>
                    <a:pt x="1061" y="3231"/>
                    <a:pt x="1048" y="3256"/>
                  </a:cubicBezTo>
                  <a:cubicBezTo>
                    <a:pt x="1061" y="3243"/>
                    <a:pt x="1098" y="3243"/>
                    <a:pt x="1061" y="3218"/>
                  </a:cubicBezTo>
                  <a:cubicBezTo>
                    <a:pt x="1081" y="3218"/>
                    <a:pt x="1093" y="3234"/>
                    <a:pt x="1109" y="3234"/>
                  </a:cubicBezTo>
                  <a:cubicBezTo>
                    <a:pt x="1114" y="3234"/>
                    <a:pt x="1118" y="3233"/>
                    <a:pt x="1123" y="3231"/>
                  </a:cubicBezTo>
                  <a:cubicBezTo>
                    <a:pt x="1123" y="3218"/>
                    <a:pt x="1098" y="3181"/>
                    <a:pt x="1123" y="3181"/>
                  </a:cubicBezTo>
                  <a:cubicBezTo>
                    <a:pt x="1173" y="3168"/>
                    <a:pt x="1111" y="3106"/>
                    <a:pt x="1161" y="3094"/>
                  </a:cubicBezTo>
                  <a:lnTo>
                    <a:pt x="1161" y="3094"/>
                  </a:lnTo>
                  <a:lnTo>
                    <a:pt x="1161" y="3106"/>
                  </a:lnTo>
                  <a:cubicBezTo>
                    <a:pt x="1185" y="3106"/>
                    <a:pt x="1173" y="3069"/>
                    <a:pt x="1198" y="3069"/>
                  </a:cubicBezTo>
                  <a:cubicBezTo>
                    <a:pt x="1185" y="3069"/>
                    <a:pt x="1173" y="3069"/>
                    <a:pt x="1173" y="3044"/>
                  </a:cubicBezTo>
                  <a:cubicBezTo>
                    <a:pt x="1198" y="3031"/>
                    <a:pt x="1198" y="3006"/>
                    <a:pt x="1223" y="3006"/>
                  </a:cubicBezTo>
                  <a:lnTo>
                    <a:pt x="1210" y="2981"/>
                  </a:lnTo>
                  <a:cubicBezTo>
                    <a:pt x="1260" y="2906"/>
                    <a:pt x="1410" y="2595"/>
                    <a:pt x="1447" y="2520"/>
                  </a:cubicBezTo>
                  <a:cubicBezTo>
                    <a:pt x="1547" y="2358"/>
                    <a:pt x="1622" y="2196"/>
                    <a:pt x="1697" y="2021"/>
                  </a:cubicBezTo>
                  <a:cubicBezTo>
                    <a:pt x="1734" y="2021"/>
                    <a:pt x="1747" y="1996"/>
                    <a:pt x="1759" y="1984"/>
                  </a:cubicBezTo>
                  <a:cubicBezTo>
                    <a:pt x="1747" y="1984"/>
                    <a:pt x="1722" y="1971"/>
                    <a:pt x="1734" y="1959"/>
                  </a:cubicBezTo>
                  <a:cubicBezTo>
                    <a:pt x="1772" y="1909"/>
                    <a:pt x="1709" y="1946"/>
                    <a:pt x="1734" y="1884"/>
                  </a:cubicBezTo>
                  <a:cubicBezTo>
                    <a:pt x="1809" y="1747"/>
                    <a:pt x="1896" y="1622"/>
                    <a:pt x="2009" y="1522"/>
                  </a:cubicBezTo>
                  <a:cubicBezTo>
                    <a:pt x="1984" y="1460"/>
                    <a:pt x="2046" y="1447"/>
                    <a:pt x="2046" y="1397"/>
                  </a:cubicBezTo>
                  <a:lnTo>
                    <a:pt x="2046" y="1410"/>
                  </a:lnTo>
                  <a:cubicBezTo>
                    <a:pt x="2046" y="1360"/>
                    <a:pt x="2208" y="1198"/>
                    <a:pt x="2221" y="1148"/>
                  </a:cubicBezTo>
                  <a:lnTo>
                    <a:pt x="2208" y="1148"/>
                  </a:lnTo>
                  <a:cubicBezTo>
                    <a:pt x="2208" y="1126"/>
                    <a:pt x="2215" y="1121"/>
                    <a:pt x="2225" y="1121"/>
                  </a:cubicBezTo>
                  <a:cubicBezTo>
                    <a:pt x="2234" y="1121"/>
                    <a:pt x="2246" y="1126"/>
                    <a:pt x="2258" y="1126"/>
                  </a:cubicBezTo>
                  <a:cubicBezTo>
                    <a:pt x="2262" y="1126"/>
                    <a:pt x="2266" y="1125"/>
                    <a:pt x="2270" y="1123"/>
                  </a:cubicBezTo>
                  <a:cubicBezTo>
                    <a:pt x="2245" y="1098"/>
                    <a:pt x="2221" y="1073"/>
                    <a:pt x="2221" y="1036"/>
                  </a:cubicBezTo>
                  <a:lnTo>
                    <a:pt x="2233" y="1036"/>
                  </a:lnTo>
                  <a:cubicBezTo>
                    <a:pt x="2233" y="998"/>
                    <a:pt x="2233" y="961"/>
                    <a:pt x="2233" y="924"/>
                  </a:cubicBezTo>
                  <a:lnTo>
                    <a:pt x="2258" y="936"/>
                  </a:lnTo>
                  <a:cubicBezTo>
                    <a:pt x="2245" y="899"/>
                    <a:pt x="2283" y="861"/>
                    <a:pt x="2295" y="849"/>
                  </a:cubicBezTo>
                  <a:cubicBezTo>
                    <a:pt x="2333" y="811"/>
                    <a:pt x="2408" y="786"/>
                    <a:pt x="2408" y="712"/>
                  </a:cubicBezTo>
                  <a:lnTo>
                    <a:pt x="2507" y="724"/>
                  </a:lnTo>
                  <a:cubicBezTo>
                    <a:pt x="2507" y="724"/>
                    <a:pt x="1659" y="88"/>
                    <a:pt x="1435" y="26"/>
                  </a:cubicBezTo>
                  <a:lnTo>
                    <a:pt x="1410" y="13"/>
                  </a:lnTo>
                  <a:lnTo>
                    <a:pt x="1410" y="26"/>
                  </a:lnTo>
                  <a:cubicBezTo>
                    <a:pt x="1391" y="26"/>
                    <a:pt x="1401" y="47"/>
                    <a:pt x="1396" y="47"/>
                  </a:cubicBezTo>
                  <a:cubicBezTo>
                    <a:pt x="1394" y="47"/>
                    <a:pt x="1391" y="44"/>
                    <a:pt x="1385" y="38"/>
                  </a:cubicBezTo>
                  <a:lnTo>
                    <a:pt x="1397" y="26"/>
                  </a:lnTo>
                  <a:lnTo>
                    <a:pt x="1397" y="26"/>
                  </a:lnTo>
                  <a:cubicBezTo>
                    <a:pt x="1395" y="28"/>
                    <a:pt x="1393" y="29"/>
                    <a:pt x="1390" y="29"/>
                  </a:cubicBezTo>
                  <a:cubicBezTo>
                    <a:pt x="1381" y="29"/>
                    <a:pt x="1373" y="11"/>
                    <a:pt x="137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2" name="Google Shape;442;p22"/>
            <p:cNvSpPr/>
            <p:nvPr/>
          </p:nvSpPr>
          <p:spPr>
            <a:xfrm>
              <a:off x="6417337" y="1784927"/>
              <a:ext cx="1989" cy="695"/>
            </a:xfrm>
            <a:custGeom>
              <a:avLst/>
              <a:gdLst/>
              <a:ahLst/>
              <a:cxnLst/>
              <a:rect l="l" t="t" r="r" b="b"/>
              <a:pathLst>
                <a:path w="63" h="22" extrusionOk="0">
                  <a:moveTo>
                    <a:pt x="63" y="1"/>
                  </a:moveTo>
                  <a:cubicBezTo>
                    <a:pt x="38" y="1"/>
                    <a:pt x="13" y="1"/>
                    <a:pt x="0" y="13"/>
                  </a:cubicBezTo>
                  <a:cubicBezTo>
                    <a:pt x="16" y="19"/>
                    <a:pt x="27" y="22"/>
                    <a:pt x="36" y="22"/>
                  </a:cubicBezTo>
                  <a:cubicBezTo>
                    <a:pt x="48" y="22"/>
                    <a:pt x="55" y="1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3" name="Google Shape;443;p22"/>
            <p:cNvSpPr/>
            <p:nvPr/>
          </p:nvSpPr>
          <p:spPr>
            <a:xfrm>
              <a:off x="6417337" y="1785337"/>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4" name="Google Shape;444;p22"/>
            <p:cNvSpPr/>
            <p:nvPr/>
          </p:nvSpPr>
          <p:spPr>
            <a:xfrm>
              <a:off x="6406698" y="1888098"/>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5" name="Google Shape;445;p22"/>
            <p:cNvSpPr/>
            <p:nvPr/>
          </p:nvSpPr>
          <p:spPr>
            <a:xfrm>
              <a:off x="6374402" y="1785337"/>
              <a:ext cx="78388" cy="102950"/>
            </a:xfrm>
            <a:custGeom>
              <a:avLst/>
              <a:gdLst/>
              <a:ahLst/>
              <a:cxnLst/>
              <a:rect l="l" t="t" r="r" b="b"/>
              <a:pathLst>
                <a:path w="2483" h="3261" extrusionOk="0">
                  <a:moveTo>
                    <a:pt x="1323" y="0"/>
                  </a:moveTo>
                  <a:cubicBezTo>
                    <a:pt x="1327" y="5"/>
                    <a:pt x="1330" y="6"/>
                    <a:pt x="1332" y="6"/>
                  </a:cubicBezTo>
                  <a:cubicBezTo>
                    <a:pt x="1337" y="6"/>
                    <a:pt x="1339" y="0"/>
                    <a:pt x="1348" y="0"/>
                  </a:cubicBezTo>
                  <a:close/>
                  <a:moveTo>
                    <a:pt x="1374" y="31"/>
                  </a:moveTo>
                  <a:cubicBezTo>
                    <a:pt x="1371" y="37"/>
                    <a:pt x="1374" y="46"/>
                    <a:pt x="1371" y="46"/>
                  </a:cubicBezTo>
                  <a:cubicBezTo>
                    <a:pt x="1370" y="46"/>
                    <a:pt x="1366" y="44"/>
                    <a:pt x="1360" y="38"/>
                  </a:cubicBezTo>
                  <a:lnTo>
                    <a:pt x="1374" y="31"/>
                  </a:lnTo>
                  <a:close/>
                  <a:moveTo>
                    <a:pt x="961" y="375"/>
                  </a:moveTo>
                  <a:lnTo>
                    <a:pt x="961" y="375"/>
                  </a:lnTo>
                  <a:cubicBezTo>
                    <a:pt x="962" y="376"/>
                    <a:pt x="964" y="377"/>
                    <a:pt x="965" y="378"/>
                  </a:cubicBezTo>
                  <a:lnTo>
                    <a:pt x="965" y="378"/>
                  </a:lnTo>
                  <a:cubicBezTo>
                    <a:pt x="964" y="377"/>
                    <a:pt x="963" y="375"/>
                    <a:pt x="961" y="375"/>
                  </a:cubicBezTo>
                  <a:close/>
                  <a:moveTo>
                    <a:pt x="363" y="1771"/>
                  </a:moveTo>
                  <a:cubicBezTo>
                    <a:pt x="361" y="1771"/>
                    <a:pt x="361" y="1772"/>
                    <a:pt x="362" y="1773"/>
                  </a:cubicBezTo>
                  <a:lnTo>
                    <a:pt x="362" y="1773"/>
                  </a:lnTo>
                  <a:cubicBezTo>
                    <a:pt x="362" y="1772"/>
                    <a:pt x="362" y="1772"/>
                    <a:pt x="363" y="1771"/>
                  </a:cubicBezTo>
                  <a:close/>
                  <a:moveTo>
                    <a:pt x="13" y="2345"/>
                  </a:moveTo>
                  <a:cubicBezTo>
                    <a:pt x="16" y="2346"/>
                    <a:pt x="18" y="2347"/>
                    <a:pt x="20" y="2348"/>
                  </a:cubicBezTo>
                  <a:lnTo>
                    <a:pt x="20" y="2348"/>
                  </a:lnTo>
                  <a:cubicBezTo>
                    <a:pt x="18" y="2347"/>
                    <a:pt x="16" y="2346"/>
                    <a:pt x="13" y="2345"/>
                  </a:cubicBezTo>
                  <a:close/>
                  <a:moveTo>
                    <a:pt x="1348" y="0"/>
                  </a:moveTo>
                  <a:cubicBezTo>
                    <a:pt x="1348" y="1"/>
                    <a:pt x="1360" y="50"/>
                    <a:pt x="1348" y="50"/>
                  </a:cubicBezTo>
                  <a:cubicBezTo>
                    <a:pt x="1328" y="50"/>
                    <a:pt x="1308" y="34"/>
                    <a:pt x="1294" y="34"/>
                  </a:cubicBezTo>
                  <a:cubicBezTo>
                    <a:pt x="1291" y="34"/>
                    <a:pt x="1288" y="35"/>
                    <a:pt x="1285" y="38"/>
                  </a:cubicBezTo>
                  <a:cubicBezTo>
                    <a:pt x="1198" y="113"/>
                    <a:pt x="1123" y="212"/>
                    <a:pt x="1048" y="312"/>
                  </a:cubicBezTo>
                  <a:cubicBezTo>
                    <a:pt x="1036" y="312"/>
                    <a:pt x="1036" y="300"/>
                    <a:pt x="1036" y="300"/>
                  </a:cubicBezTo>
                  <a:cubicBezTo>
                    <a:pt x="1024" y="325"/>
                    <a:pt x="1011" y="350"/>
                    <a:pt x="999" y="387"/>
                  </a:cubicBezTo>
                  <a:cubicBezTo>
                    <a:pt x="987" y="387"/>
                    <a:pt x="976" y="387"/>
                    <a:pt x="965" y="378"/>
                  </a:cubicBezTo>
                  <a:lnTo>
                    <a:pt x="965" y="378"/>
                  </a:lnTo>
                  <a:cubicBezTo>
                    <a:pt x="992" y="411"/>
                    <a:pt x="898" y="562"/>
                    <a:pt x="886" y="562"/>
                  </a:cubicBezTo>
                  <a:lnTo>
                    <a:pt x="936" y="587"/>
                  </a:lnTo>
                  <a:cubicBezTo>
                    <a:pt x="930" y="596"/>
                    <a:pt x="923" y="599"/>
                    <a:pt x="916" y="599"/>
                  </a:cubicBezTo>
                  <a:cubicBezTo>
                    <a:pt x="901" y="599"/>
                    <a:pt x="886" y="587"/>
                    <a:pt x="875" y="587"/>
                  </a:cubicBezTo>
                  <a:cubicBezTo>
                    <a:pt x="869" y="587"/>
                    <a:pt x="865" y="590"/>
                    <a:pt x="861" y="599"/>
                  </a:cubicBezTo>
                  <a:cubicBezTo>
                    <a:pt x="924" y="649"/>
                    <a:pt x="824" y="636"/>
                    <a:pt x="861" y="674"/>
                  </a:cubicBezTo>
                  <a:cubicBezTo>
                    <a:pt x="861" y="674"/>
                    <a:pt x="856" y="679"/>
                    <a:pt x="848" y="679"/>
                  </a:cubicBezTo>
                  <a:cubicBezTo>
                    <a:pt x="845" y="679"/>
                    <a:pt x="841" y="678"/>
                    <a:pt x="836" y="674"/>
                  </a:cubicBezTo>
                  <a:lnTo>
                    <a:pt x="836" y="674"/>
                  </a:lnTo>
                  <a:cubicBezTo>
                    <a:pt x="861" y="699"/>
                    <a:pt x="836" y="699"/>
                    <a:pt x="836" y="711"/>
                  </a:cubicBezTo>
                  <a:cubicBezTo>
                    <a:pt x="836" y="718"/>
                    <a:pt x="836" y="718"/>
                    <a:pt x="840" y="718"/>
                  </a:cubicBezTo>
                  <a:cubicBezTo>
                    <a:pt x="843" y="718"/>
                    <a:pt x="849" y="718"/>
                    <a:pt x="861" y="724"/>
                  </a:cubicBezTo>
                  <a:lnTo>
                    <a:pt x="861" y="749"/>
                  </a:lnTo>
                  <a:cubicBezTo>
                    <a:pt x="836" y="749"/>
                    <a:pt x="824" y="736"/>
                    <a:pt x="824" y="724"/>
                  </a:cubicBezTo>
                  <a:cubicBezTo>
                    <a:pt x="724" y="824"/>
                    <a:pt x="637" y="936"/>
                    <a:pt x="562" y="1061"/>
                  </a:cubicBezTo>
                  <a:cubicBezTo>
                    <a:pt x="587" y="1061"/>
                    <a:pt x="590" y="1049"/>
                    <a:pt x="604" y="1049"/>
                  </a:cubicBezTo>
                  <a:cubicBezTo>
                    <a:pt x="611" y="1049"/>
                    <a:pt x="620" y="1052"/>
                    <a:pt x="637" y="1061"/>
                  </a:cubicBezTo>
                  <a:cubicBezTo>
                    <a:pt x="649" y="1085"/>
                    <a:pt x="612" y="1073"/>
                    <a:pt x="637" y="1098"/>
                  </a:cubicBezTo>
                  <a:cubicBezTo>
                    <a:pt x="615" y="1087"/>
                    <a:pt x="603" y="1083"/>
                    <a:pt x="594" y="1083"/>
                  </a:cubicBezTo>
                  <a:cubicBezTo>
                    <a:pt x="581" y="1083"/>
                    <a:pt x="578" y="1093"/>
                    <a:pt x="560" y="1093"/>
                  </a:cubicBezTo>
                  <a:cubicBezTo>
                    <a:pt x="552" y="1093"/>
                    <a:pt x="541" y="1091"/>
                    <a:pt x="525" y="1085"/>
                  </a:cubicBezTo>
                  <a:lnTo>
                    <a:pt x="525" y="1085"/>
                  </a:lnTo>
                  <a:lnTo>
                    <a:pt x="562" y="1110"/>
                  </a:lnTo>
                  <a:lnTo>
                    <a:pt x="537" y="1110"/>
                  </a:lnTo>
                  <a:cubicBezTo>
                    <a:pt x="537" y="1198"/>
                    <a:pt x="537" y="1135"/>
                    <a:pt x="500" y="1185"/>
                  </a:cubicBezTo>
                  <a:cubicBezTo>
                    <a:pt x="487" y="1223"/>
                    <a:pt x="525" y="1273"/>
                    <a:pt x="500" y="1285"/>
                  </a:cubicBezTo>
                  <a:cubicBezTo>
                    <a:pt x="500" y="1285"/>
                    <a:pt x="525" y="1285"/>
                    <a:pt x="525" y="1297"/>
                  </a:cubicBezTo>
                  <a:cubicBezTo>
                    <a:pt x="522" y="1296"/>
                    <a:pt x="520" y="1295"/>
                    <a:pt x="518" y="1295"/>
                  </a:cubicBezTo>
                  <a:cubicBezTo>
                    <a:pt x="509" y="1295"/>
                    <a:pt x="527" y="1324"/>
                    <a:pt x="510" y="1324"/>
                  </a:cubicBezTo>
                  <a:cubicBezTo>
                    <a:pt x="507" y="1324"/>
                    <a:pt x="504" y="1324"/>
                    <a:pt x="500" y="1322"/>
                  </a:cubicBezTo>
                  <a:lnTo>
                    <a:pt x="500" y="1322"/>
                  </a:lnTo>
                  <a:cubicBezTo>
                    <a:pt x="500" y="1334"/>
                    <a:pt x="479" y="1356"/>
                    <a:pt x="514" y="1369"/>
                  </a:cubicBezTo>
                  <a:lnTo>
                    <a:pt x="514" y="1369"/>
                  </a:lnTo>
                  <a:cubicBezTo>
                    <a:pt x="512" y="1369"/>
                    <a:pt x="510" y="1369"/>
                    <a:pt x="508" y="1369"/>
                  </a:cubicBezTo>
                  <a:cubicBezTo>
                    <a:pt x="498" y="1369"/>
                    <a:pt x="490" y="1371"/>
                    <a:pt x="484" y="1371"/>
                  </a:cubicBezTo>
                  <a:cubicBezTo>
                    <a:pt x="478" y="1371"/>
                    <a:pt x="475" y="1369"/>
                    <a:pt x="475" y="1360"/>
                  </a:cubicBezTo>
                  <a:cubicBezTo>
                    <a:pt x="475" y="1360"/>
                    <a:pt x="450" y="1372"/>
                    <a:pt x="462" y="1372"/>
                  </a:cubicBezTo>
                  <a:lnTo>
                    <a:pt x="475" y="1372"/>
                  </a:lnTo>
                  <a:cubicBezTo>
                    <a:pt x="462" y="1410"/>
                    <a:pt x="425" y="1397"/>
                    <a:pt x="450" y="1447"/>
                  </a:cubicBezTo>
                  <a:lnTo>
                    <a:pt x="475" y="1447"/>
                  </a:lnTo>
                  <a:cubicBezTo>
                    <a:pt x="475" y="1456"/>
                    <a:pt x="469" y="1470"/>
                    <a:pt x="449" y="1470"/>
                  </a:cubicBezTo>
                  <a:cubicBezTo>
                    <a:pt x="440" y="1470"/>
                    <a:pt x="428" y="1467"/>
                    <a:pt x="412" y="1460"/>
                  </a:cubicBezTo>
                  <a:lnTo>
                    <a:pt x="412" y="1435"/>
                  </a:lnTo>
                  <a:cubicBezTo>
                    <a:pt x="400" y="1460"/>
                    <a:pt x="388" y="1485"/>
                    <a:pt x="400" y="1509"/>
                  </a:cubicBezTo>
                  <a:cubicBezTo>
                    <a:pt x="425" y="1559"/>
                    <a:pt x="363" y="1734"/>
                    <a:pt x="400" y="1796"/>
                  </a:cubicBezTo>
                  <a:lnTo>
                    <a:pt x="437" y="1809"/>
                  </a:lnTo>
                  <a:lnTo>
                    <a:pt x="450" y="1846"/>
                  </a:lnTo>
                  <a:cubicBezTo>
                    <a:pt x="450" y="1846"/>
                    <a:pt x="367" y="1784"/>
                    <a:pt x="362" y="1773"/>
                  </a:cubicBezTo>
                  <a:lnTo>
                    <a:pt x="362" y="1773"/>
                  </a:lnTo>
                  <a:cubicBezTo>
                    <a:pt x="300" y="1897"/>
                    <a:pt x="225" y="2021"/>
                    <a:pt x="138" y="2121"/>
                  </a:cubicBezTo>
                  <a:cubicBezTo>
                    <a:pt x="113" y="2121"/>
                    <a:pt x="88" y="2096"/>
                    <a:pt x="88" y="2083"/>
                  </a:cubicBezTo>
                  <a:lnTo>
                    <a:pt x="88" y="2083"/>
                  </a:lnTo>
                  <a:cubicBezTo>
                    <a:pt x="88" y="2121"/>
                    <a:pt x="113" y="2121"/>
                    <a:pt x="101" y="2133"/>
                  </a:cubicBezTo>
                  <a:cubicBezTo>
                    <a:pt x="98" y="2139"/>
                    <a:pt x="94" y="2142"/>
                    <a:pt x="92" y="2142"/>
                  </a:cubicBezTo>
                  <a:cubicBezTo>
                    <a:pt x="83" y="2142"/>
                    <a:pt x="76" y="2121"/>
                    <a:pt x="76" y="2121"/>
                  </a:cubicBezTo>
                  <a:cubicBezTo>
                    <a:pt x="76" y="2117"/>
                    <a:pt x="74" y="2115"/>
                    <a:pt x="71" y="2115"/>
                  </a:cubicBezTo>
                  <a:cubicBezTo>
                    <a:pt x="65" y="2115"/>
                    <a:pt x="58" y="2124"/>
                    <a:pt x="76" y="2133"/>
                  </a:cubicBezTo>
                  <a:cubicBezTo>
                    <a:pt x="88" y="2145"/>
                    <a:pt x="126" y="2170"/>
                    <a:pt x="151" y="2183"/>
                  </a:cubicBezTo>
                  <a:lnTo>
                    <a:pt x="138" y="2195"/>
                  </a:lnTo>
                  <a:lnTo>
                    <a:pt x="113" y="2183"/>
                  </a:lnTo>
                  <a:lnTo>
                    <a:pt x="113" y="2183"/>
                  </a:lnTo>
                  <a:cubicBezTo>
                    <a:pt x="113" y="2183"/>
                    <a:pt x="175" y="2245"/>
                    <a:pt x="138" y="2258"/>
                  </a:cubicBezTo>
                  <a:cubicBezTo>
                    <a:pt x="113" y="2295"/>
                    <a:pt x="88" y="2333"/>
                    <a:pt x="51" y="2370"/>
                  </a:cubicBezTo>
                  <a:cubicBezTo>
                    <a:pt x="51" y="2370"/>
                    <a:pt x="38" y="2357"/>
                    <a:pt x="38" y="2333"/>
                  </a:cubicBezTo>
                  <a:cubicBezTo>
                    <a:pt x="38" y="2333"/>
                    <a:pt x="38" y="2349"/>
                    <a:pt x="26" y="2349"/>
                  </a:cubicBezTo>
                  <a:cubicBezTo>
                    <a:pt x="24" y="2349"/>
                    <a:pt x="22" y="2348"/>
                    <a:pt x="20" y="2348"/>
                  </a:cubicBezTo>
                  <a:lnTo>
                    <a:pt x="20" y="2348"/>
                  </a:lnTo>
                  <a:cubicBezTo>
                    <a:pt x="46" y="2361"/>
                    <a:pt x="15" y="2382"/>
                    <a:pt x="38" y="2382"/>
                  </a:cubicBezTo>
                  <a:cubicBezTo>
                    <a:pt x="76" y="2445"/>
                    <a:pt x="1" y="2445"/>
                    <a:pt x="26" y="2507"/>
                  </a:cubicBezTo>
                  <a:lnTo>
                    <a:pt x="1011" y="3243"/>
                  </a:lnTo>
                  <a:cubicBezTo>
                    <a:pt x="1011" y="3255"/>
                    <a:pt x="999" y="3255"/>
                    <a:pt x="999" y="3255"/>
                  </a:cubicBezTo>
                  <a:cubicBezTo>
                    <a:pt x="1002" y="3259"/>
                    <a:pt x="1007" y="3261"/>
                    <a:pt x="1012" y="3261"/>
                  </a:cubicBezTo>
                  <a:cubicBezTo>
                    <a:pt x="1022" y="3261"/>
                    <a:pt x="1032" y="3252"/>
                    <a:pt x="1024" y="3243"/>
                  </a:cubicBezTo>
                  <a:lnTo>
                    <a:pt x="999" y="3218"/>
                  </a:lnTo>
                  <a:cubicBezTo>
                    <a:pt x="999" y="3205"/>
                    <a:pt x="1002" y="3201"/>
                    <a:pt x="1006" y="3201"/>
                  </a:cubicBezTo>
                  <a:cubicBezTo>
                    <a:pt x="1011" y="3201"/>
                    <a:pt x="1019" y="3208"/>
                    <a:pt x="1022" y="3208"/>
                  </a:cubicBezTo>
                  <a:cubicBezTo>
                    <a:pt x="1023" y="3208"/>
                    <a:pt x="1024" y="3207"/>
                    <a:pt x="1024" y="3206"/>
                  </a:cubicBezTo>
                  <a:cubicBezTo>
                    <a:pt x="1048" y="3218"/>
                    <a:pt x="1061" y="3243"/>
                    <a:pt x="1048" y="3255"/>
                  </a:cubicBezTo>
                  <a:cubicBezTo>
                    <a:pt x="1061" y="3243"/>
                    <a:pt x="1086" y="3255"/>
                    <a:pt x="1061" y="3218"/>
                  </a:cubicBezTo>
                  <a:cubicBezTo>
                    <a:pt x="1086" y="3218"/>
                    <a:pt x="1098" y="3243"/>
                    <a:pt x="1111" y="3243"/>
                  </a:cubicBezTo>
                  <a:cubicBezTo>
                    <a:pt x="1136" y="3230"/>
                    <a:pt x="1098" y="3193"/>
                    <a:pt x="1111" y="3193"/>
                  </a:cubicBezTo>
                  <a:cubicBezTo>
                    <a:pt x="1161" y="3181"/>
                    <a:pt x="1098" y="3106"/>
                    <a:pt x="1148" y="3106"/>
                  </a:cubicBezTo>
                  <a:cubicBezTo>
                    <a:pt x="1173" y="3106"/>
                    <a:pt x="1161" y="3081"/>
                    <a:pt x="1198" y="3068"/>
                  </a:cubicBezTo>
                  <a:cubicBezTo>
                    <a:pt x="1186" y="3068"/>
                    <a:pt x="1161" y="3056"/>
                    <a:pt x="1161" y="3043"/>
                  </a:cubicBezTo>
                  <a:cubicBezTo>
                    <a:pt x="1198" y="3043"/>
                    <a:pt x="1186" y="3018"/>
                    <a:pt x="1223" y="3018"/>
                  </a:cubicBezTo>
                  <a:lnTo>
                    <a:pt x="1198" y="2981"/>
                  </a:lnTo>
                  <a:cubicBezTo>
                    <a:pt x="1248" y="2906"/>
                    <a:pt x="1398" y="2594"/>
                    <a:pt x="1448" y="2507"/>
                  </a:cubicBezTo>
                  <a:cubicBezTo>
                    <a:pt x="1535" y="2357"/>
                    <a:pt x="1622" y="2195"/>
                    <a:pt x="1685" y="2021"/>
                  </a:cubicBezTo>
                  <a:cubicBezTo>
                    <a:pt x="1722" y="2021"/>
                    <a:pt x="1734" y="1996"/>
                    <a:pt x="1759" y="1983"/>
                  </a:cubicBezTo>
                  <a:cubicBezTo>
                    <a:pt x="1734" y="1983"/>
                    <a:pt x="1722" y="1971"/>
                    <a:pt x="1722" y="1958"/>
                  </a:cubicBezTo>
                  <a:cubicBezTo>
                    <a:pt x="1759" y="1909"/>
                    <a:pt x="1709" y="1946"/>
                    <a:pt x="1722" y="1884"/>
                  </a:cubicBezTo>
                  <a:cubicBezTo>
                    <a:pt x="1797" y="1746"/>
                    <a:pt x="1884" y="1622"/>
                    <a:pt x="1996" y="1522"/>
                  </a:cubicBezTo>
                  <a:cubicBezTo>
                    <a:pt x="1971" y="1460"/>
                    <a:pt x="2034" y="1435"/>
                    <a:pt x="2021" y="1397"/>
                  </a:cubicBezTo>
                  <a:cubicBezTo>
                    <a:pt x="2021" y="1360"/>
                    <a:pt x="2196" y="1198"/>
                    <a:pt x="2196" y="1148"/>
                  </a:cubicBezTo>
                  <a:cubicBezTo>
                    <a:pt x="2196" y="1123"/>
                    <a:pt x="2205" y="1120"/>
                    <a:pt x="2218" y="1120"/>
                  </a:cubicBezTo>
                  <a:cubicBezTo>
                    <a:pt x="2222" y="1120"/>
                    <a:pt x="2226" y="1120"/>
                    <a:pt x="2231" y="1120"/>
                  </a:cubicBezTo>
                  <a:cubicBezTo>
                    <a:pt x="2240" y="1120"/>
                    <a:pt x="2250" y="1119"/>
                    <a:pt x="2258" y="1110"/>
                  </a:cubicBezTo>
                  <a:cubicBezTo>
                    <a:pt x="2233" y="1098"/>
                    <a:pt x="2208" y="1061"/>
                    <a:pt x="2208" y="1023"/>
                  </a:cubicBezTo>
                  <a:lnTo>
                    <a:pt x="2208" y="1023"/>
                  </a:lnTo>
                  <a:lnTo>
                    <a:pt x="2221" y="1036"/>
                  </a:lnTo>
                  <a:cubicBezTo>
                    <a:pt x="2221" y="1011"/>
                    <a:pt x="2208" y="948"/>
                    <a:pt x="2221" y="923"/>
                  </a:cubicBezTo>
                  <a:lnTo>
                    <a:pt x="2246" y="936"/>
                  </a:lnTo>
                  <a:cubicBezTo>
                    <a:pt x="2233" y="898"/>
                    <a:pt x="2271" y="861"/>
                    <a:pt x="2283" y="836"/>
                  </a:cubicBezTo>
                  <a:cubicBezTo>
                    <a:pt x="2308" y="811"/>
                    <a:pt x="2395" y="786"/>
                    <a:pt x="2395" y="711"/>
                  </a:cubicBezTo>
                  <a:lnTo>
                    <a:pt x="2483" y="724"/>
                  </a:lnTo>
                  <a:lnTo>
                    <a:pt x="2483" y="711"/>
                  </a:lnTo>
                  <a:cubicBezTo>
                    <a:pt x="2483" y="711"/>
                    <a:pt x="1647" y="88"/>
                    <a:pt x="1410" y="25"/>
                  </a:cubicBezTo>
                  <a:lnTo>
                    <a:pt x="1385" y="13"/>
                  </a:lnTo>
                  <a:lnTo>
                    <a:pt x="1385" y="25"/>
                  </a:lnTo>
                  <a:cubicBezTo>
                    <a:pt x="1360" y="25"/>
                    <a:pt x="1360" y="13"/>
                    <a:pt x="13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6" name="Google Shape;446;p22"/>
            <p:cNvSpPr/>
            <p:nvPr/>
          </p:nvSpPr>
          <p:spPr>
            <a:xfrm>
              <a:off x="6538597" y="1515635"/>
              <a:ext cx="1610" cy="600"/>
            </a:xfrm>
            <a:custGeom>
              <a:avLst/>
              <a:gdLst/>
              <a:ahLst/>
              <a:cxnLst/>
              <a:rect l="l" t="t" r="r" b="b"/>
              <a:pathLst>
                <a:path w="51" h="19" extrusionOk="0">
                  <a:moveTo>
                    <a:pt x="50" y="1"/>
                  </a:moveTo>
                  <a:cubicBezTo>
                    <a:pt x="38" y="1"/>
                    <a:pt x="13" y="1"/>
                    <a:pt x="0" y="13"/>
                  </a:cubicBezTo>
                  <a:cubicBezTo>
                    <a:pt x="11" y="17"/>
                    <a:pt x="20" y="18"/>
                    <a:pt x="27" y="18"/>
                  </a:cubicBezTo>
                  <a:cubicBezTo>
                    <a:pt x="44" y="18"/>
                    <a:pt x="50" y="10"/>
                    <a:pt x="5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7" name="Google Shape;447;p22"/>
            <p:cNvSpPr/>
            <p:nvPr/>
          </p:nvSpPr>
          <p:spPr>
            <a:xfrm>
              <a:off x="6538597" y="1516045"/>
              <a:ext cx="32" cy="32"/>
            </a:xfrm>
            <a:custGeom>
              <a:avLst/>
              <a:gdLst/>
              <a:ahLst/>
              <a:cxnLst/>
              <a:rect l="l" t="t" r="r" b="b"/>
              <a:pathLst>
                <a:path w="1" h="1" extrusionOk="0">
                  <a:moveTo>
                    <a:pt x="0" y="0"/>
                  </a:move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8" name="Google Shape;448;p22"/>
            <p:cNvSpPr/>
            <p:nvPr/>
          </p:nvSpPr>
          <p:spPr>
            <a:xfrm>
              <a:off x="6540555" y="1606588"/>
              <a:ext cx="32" cy="442"/>
            </a:xfrm>
            <a:custGeom>
              <a:avLst/>
              <a:gdLst/>
              <a:ahLst/>
              <a:cxnLst/>
              <a:rect l="l" t="t" r="r" b="b"/>
              <a:pathLst>
                <a:path w="1" h="14" extrusionOk="0">
                  <a:moveTo>
                    <a:pt x="1" y="13"/>
                  </a:moveTo>
                  <a:lnTo>
                    <a:pt x="1" y="1"/>
                  </a:lnTo>
                  <a:cubicBezTo>
                    <a:pt x="1" y="1"/>
                    <a:pt x="1" y="13"/>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49" name="Google Shape;449;p22"/>
            <p:cNvSpPr/>
            <p:nvPr/>
          </p:nvSpPr>
          <p:spPr>
            <a:xfrm>
              <a:off x="6507880" y="1516045"/>
              <a:ext cx="69707" cy="90985"/>
            </a:xfrm>
            <a:custGeom>
              <a:avLst/>
              <a:gdLst/>
              <a:ahLst/>
              <a:cxnLst/>
              <a:rect l="l" t="t" r="r" b="b"/>
              <a:pathLst>
                <a:path w="2208" h="2882" extrusionOk="0">
                  <a:moveTo>
                    <a:pt x="989" y="31"/>
                  </a:moveTo>
                  <a:lnTo>
                    <a:pt x="989" y="31"/>
                  </a:lnTo>
                  <a:cubicBezTo>
                    <a:pt x="990" y="35"/>
                    <a:pt x="997" y="41"/>
                    <a:pt x="994" y="41"/>
                  </a:cubicBezTo>
                  <a:cubicBezTo>
                    <a:pt x="993" y="41"/>
                    <a:pt x="991" y="40"/>
                    <a:pt x="986" y="38"/>
                  </a:cubicBezTo>
                  <a:lnTo>
                    <a:pt x="989" y="31"/>
                  </a:lnTo>
                  <a:close/>
                  <a:moveTo>
                    <a:pt x="948" y="0"/>
                  </a:moveTo>
                  <a:cubicBezTo>
                    <a:pt x="948" y="0"/>
                    <a:pt x="936" y="13"/>
                    <a:pt x="936" y="13"/>
                  </a:cubicBezTo>
                  <a:lnTo>
                    <a:pt x="948" y="13"/>
                  </a:lnTo>
                  <a:cubicBezTo>
                    <a:pt x="961" y="13"/>
                    <a:pt x="986" y="38"/>
                    <a:pt x="961" y="50"/>
                  </a:cubicBezTo>
                  <a:cubicBezTo>
                    <a:pt x="953" y="50"/>
                    <a:pt x="939" y="39"/>
                    <a:pt x="927" y="39"/>
                  </a:cubicBezTo>
                  <a:cubicBezTo>
                    <a:pt x="921" y="39"/>
                    <a:pt x="915" y="42"/>
                    <a:pt x="911" y="50"/>
                  </a:cubicBezTo>
                  <a:cubicBezTo>
                    <a:pt x="849" y="113"/>
                    <a:pt x="786" y="187"/>
                    <a:pt x="749" y="275"/>
                  </a:cubicBezTo>
                  <a:cubicBezTo>
                    <a:pt x="736" y="275"/>
                    <a:pt x="736" y="275"/>
                    <a:pt x="736" y="262"/>
                  </a:cubicBezTo>
                  <a:cubicBezTo>
                    <a:pt x="736" y="300"/>
                    <a:pt x="724" y="312"/>
                    <a:pt x="724" y="349"/>
                  </a:cubicBezTo>
                  <a:cubicBezTo>
                    <a:pt x="711" y="349"/>
                    <a:pt x="699" y="337"/>
                    <a:pt x="674" y="337"/>
                  </a:cubicBezTo>
                  <a:cubicBezTo>
                    <a:pt x="711" y="349"/>
                    <a:pt x="662" y="487"/>
                    <a:pt x="649" y="487"/>
                  </a:cubicBezTo>
                  <a:lnTo>
                    <a:pt x="699" y="512"/>
                  </a:lnTo>
                  <a:cubicBezTo>
                    <a:pt x="696" y="518"/>
                    <a:pt x="689" y="521"/>
                    <a:pt x="682" y="521"/>
                  </a:cubicBezTo>
                  <a:cubicBezTo>
                    <a:pt x="670" y="521"/>
                    <a:pt x="656" y="515"/>
                    <a:pt x="646" y="515"/>
                  </a:cubicBezTo>
                  <a:cubicBezTo>
                    <a:pt x="640" y="515"/>
                    <a:pt x="637" y="517"/>
                    <a:pt x="637" y="524"/>
                  </a:cubicBezTo>
                  <a:cubicBezTo>
                    <a:pt x="699" y="561"/>
                    <a:pt x="612" y="561"/>
                    <a:pt x="637" y="586"/>
                  </a:cubicBezTo>
                  <a:lnTo>
                    <a:pt x="599" y="586"/>
                  </a:lnTo>
                  <a:cubicBezTo>
                    <a:pt x="637" y="611"/>
                    <a:pt x="599" y="599"/>
                    <a:pt x="612" y="611"/>
                  </a:cubicBezTo>
                  <a:cubicBezTo>
                    <a:pt x="616" y="616"/>
                    <a:pt x="619" y="617"/>
                    <a:pt x="621" y="617"/>
                  </a:cubicBezTo>
                  <a:cubicBezTo>
                    <a:pt x="626" y="617"/>
                    <a:pt x="628" y="611"/>
                    <a:pt x="637" y="611"/>
                  </a:cubicBezTo>
                  <a:lnTo>
                    <a:pt x="637" y="636"/>
                  </a:lnTo>
                  <a:cubicBezTo>
                    <a:pt x="624" y="636"/>
                    <a:pt x="599" y="624"/>
                    <a:pt x="599" y="611"/>
                  </a:cubicBezTo>
                  <a:cubicBezTo>
                    <a:pt x="524" y="699"/>
                    <a:pt x="462" y="786"/>
                    <a:pt x="412" y="886"/>
                  </a:cubicBezTo>
                  <a:cubicBezTo>
                    <a:pt x="417" y="888"/>
                    <a:pt x="422" y="889"/>
                    <a:pt x="425" y="889"/>
                  </a:cubicBezTo>
                  <a:cubicBezTo>
                    <a:pt x="435" y="889"/>
                    <a:pt x="441" y="882"/>
                    <a:pt x="455" y="882"/>
                  </a:cubicBezTo>
                  <a:cubicBezTo>
                    <a:pt x="460" y="882"/>
                    <a:pt x="467" y="883"/>
                    <a:pt x="475" y="886"/>
                  </a:cubicBezTo>
                  <a:cubicBezTo>
                    <a:pt x="499" y="911"/>
                    <a:pt x="462" y="898"/>
                    <a:pt x="475" y="923"/>
                  </a:cubicBezTo>
                  <a:cubicBezTo>
                    <a:pt x="456" y="912"/>
                    <a:pt x="446" y="909"/>
                    <a:pt x="440" y="909"/>
                  </a:cubicBezTo>
                  <a:cubicBezTo>
                    <a:pt x="429" y="909"/>
                    <a:pt x="427" y="918"/>
                    <a:pt x="410" y="918"/>
                  </a:cubicBezTo>
                  <a:cubicBezTo>
                    <a:pt x="402" y="918"/>
                    <a:pt x="391" y="916"/>
                    <a:pt x="375" y="911"/>
                  </a:cubicBezTo>
                  <a:lnTo>
                    <a:pt x="375" y="911"/>
                  </a:lnTo>
                  <a:lnTo>
                    <a:pt x="412" y="936"/>
                  </a:lnTo>
                  <a:lnTo>
                    <a:pt x="387" y="936"/>
                  </a:lnTo>
                  <a:cubicBezTo>
                    <a:pt x="400" y="1010"/>
                    <a:pt x="400" y="961"/>
                    <a:pt x="362" y="998"/>
                  </a:cubicBezTo>
                  <a:cubicBezTo>
                    <a:pt x="337" y="1035"/>
                    <a:pt x="400" y="1073"/>
                    <a:pt x="362" y="1073"/>
                  </a:cubicBezTo>
                  <a:cubicBezTo>
                    <a:pt x="362" y="1073"/>
                    <a:pt x="400" y="1073"/>
                    <a:pt x="400" y="1085"/>
                  </a:cubicBezTo>
                  <a:cubicBezTo>
                    <a:pt x="395" y="1084"/>
                    <a:pt x="392" y="1083"/>
                    <a:pt x="390" y="1083"/>
                  </a:cubicBezTo>
                  <a:cubicBezTo>
                    <a:pt x="375" y="1083"/>
                    <a:pt x="400" y="1112"/>
                    <a:pt x="384" y="1112"/>
                  </a:cubicBezTo>
                  <a:cubicBezTo>
                    <a:pt x="382" y="1112"/>
                    <a:pt x="379" y="1112"/>
                    <a:pt x="375" y="1110"/>
                  </a:cubicBezTo>
                  <a:lnTo>
                    <a:pt x="375" y="1110"/>
                  </a:lnTo>
                  <a:cubicBezTo>
                    <a:pt x="375" y="1110"/>
                    <a:pt x="362" y="1135"/>
                    <a:pt x="412" y="1148"/>
                  </a:cubicBezTo>
                  <a:cubicBezTo>
                    <a:pt x="387" y="1148"/>
                    <a:pt x="362" y="1148"/>
                    <a:pt x="350" y="1135"/>
                  </a:cubicBezTo>
                  <a:cubicBezTo>
                    <a:pt x="350" y="1135"/>
                    <a:pt x="337" y="1148"/>
                    <a:pt x="337" y="1160"/>
                  </a:cubicBezTo>
                  <a:lnTo>
                    <a:pt x="362" y="1160"/>
                  </a:lnTo>
                  <a:cubicBezTo>
                    <a:pt x="362" y="1185"/>
                    <a:pt x="312" y="1173"/>
                    <a:pt x="337" y="1210"/>
                  </a:cubicBezTo>
                  <a:lnTo>
                    <a:pt x="362" y="1210"/>
                  </a:lnTo>
                  <a:cubicBezTo>
                    <a:pt x="362" y="1219"/>
                    <a:pt x="356" y="1228"/>
                    <a:pt x="339" y="1228"/>
                  </a:cubicBezTo>
                  <a:cubicBezTo>
                    <a:pt x="332" y="1228"/>
                    <a:pt x="323" y="1226"/>
                    <a:pt x="312" y="1222"/>
                  </a:cubicBezTo>
                  <a:lnTo>
                    <a:pt x="312" y="1197"/>
                  </a:lnTo>
                  <a:cubicBezTo>
                    <a:pt x="300" y="1222"/>
                    <a:pt x="300" y="1247"/>
                    <a:pt x="312" y="1272"/>
                  </a:cubicBezTo>
                  <a:cubicBezTo>
                    <a:pt x="337" y="1322"/>
                    <a:pt x="300" y="1459"/>
                    <a:pt x="337" y="1522"/>
                  </a:cubicBezTo>
                  <a:lnTo>
                    <a:pt x="375" y="1522"/>
                  </a:lnTo>
                  <a:lnTo>
                    <a:pt x="387" y="1559"/>
                  </a:lnTo>
                  <a:cubicBezTo>
                    <a:pt x="387" y="1559"/>
                    <a:pt x="302" y="1495"/>
                    <a:pt x="299" y="1495"/>
                  </a:cubicBezTo>
                  <a:lnTo>
                    <a:pt x="299" y="1495"/>
                  </a:lnTo>
                  <a:cubicBezTo>
                    <a:pt x="299" y="1495"/>
                    <a:pt x="299" y="1496"/>
                    <a:pt x="300" y="1497"/>
                  </a:cubicBezTo>
                  <a:cubicBezTo>
                    <a:pt x="262" y="1597"/>
                    <a:pt x="200" y="1696"/>
                    <a:pt x="125" y="1771"/>
                  </a:cubicBezTo>
                  <a:cubicBezTo>
                    <a:pt x="100" y="1771"/>
                    <a:pt x="75" y="1746"/>
                    <a:pt x="63" y="1746"/>
                  </a:cubicBezTo>
                  <a:lnTo>
                    <a:pt x="63" y="1746"/>
                  </a:lnTo>
                  <a:cubicBezTo>
                    <a:pt x="63" y="1771"/>
                    <a:pt x="100" y="1771"/>
                    <a:pt x="88" y="1784"/>
                  </a:cubicBezTo>
                  <a:cubicBezTo>
                    <a:pt x="86" y="1786"/>
                    <a:pt x="83" y="1787"/>
                    <a:pt x="81" y="1787"/>
                  </a:cubicBezTo>
                  <a:cubicBezTo>
                    <a:pt x="71" y="1787"/>
                    <a:pt x="61" y="1769"/>
                    <a:pt x="50" y="1759"/>
                  </a:cubicBezTo>
                  <a:cubicBezTo>
                    <a:pt x="50" y="1759"/>
                    <a:pt x="38" y="1759"/>
                    <a:pt x="50" y="1784"/>
                  </a:cubicBezTo>
                  <a:cubicBezTo>
                    <a:pt x="75" y="1796"/>
                    <a:pt x="113" y="1809"/>
                    <a:pt x="138" y="1821"/>
                  </a:cubicBezTo>
                  <a:lnTo>
                    <a:pt x="125" y="1846"/>
                  </a:lnTo>
                  <a:lnTo>
                    <a:pt x="100" y="1821"/>
                  </a:lnTo>
                  <a:lnTo>
                    <a:pt x="100" y="1821"/>
                  </a:lnTo>
                  <a:cubicBezTo>
                    <a:pt x="101" y="1822"/>
                    <a:pt x="162" y="1884"/>
                    <a:pt x="125" y="1896"/>
                  </a:cubicBezTo>
                  <a:cubicBezTo>
                    <a:pt x="100" y="1896"/>
                    <a:pt x="88" y="1958"/>
                    <a:pt x="50" y="1983"/>
                  </a:cubicBezTo>
                  <a:cubicBezTo>
                    <a:pt x="38" y="1971"/>
                    <a:pt x="38" y="1958"/>
                    <a:pt x="38" y="1946"/>
                  </a:cubicBezTo>
                  <a:cubicBezTo>
                    <a:pt x="38" y="1946"/>
                    <a:pt x="38" y="1958"/>
                    <a:pt x="13" y="1958"/>
                  </a:cubicBezTo>
                  <a:cubicBezTo>
                    <a:pt x="50" y="1971"/>
                    <a:pt x="26" y="1983"/>
                    <a:pt x="38" y="1983"/>
                  </a:cubicBezTo>
                  <a:cubicBezTo>
                    <a:pt x="88" y="2046"/>
                    <a:pt x="1" y="2046"/>
                    <a:pt x="38" y="2095"/>
                  </a:cubicBezTo>
                  <a:cubicBezTo>
                    <a:pt x="88" y="2133"/>
                    <a:pt x="936" y="2819"/>
                    <a:pt x="1011" y="2869"/>
                  </a:cubicBezTo>
                  <a:cubicBezTo>
                    <a:pt x="1011" y="2869"/>
                    <a:pt x="998" y="2881"/>
                    <a:pt x="986" y="2881"/>
                  </a:cubicBezTo>
                  <a:cubicBezTo>
                    <a:pt x="998" y="2881"/>
                    <a:pt x="1023" y="2881"/>
                    <a:pt x="1011" y="2856"/>
                  </a:cubicBezTo>
                  <a:lnTo>
                    <a:pt x="986" y="2831"/>
                  </a:lnTo>
                  <a:cubicBezTo>
                    <a:pt x="986" y="2818"/>
                    <a:pt x="989" y="2814"/>
                    <a:pt x="994" y="2814"/>
                  </a:cubicBezTo>
                  <a:cubicBezTo>
                    <a:pt x="1000" y="2814"/>
                    <a:pt x="1009" y="2821"/>
                    <a:pt x="1017" y="2821"/>
                  </a:cubicBezTo>
                  <a:cubicBezTo>
                    <a:pt x="1019" y="2821"/>
                    <a:pt x="1021" y="2821"/>
                    <a:pt x="1023" y="2819"/>
                  </a:cubicBezTo>
                  <a:cubicBezTo>
                    <a:pt x="1048" y="2844"/>
                    <a:pt x="1048" y="2856"/>
                    <a:pt x="1036" y="2869"/>
                  </a:cubicBezTo>
                  <a:cubicBezTo>
                    <a:pt x="1048" y="2869"/>
                    <a:pt x="1073" y="2869"/>
                    <a:pt x="1048" y="2844"/>
                  </a:cubicBezTo>
                  <a:cubicBezTo>
                    <a:pt x="1068" y="2844"/>
                    <a:pt x="1080" y="2860"/>
                    <a:pt x="1097" y="2860"/>
                  </a:cubicBezTo>
                  <a:cubicBezTo>
                    <a:pt x="1101" y="2860"/>
                    <a:pt x="1106" y="2859"/>
                    <a:pt x="1111" y="2856"/>
                  </a:cubicBezTo>
                  <a:cubicBezTo>
                    <a:pt x="1123" y="2856"/>
                    <a:pt x="1086" y="2806"/>
                    <a:pt x="1111" y="2806"/>
                  </a:cubicBezTo>
                  <a:cubicBezTo>
                    <a:pt x="1148" y="2806"/>
                    <a:pt x="1086" y="2731"/>
                    <a:pt x="1135" y="2731"/>
                  </a:cubicBezTo>
                  <a:lnTo>
                    <a:pt x="1135" y="2744"/>
                  </a:lnTo>
                  <a:cubicBezTo>
                    <a:pt x="1160" y="2744"/>
                    <a:pt x="1148" y="2706"/>
                    <a:pt x="1185" y="2706"/>
                  </a:cubicBezTo>
                  <a:cubicBezTo>
                    <a:pt x="1173" y="2706"/>
                    <a:pt x="1148" y="2694"/>
                    <a:pt x="1148" y="2682"/>
                  </a:cubicBezTo>
                  <a:cubicBezTo>
                    <a:pt x="1185" y="2682"/>
                    <a:pt x="1173" y="2657"/>
                    <a:pt x="1198" y="2657"/>
                  </a:cubicBezTo>
                  <a:lnTo>
                    <a:pt x="1185" y="2619"/>
                  </a:lnTo>
                  <a:cubicBezTo>
                    <a:pt x="1273" y="2482"/>
                    <a:pt x="1347" y="2345"/>
                    <a:pt x="1410" y="2208"/>
                  </a:cubicBezTo>
                  <a:cubicBezTo>
                    <a:pt x="1485" y="2058"/>
                    <a:pt x="1559" y="1908"/>
                    <a:pt x="1609" y="1759"/>
                  </a:cubicBezTo>
                  <a:cubicBezTo>
                    <a:pt x="1647" y="1759"/>
                    <a:pt x="1659" y="1721"/>
                    <a:pt x="1672" y="1709"/>
                  </a:cubicBezTo>
                  <a:cubicBezTo>
                    <a:pt x="1659" y="1709"/>
                    <a:pt x="1634" y="1696"/>
                    <a:pt x="1647" y="1696"/>
                  </a:cubicBezTo>
                  <a:cubicBezTo>
                    <a:pt x="1672" y="1646"/>
                    <a:pt x="1622" y="1684"/>
                    <a:pt x="1647" y="1622"/>
                  </a:cubicBezTo>
                  <a:cubicBezTo>
                    <a:pt x="1697" y="1484"/>
                    <a:pt x="1772" y="1372"/>
                    <a:pt x="1871" y="1272"/>
                  </a:cubicBezTo>
                  <a:cubicBezTo>
                    <a:pt x="1834" y="1222"/>
                    <a:pt x="1896" y="1197"/>
                    <a:pt x="1871" y="1148"/>
                  </a:cubicBezTo>
                  <a:lnTo>
                    <a:pt x="1871" y="1148"/>
                  </a:lnTo>
                  <a:lnTo>
                    <a:pt x="1884" y="1160"/>
                  </a:lnTo>
                  <a:cubicBezTo>
                    <a:pt x="1884" y="1123"/>
                    <a:pt x="2021" y="961"/>
                    <a:pt x="2021" y="911"/>
                  </a:cubicBezTo>
                  <a:lnTo>
                    <a:pt x="2008" y="911"/>
                  </a:lnTo>
                  <a:cubicBezTo>
                    <a:pt x="2002" y="886"/>
                    <a:pt x="2012" y="883"/>
                    <a:pt x="2026" y="883"/>
                  </a:cubicBezTo>
                  <a:cubicBezTo>
                    <a:pt x="2030" y="883"/>
                    <a:pt x="2035" y="883"/>
                    <a:pt x="2041" y="883"/>
                  </a:cubicBezTo>
                  <a:cubicBezTo>
                    <a:pt x="2051" y="883"/>
                    <a:pt x="2062" y="882"/>
                    <a:pt x="2071" y="873"/>
                  </a:cubicBezTo>
                  <a:cubicBezTo>
                    <a:pt x="2033" y="861"/>
                    <a:pt x="2008" y="836"/>
                    <a:pt x="1996" y="798"/>
                  </a:cubicBezTo>
                  <a:lnTo>
                    <a:pt x="2008" y="798"/>
                  </a:lnTo>
                  <a:cubicBezTo>
                    <a:pt x="2008" y="773"/>
                    <a:pt x="1984" y="724"/>
                    <a:pt x="1984" y="686"/>
                  </a:cubicBezTo>
                  <a:lnTo>
                    <a:pt x="1984" y="686"/>
                  </a:lnTo>
                  <a:lnTo>
                    <a:pt x="2021" y="711"/>
                  </a:lnTo>
                  <a:cubicBezTo>
                    <a:pt x="1996" y="674"/>
                    <a:pt x="2021" y="636"/>
                    <a:pt x="2033" y="611"/>
                  </a:cubicBezTo>
                  <a:cubicBezTo>
                    <a:pt x="2058" y="586"/>
                    <a:pt x="2133" y="549"/>
                    <a:pt x="2121" y="487"/>
                  </a:cubicBezTo>
                  <a:lnTo>
                    <a:pt x="2208" y="487"/>
                  </a:lnTo>
                  <a:cubicBezTo>
                    <a:pt x="2208" y="487"/>
                    <a:pt x="1260" y="38"/>
                    <a:pt x="1023" y="13"/>
                  </a:cubicBezTo>
                  <a:lnTo>
                    <a:pt x="998" y="0"/>
                  </a:lnTo>
                  <a:lnTo>
                    <a:pt x="998" y="25"/>
                  </a:lnTo>
                  <a:cubicBezTo>
                    <a:pt x="995" y="25"/>
                    <a:pt x="993" y="26"/>
                    <a:pt x="992" y="26"/>
                  </a:cubicBezTo>
                  <a:lnTo>
                    <a:pt x="992" y="26"/>
                  </a:lnTo>
                  <a:lnTo>
                    <a:pt x="998" y="13"/>
                  </a:lnTo>
                  <a:lnTo>
                    <a:pt x="998" y="13"/>
                  </a:lnTo>
                  <a:cubicBezTo>
                    <a:pt x="991" y="16"/>
                    <a:pt x="986" y="18"/>
                    <a:pt x="982" y="18"/>
                  </a:cubicBezTo>
                  <a:cubicBezTo>
                    <a:pt x="971" y="18"/>
                    <a:pt x="966" y="9"/>
                    <a:pt x="94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0" name="Google Shape;450;p22"/>
            <p:cNvSpPr/>
            <p:nvPr/>
          </p:nvSpPr>
          <p:spPr>
            <a:xfrm>
              <a:off x="6305895" y="1753673"/>
              <a:ext cx="2020" cy="600"/>
            </a:xfrm>
            <a:custGeom>
              <a:avLst/>
              <a:gdLst/>
              <a:ahLst/>
              <a:cxnLst/>
              <a:rect l="l" t="t" r="r" b="b"/>
              <a:pathLst>
                <a:path w="64" h="19" extrusionOk="0">
                  <a:moveTo>
                    <a:pt x="42" y="1"/>
                  </a:moveTo>
                  <a:cubicBezTo>
                    <a:pt x="25" y="1"/>
                    <a:pt x="10" y="9"/>
                    <a:pt x="1" y="18"/>
                  </a:cubicBezTo>
                  <a:cubicBezTo>
                    <a:pt x="38" y="18"/>
                    <a:pt x="63" y="18"/>
                    <a:pt x="63" y="6"/>
                  </a:cubicBezTo>
                  <a:cubicBezTo>
                    <a:pt x="56" y="2"/>
                    <a:pt x="49" y="1"/>
                    <a:pt x="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1" name="Google Shape;451;p22"/>
            <p:cNvSpPr/>
            <p:nvPr/>
          </p:nvSpPr>
          <p:spPr>
            <a:xfrm>
              <a:off x="6305895" y="1754241"/>
              <a:ext cx="32" cy="32"/>
            </a:xfrm>
            <a:custGeom>
              <a:avLst/>
              <a:gdLst/>
              <a:ahLst/>
              <a:cxnLst/>
              <a:rect l="l" t="t" r="r" b="b"/>
              <a:pathLst>
                <a:path w="1" h="1" extrusionOk="0">
                  <a:moveTo>
                    <a:pt x="1" y="0"/>
                  </a:moveTo>
                  <a:lnTo>
                    <a:pt x="1" y="0"/>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2" name="Google Shape;452;p22"/>
            <p:cNvSpPr/>
            <p:nvPr/>
          </p:nvSpPr>
          <p:spPr>
            <a:xfrm>
              <a:off x="6307884" y="1844784"/>
              <a:ext cx="32" cy="32"/>
            </a:xfrm>
            <a:custGeom>
              <a:avLst/>
              <a:gdLst/>
              <a:ahLst/>
              <a:cxnLst/>
              <a:rect l="l" t="t" r="r" b="b"/>
              <a:pathLst>
                <a:path w="1" h="1" extrusionOk="0">
                  <a:moveTo>
                    <a:pt x="0" y="1"/>
                  </a:moveTo>
                  <a:lnTo>
                    <a:pt x="0" y="1"/>
                  </a:lnTo>
                  <a:cubicBezTo>
                    <a:pt x="0" y="1"/>
                    <a:pt x="0" y="1"/>
                    <a:pt x="0"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3" name="Google Shape;453;p22"/>
            <p:cNvSpPr/>
            <p:nvPr/>
          </p:nvSpPr>
          <p:spPr>
            <a:xfrm>
              <a:off x="6275588" y="1753831"/>
              <a:ext cx="69328" cy="91395"/>
            </a:xfrm>
            <a:custGeom>
              <a:avLst/>
              <a:gdLst/>
              <a:ahLst/>
              <a:cxnLst/>
              <a:rect l="l" t="t" r="r" b="b"/>
              <a:pathLst>
                <a:path w="2196" h="2895" extrusionOk="0">
                  <a:moveTo>
                    <a:pt x="662" y="338"/>
                  </a:moveTo>
                  <a:cubicBezTo>
                    <a:pt x="665" y="341"/>
                    <a:pt x="669" y="343"/>
                    <a:pt x="674" y="345"/>
                  </a:cubicBezTo>
                  <a:lnTo>
                    <a:pt x="674" y="345"/>
                  </a:lnTo>
                  <a:cubicBezTo>
                    <a:pt x="671" y="341"/>
                    <a:pt x="667" y="339"/>
                    <a:pt x="662" y="338"/>
                  </a:cubicBezTo>
                  <a:close/>
                  <a:moveTo>
                    <a:pt x="362" y="1522"/>
                  </a:moveTo>
                  <a:lnTo>
                    <a:pt x="387" y="1560"/>
                  </a:lnTo>
                  <a:cubicBezTo>
                    <a:pt x="387" y="1560"/>
                    <a:pt x="361" y="1540"/>
                    <a:pt x="337" y="1522"/>
                  </a:cubicBezTo>
                  <a:close/>
                  <a:moveTo>
                    <a:pt x="996" y="2867"/>
                  </a:moveTo>
                  <a:cubicBezTo>
                    <a:pt x="985" y="2869"/>
                    <a:pt x="973" y="2869"/>
                    <a:pt x="973" y="2869"/>
                  </a:cubicBezTo>
                  <a:cubicBezTo>
                    <a:pt x="978" y="2873"/>
                    <a:pt x="982" y="2875"/>
                    <a:pt x="985" y="2875"/>
                  </a:cubicBezTo>
                  <a:cubicBezTo>
                    <a:pt x="993" y="2875"/>
                    <a:pt x="998" y="2869"/>
                    <a:pt x="998" y="2869"/>
                  </a:cubicBezTo>
                  <a:cubicBezTo>
                    <a:pt x="998" y="2868"/>
                    <a:pt x="997" y="2868"/>
                    <a:pt x="996" y="2867"/>
                  </a:cubicBezTo>
                  <a:close/>
                  <a:moveTo>
                    <a:pt x="936" y="1"/>
                  </a:moveTo>
                  <a:cubicBezTo>
                    <a:pt x="936" y="13"/>
                    <a:pt x="924" y="13"/>
                    <a:pt x="924" y="13"/>
                  </a:cubicBezTo>
                  <a:cubicBezTo>
                    <a:pt x="924" y="17"/>
                    <a:pt x="925" y="19"/>
                    <a:pt x="927" y="19"/>
                  </a:cubicBezTo>
                  <a:cubicBezTo>
                    <a:pt x="930" y="19"/>
                    <a:pt x="936" y="13"/>
                    <a:pt x="936" y="13"/>
                  </a:cubicBezTo>
                  <a:cubicBezTo>
                    <a:pt x="948" y="13"/>
                    <a:pt x="961" y="51"/>
                    <a:pt x="948" y="51"/>
                  </a:cubicBezTo>
                  <a:cubicBezTo>
                    <a:pt x="940" y="51"/>
                    <a:pt x="921" y="45"/>
                    <a:pt x="909" y="45"/>
                  </a:cubicBezTo>
                  <a:cubicBezTo>
                    <a:pt x="903" y="45"/>
                    <a:pt x="899" y="47"/>
                    <a:pt x="899" y="51"/>
                  </a:cubicBezTo>
                  <a:cubicBezTo>
                    <a:pt x="824" y="125"/>
                    <a:pt x="774" y="200"/>
                    <a:pt x="736" y="288"/>
                  </a:cubicBezTo>
                  <a:cubicBezTo>
                    <a:pt x="724" y="288"/>
                    <a:pt x="724" y="288"/>
                    <a:pt x="724" y="275"/>
                  </a:cubicBezTo>
                  <a:cubicBezTo>
                    <a:pt x="724" y="300"/>
                    <a:pt x="712" y="325"/>
                    <a:pt x="712" y="350"/>
                  </a:cubicBezTo>
                  <a:cubicBezTo>
                    <a:pt x="702" y="350"/>
                    <a:pt x="686" y="350"/>
                    <a:pt x="674" y="345"/>
                  </a:cubicBezTo>
                  <a:lnTo>
                    <a:pt x="674" y="345"/>
                  </a:lnTo>
                  <a:cubicBezTo>
                    <a:pt x="699" y="377"/>
                    <a:pt x="648" y="487"/>
                    <a:pt x="637" y="487"/>
                  </a:cubicBezTo>
                  <a:lnTo>
                    <a:pt x="687" y="512"/>
                  </a:lnTo>
                  <a:cubicBezTo>
                    <a:pt x="684" y="518"/>
                    <a:pt x="679" y="519"/>
                    <a:pt x="674" y="519"/>
                  </a:cubicBezTo>
                  <a:cubicBezTo>
                    <a:pt x="662" y="519"/>
                    <a:pt x="646" y="510"/>
                    <a:pt x="635" y="510"/>
                  </a:cubicBezTo>
                  <a:cubicBezTo>
                    <a:pt x="629" y="510"/>
                    <a:pt x="624" y="514"/>
                    <a:pt x="624" y="525"/>
                  </a:cubicBezTo>
                  <a:cubicBezTo>
                    <a:pt x="699" y="562"/>
                    <a:pt x="599" y="550"/>
                    <a:pt x="624" y="587"/>
                  </a:cubicBezTo>
                  <a:lnTo>
                    <a:pt x="599" y="587"/>
                  </a:lnTo>
                  <a:cubicBezTo>
                    <a:pt x="637" y="599"/>
                    <a:pt x="599" y="599"/>
                    <a:pt x="599" y="612"/>
                  </a:cubicBezTo>
                  <a:cubicBezTo>
                    <a:pt x="603" y="616"/>
                    <a:pt x="606" y="617"/>
                    <a:pt x="609" y="617"/>
                  </a:cubicBezTo>
                  <a:cubicBezTo>
                    <a:pt x="613" y="617"/>
                    <a:pt x="616" y="612"/>
                    <a:pt x="624" y="612"/>
                  </a:cubicBezTo>
                  <a:lnTo>
                    <a:pt x="624" y="637"/>
                  </a:lnTo>
                  <a:cubicBezTo>
                    <a:pt x="612" y="637"/>
                    <a:pt x="587" y="624"/>
                    <a:pt x="587" y="624"/>
                  </a:cubicBezTo>
                  <a:cubicBezTo>
                    <a:pt x="512" y="699"/>
                    <a:pt x="450" y="786"/>
                    <a:pt x="400" y="899"/>
                  </a:cubicBezTo>
                  <a:cubicBezTo>
                    <a:pt x="425" y="899"/>
                    <a:pt x="427" y="888"/>
                    <a:pt x="441" y="888"/>
                  </a:cubicBezTo>
                  <a:cubicBezTo>
                    <a:pt x="448" y="888"/>
                    <a:pt x="458" y="890"/>
                    <a:pt x="475" y="899"/>
                  </a:cubicBezTo>
                  <a:cubicBezTo>
                    <a:pt x="487" y="924"/>
                    <a:pt x="450" y="911"/>
                    <a:pt x="475" y="924"/>
                  </a:cubicBezTo>
                  <a:cubicBezTo>
                    <a:pt x="458" y="918"/>
                    <a:pt x="447" y="916"/>
                    <a:pt x="439" y="916"/>
                  </a:cubicBezTo>
                  <a:cubicBezTo>
                    <a:pt x="422" y="916"/>
                    <a:pt x="420" y="926"/>
                    <a:pt x="409" y="926"/>
                  </a:cubicBezTo>
                  <a:cubicBezTo>
                    <a:pt x="403" y="926"/>
                    <a:pt x="393" y="922"/>
                    <a:pt x="375" y="911"/>
                  </a:cubicBezTo>
                  <a:lnTo>
                    <a:pt x="375" y="911"/>
                  </a:lnTo>
                  <a:lnTo>
                    <a:pt x="400" y="936"/>
                  </a:lnTo>
                  <a:lnTo>
                    <a:pt x="375" y="936"/>
                  </a:lnTo>
                  <a:cubicBezTo>
                    <a:pt x="387" y="1011"/>
                    <a:pt x="387" y="961"/>
                    <a:pt x="362" y="998"/>
                  </a:cubicBezTo>
                  <a:cubicBezTo>
                    <a:pt x="325" y="1036"/>
                    <a:pt x="387" y="1073"/>
                    <a:pt x="362" y="1073"/>
                  </a:cubicBezTo>
                  <a:cubicBezTo>
                    <a:pt x="362" y="1073"/>
                    <a:pt x="387" y="1073"/>
                    <a:pt x="387" y="1086"/>
                  </a:cubicBezTo>
                  <a:cubicBezTo>
                    <a:pt x="384" y="1084"/>
                    <a:pt x="382" y="1084"/>
                    <a:pt x="381" y="1084"/>
                  </a:cubicBezTo>
                  <a:cubicBezTo>
                    <a:pt x="371" y="1084"/>
                    <a:pt x="390" y="1113"/>
                    <a:pt x="372" y="1113"/>
                  </a:cubicBezTo>
                  <a:cubicBezTo>
                    <a:pt x="370" y="1113"/>
                    <a:pt x="367" y="1112"/>
                    <a:pt x="362" y="1111"/>
                  </a:cubicBezTo>
                  <a:lnTo>
                    <a:pt x="362" y="1111"/>
                  </a:lnTo>
                  <a:cubicBezTo>
                    <a:pt x="362" y="1111"/>
                    <a:pt x="350" y="1136"/>
                    <a:pt x="400" y="1148"/>
                  </a:cubicBezTo>
                  <a:cubicBezTo>
                    <a:pt x="375" y="1148"/>
                    <a:pt x="350" y="1148"/>
                    <a:pt x="337" y="1136"/>
                  </a:cubicBezTo>
                  <a:cubicBezTo>
                    <a:pt x="337" y="1136"/>
                    <a:pt x="325" y="1136"/>
                    <a:pt x="337" y="1148"/>
                  </a:cubicBezTo>
                  <a:lnTo>
                    <a:pt x="350" y="1148"/>
                  </a:lnTo>
                  <a:cubicBezTo>
                    <a:pt x="350" y="1186"/>
                    <a:pt x="300" y="1173"/>
                    <a:pt x="337" y="1210"/>
                  </a:cubicBezTo>
                  <a:lnTo>
                    <a:pt x="350" y="1210"/>
                  </a:lnTo>
                  <a:cubicBezTo>
                    <a:pt x="350" y="1219"/>
                    <a:pt x="350" y="1228"/>
                    <a:pt x="332" y="1228"/>
                  </a:cubicBezTo>
                  <a:cubicBezTo>
                    <a:pt x="325" y="1228"/>
                    <a:pt x="315" y="1227"/>
                    <a:pt x="300" y="1223"/>
                  </a:cubicBezTo>
                  <a:lnTo>
                    <a:pt x="300" y="1198"/>
                  </a:lnTo>
                  <a:cubicBezTo>
                    <a:pt x="288" y="1210"/>
                    <a:pt x="288" y="1248"/>
                    <a:pt x="300" y="1260"/>
                  </a:cubicBezTo>
                  <a:cubicBezTo>
                    <a:pt x="323" y="1307"/>
                    <a:pt x="292" y="1441"/>
                    <a:pt x="319" y="1509"/>
                  </a:cubicBezTo>
                  <a:lnTo>
                    <a:pt x="319" y="1509"/>
                  </a:lnTo>
                  <a:cubicBezTo>
                    <a:pt x="308" y="1501"/>
                    <a:pt x="300" y="1496"/>
                    <a:pt x="299" y="1496"/>
                  </a:cubicBezTo>
                  <a:lnTo>
                    <a:pt x="299" y="1496"/>
                  </a:lnTo>
                  <a:cubicBezTo>
                    <a:pt x="299" y="1496"/>
                    <a:pt x="299" y="1496"/>
                    <a:pt x="300" y="1497"/>
                  </a:cubicBezTo>
                  <a:cubicBezTo>
                    <a:pt x="250" y="1597"/>
                    <a:pt x="188" y="1697"/>
                    <a:pt x="113" y="1772"/>
                  </a:cubicBezTo>
                  <a:cubicBezTo>
                    <a:pt x="88" y="1772"/>
                    <a:pt x="63" y="1747"/>
                    <a:pt x="63" y="1734"/>
                  </a:cubicBezTo>
                  <a:lnTo>
                    <a:pt x="63" y="1734"/>
                  </a:lnTo>
                  <a:cubicBezTo>
                    <a:pt x="63" y="1772"/>
                    <a:pt x="88" y="1772"/>
                    <a:pt x="75" y="1784"/>
                  </a:cubicBezTo>
                  <a:cubicBezTo>
                    <a:pt x="73" y="1787"/>
                    <a:pt x="71" y="1788"/>
                    <a:pt x="68" y="1788"/>
                  </a:cubicBezTo>
                  <a:cubicBezTo>
                    <a:pt x="59" y="1788"/>
                    <a:pt x="51" y="1769"/>
                    <a:pt x="51" y="1759"/>
                  </a:cubicBezTo>
                  <a:cubicBezTo>
                    <a:pt x="38" y="1759"/>
                    <a:pt x="26" y="1772"/>
                    <a:pt x="51" y="1784"/>
                  </a:cubicBezTo>
                  <a:cubicBezTo>
                    <a:pt x="63" y="1784"/>
                    <a:pt x="100" y="1809"/>
                    <a:pt x="125" y="1822"/>
                  </a:cubicBezTo>
                  <a:lnTo>
                    <a:pt x="113" y="1846"/>
                  </a:lnTo>
                  <a:lnTo>
                    <a:pt x="88" y="1822"/>
                  </a:lnTo>
                  <a:lnTo>
                    <a:pt x="88" y="1822"/>
                  </a:lnTo>
                  <a:cubicBezTo>
                    <a:pt x="89" y="1823"/>
                    <a:pt x="150" y="1884"/>
                    <a:pt x="125" y="1896"/>
                  </a:cubicBezTo>
                  <a:cubicBezTo>
                    <a:pt x="100" y="1896"/>
                    <a:pt x="75" y="1959"/>
                    <a:pt x="51" y="1984"/>
                  </a:cubicBezTo>
                  <a:cubicBezTo>
                    <a:pt x="38" y="1971"/>
                    <a:pt x="26" y="1959"/>
                    <a:pt x="26" y="1946"/>
                  </a:cubicBezTo>
                  <a:cubicBezTo>
                    <a:pt x="26" y="1946"/>
                    <a:pt x="26" y="1959"/>
                    <a:pt x="1" y="1959"/>
                  </a:cubicBezTo>
                  <a:cubicBezTo>
                    <a:pt x="38" y="1971"/>
                    <a:pt x="13" y="1984"/>
                    <a:pt x="26" y="1984"/>
                  </a:cubicBezTo>
                  <a:cubicBezTo>
                    <a:pt x="75" y="2046"/>
                    <a:pt x="1" y="2046"/>
                    <a:pt x="26" y="2096"/>
                  </a:cubicBezTo>
                  <a:cubicBezTo>
                    <a:pt x="75" y="2133"/>
                    <a:pt x="914" y="2802"/>
                    <a:pt x="996" y="2867"/>
                  </a:cubicBezTo>
                  <a:lnTo>
                    <a:pt x="996" y="2867"/>
                  </a:lnTo>
                  <a:cubicBezTo>
                    <a:pt x="1004" y="2865"/>
                    <a:pt x="1011" y="2862"/>
                    <a:pt x="1011" y="2857"/>
                  </a:cubicBezTo>
                  <a:lnTo>
                    <a:pt x="973" y="2832"/>
                  </a:lnTo>
                  <a:cubicBezTo>
                    <a:pt x="973" y="2825"/>
                    <a:pt x="975" y="2823"/>
                    <a:pt x="978" y="2823"/>
                  </a:cubicBezTo>
                  <a:cubicBezTo>
                    <a:pt x="984" y="2823"/>
                    <a:pt x="995" y="2834"/>
                    <a:pt x="1004" y="2834"/>
                  </a:cubicBezTo>
                  <a:cubicBezTo>
                    <a:pt x="1007" y="2834"/>
                    <a:pt x="1009" y="2834"/>
                    <a:pt x="1011" y="2832"/>
                  </a:cubicBezTo>
                  <a:cubicBezTo>
                    <a:pt x="1023" y="2844"/>
                    <a:pt x="1036" y="2869"/>
                    <a:pt x="1023" y="2894"/>
                  </a:cubicBezTo>
                  <a:cubicBezTo>
                    <a:pt x="1036" y="2882"/>
                    <a:pt x="1061" y="2894"/>
                    <a:pt x="1036" y="2857"/>
                  </a:cubicBezTo>
                  <a:cubicBezTo>
                    <a:pt x="1061" y="2857"/>
                    <a:pt x="1073" y="2882"/>
                    <a:pt x="1098" y="2882"/>
                  </a:cubicBezTo>
                  <a:cubicBezTo>
                    <a:pt x="1111" y="2869"/>
                    <a:pt x="1073" y="2832"/>
                    <a:pt x="1098" y="2832"/>
                  </a:cubicBezTo>
                  <a:cubicBezTo>
                    <a:pt x="1136" y="2832"/>
                    <a:pt x="1073" y="2757"/>
                    <a:pt x="1123" y="2744"/>
                  </a:cubicBezTo>
                  <a:lnTo>
                    <a:pt x="1123" y="2744"/>
                  </a:lnTo>
                  <a:lnTo>
                    <a:pt x="1123" y="2757"/>
                  </a:lnTo>
                  <a:cubicBezTo>
                    <a:pt x="1148" y="2757"/>
                    <a:pt x="1136" y="2732"/>
                    <a:pt x="1173" y="2719"/>
                  </a:cubicBezTo>
                  <a:cubicBezTo>
                    <a:pt x="1160" y="2719"/>
                    <a:pt x="1136" y="2719"/>
                    <a:pt x="1136" y="2707"/>
                  </a:cubicBezTo>
                  <a:cubicBezTo>
                    <a:pt x="1173" y="2707"/>
                    <a:pt x="1160" y="2670"/>
                    <a:pt x="1185" y="2670"/>
                  </a:cubicBezTo>
                  <a:lnTo>
                    <a:pt x="1173" y="2645"/>
                  </a:lnTo>
                  <a:cubicBezTo>
                    <a:pt x="1260" y="2507"/>
                    <a:pt x="1335" y="2370"/>
                    <a:pt x="1397" y="2221"/>
                  </a:cubicBezTo>
                  <a:cubicBezTo>
                    <a:pt x="1472" y="2083"/>
                    <a:pt x="1547" y="1934"/>
                    <a:pt x="1597" y="1772"/>
                  </a:cubicBezTo>
                  <a:cubicBezTo>
                    <a:pt x="1634" y="1772"/>
                    <a:pt x="1647" y="1747"/>
                    <a:pt x="1659" y="1734"/>
                  </a:cubicBezTo>
                  <a:cubicBezTo>
                    <a:pt x="1647" y="1734"/>
                    <a:pt x="1622" y="1722"/>
                    <a:pt x="1634" y="1709"/>
                  </a:cubicBezTo>
                  <a:cubicBezTo>
                    <a:pt x="1659" y="1659"/>
                    <a:pt x="1609" y="1697"/>
                    <a:pt x="1634" y="1634"/>
                  </a:cubicBezTo>
                  <a:cubicBezTo>
                    <a:pt x="1684" y="1510"/>
                    <a:pt x="1759" y="1385"/>
                    <a:pt x="1846" y="1298"/>
                  </a:cubicBezTo>
                  <a:cubicBezTo>
                    <a:pt x="1822" y="1238"/>
                    <a:pt x="1879" y="1224"/>
                    <a:pt x="1872" y="1178"/>
                  </a:cubicBezTo>
                  <a:lnTo>
                    <a:pt x="1872" y="1178"/>
                  </a:lnTo>
                  <a:cubicBezTo>
                    <a:pt x="1884" y="1130"/>
                    <a:pt x="1996" y="971"/>
                    <a:pt x="1996" y="936"/>
                  </a:cubicBezTo>
                  <a:cubicBezTo>
                    <a:pt x="1988" y="903"/>
                    <a:pt x="2007" y="903"/>
                    <a:pt x="2028" y="903"/>
                  </a:cubicBezTo>
                  <a:cubicBezTo>
                    <a:pt x="2039" y="903"/>
                    <a:pt x="2050" y="903"/>
                    <a:pt x="2058" y="899"/>
                  </a:cubicBezTo>
                  <a:cubicBezTo>
                    <a:pt x="2021" y="886"/>
                    <a:pt x="1996" y="849"/>
                    <a:pt x="1984" y="824"/>
                  </a:cubicBezTo>
                  <a:lnTo>
                    <a:pt x="1996" y="824"/>
                  </a:lnTo>
                  <a:cubicBezTo>
                    <a:pt x="1996" y="799"/>
                    <a:pt x="1971" y="749"/>
                    <a:pt x="1971" y="712"/>
                  </a:cubicBezTo>
                  <a:lnTo>
                    <a:pt x="1971" y="712"/>
                  </a:lnTo>
                  <a:lnTo>
                    <a:pt x="2009" y="724"/>
                  </a:lnTo>
                  <a:cubicBezTo>
                    <a:pt x="1984" y="687"/>
                    <a:pt x="2021" y="649"/>
                    <a:pt x="2021" y="637"/>
                  </a:cubicBezTo>
                  <a:cubicBezTo>
                    <a:pt x="2046" y="599"/>
                    <a:pt x="2121" y="574"/>
                    <a:pt x="2108" y="500"/>
                  </a:cubicBezTo>
                  <a:lnTo>
                    <a:pt x="2196" y="500"/>
                  </a:lnTo>
                  <a:cubicBezTo>
                    <a:pt x="2196" y="500"/>
                    <a:pt x="1248" y="51"/>
                    <a:pt x="1011" y="26"/>
                  </a:cubicBezTo>
                  <a:lnTo>
                    <a:pt x="986" y="13"/>
                  </a:lnTo>
                  <a:lnTo>
                    <a:pt x="986" y="26"/>
                  </a:lnTo>
                  <a:cubicBezTo>
                    <a:pt x="973" y="32"/>
                    <a:pt x="977" y="39"/>
                    <a:pt x="980" y="42"/>
                  </a:cubicBezTo>
                  <a:lnTo>
                    <a:pt x="980" y="42"/>
                  </a:lnTo>
                  <a:cubicBezTo>
                    <a:pt x="979" y="41"/>
                    <a:pt x="977" y="40"/>
                    <a:pt x="973" y="38"/>
                  </a:cubicBezTo>
                  <a:lnTo>
                    <a:pt x="973" y="26"/>
                  </a:lnTo>
                  <a:cubicBezTo>
                    <a:pt x="970" y="29"/>
                    <a:pt x="967" y="31"/>
                    <a:pt x="963" y="31"/>
                  </a:cubicBezTo>
                  <a:cubicBezTo>
                    <a:pt x="954" y="31"/>
                    <a:pt x="945" y="19"/>
                    <a:pt x="93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4" name="Google Shape;454;p22"/>
            <p:cNvSpPr/>
            <p:nvPr/>
          </p:nvSpPr>
          <p:spPr>
            <a:xfrm>
              <a:off x="6429144" y="1644472"/>
              <a:ext cx="1610" cy="631"/>
            </a:xfrm>
            <a:custGeom>
              <a:avLst/>
              <a:gdLst/>
              <a:ahLst/>
              <a:cxnLst/>
              <a:rect l="l" t="t" r="r" b="b"/>
              <a:pathLst>
                <a:path w="51" h="20" extrusionOk="0">
                  <a:moveTo>
                    <a:pt x="25" y="1"/>
                  </a:moveTo>
                  <a:cubicBezTo>
                    <a:pt x="16" y="1"/>
                    <a:pt x="7" y="4"/>
                    <a:pt x="0" y="10"/>
                  </a:cubicBezTo>
                  <a:cubicBezTo>
                    <a:pt x="19" y="17"/>
                    <a:pt x="32" y="20"/>
                    <a:pt x="39" y="20"/>
                  </a:cubicBezTo>
                  <a:cubicBezTo>
                    <a:pt x="47" y="20"/>
                    <a:pt x="50" y="17"/>
                    <a:pt x="50" y="10"/>
                  </a:cubicBezTo>
                  <a:cubicBezTo>
                    <a:pt x="44" y="4"/>
                    <a:pt x="35" y="1"/>
                    <a:pt x="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5" name="Google Shape;455;p22"/>
            <p:cNvSpPr/>
            <p:nvPr/>
          </p:nvSpPr>
          <p:spPr>
            <a:xfrm>
              <a:off x="6429144" y="1644788"/>
              <a:ext cx="32" cy="410"/>
            </a:xfrm>
            <a:custGeom>
              <a:avLst/>
              <a:gdLst/>
              <a:ahLst/>
              <a:cxnLst/>
              <a:rect l="l" t="t" r="r" b="b"/>
              <a:pathLst>
                <a:path w="1" h="13" extrusionOk="0">
                  <a:moveTo>
                    <a:pt x="0" y="0"/>
                  </a:moveTo>
                  <a:lnTo>
                    <a:pt x="0" y="13"/>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6" name="Google Shape;456;p22"/>
            <p:cNvSpPr/>
            <p:nvPr/>
          </p:nvSpPr>
          <p:spPr>
            <a:xfrm>
              <a:off x="6431512" y="1729427"/>
              <a:ext cx="32" cy="442"/>
            </a:xfrm>
            <a:custGeom>
              <a:avLst/>
              <a:gdLst/>
              <a:ahLst/>
              <a:cxnLst/>
              <a:rect l="l" t="t" r="r" b="b"/>
              <a:pathLst>
                <a:path w="1" h="14" extrusionOk="0">
                  <a:moveTo>
                    <a:pt x="0" y="13"/>
                  </a:moveTo>
                  <a:lnTo>
                    <a:pt x="0" y="1"/>
                  </a:lnTo>
                  <a:cubicBezTo>
                    <a:pt x="0" y="1"/>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7" name="Google Shape;457;p22"/>
            <p:cNvSpPr/>
            <p:nvPr/>
          </p:nvSpPr>
          <p:spPr>
            <a:xfrm>
              <a:off x="6395680" y="1645167"/>
              <a:ext cx="69328" cy="85018"/>
            </a:xfrm>
            <a:custGeom>
              <a:avLst/>
              <a:gdLst/>
              <a:ahLst/>
              <a:cxnLst/>
              <a:rect l="l" t="t" r="r" b="b"/>
              <a:pathLst>
                <a:path w="2196" h="2693" extrusionOk="0">
                  <a:moveTo>
                    <a:pt x="275" y="1422"/>
                  </a:moveTo>
                  <a:cubicBezTo>
                    <a:pt x="274" y="1422"/>
                    <a:pt x="273" y="1423"/>
                    <a:pt x="274" y="1424"/>
                  </a:cubicBezTo>
                  <a:lnTo>
                    <a:pt x="274" y="1424"/>
                  </a:lnTo>
                  <a:cubicBezTo>
                    <a:pt x="274" y="1424"/>
                    <a:pt x="274" y="1423"/>
                    <a:pt x="275" y="1422"/>
                  </a:cubicBezTo>
                  <a:close/>
                  <a:moveTo>
                    <a:pt x="1123" y="2657"/>
                  </a:moveTo>
                  <a:cubicBezTo>
                    <a:pt x="1124" y="2658"/>
                    <a:pt x="1125" y="2659"/>
                    <a:pt x="1127" y="2660"/>
                  </a:cubicBezTo>
                  <a:lnTo>
                    <a:pt x="1127" y="2660"/>
                  </a:lnTo>
                  <a:cubicBezTo>
                    <a:pt x="1126" y="2659"/>
                    <a:pt x="1125" y="2658"/>
                    <a:pt x="1124" y="2657"/>
                  </a:cubicBezTo>
                  <a:lnTo>
                    <a:pt x="1124" y="2657"/>
                  </a:lnTo>
                  <a:cubicBezTo>
                    <a:pt x="1123" y="2657"/>
                    <a:pt x="1123" y="2657"/>
                    <a:pt x="1123" y="2657"/>
                  </a:cubicBezTo>
                  <a:close/>
                  <a:moveTo>
                    <a:pt x="1035" y="1"/>
                  </a:moveTo>
                  <a:cubicBezTo>
                    <a:pt x="1035" y="7"/>
                    <a:pt x="1039" y="7"/>
                    <a:pt x="1042" y="7"/>
                  </a:cubicBezTo>
                  <a:cubicBezTo>
                    <a:pt x="1045" y="7"/>
                    <a:pt x="1048" y="7"/>
                    <a:pt x="1048" y="13"/>
                  </a:cubicBezTo>
                  <a:cubicBezTo>
                    <a:pt x="1060" y="13"/>
                    <a:pt x="1073" y="51"/>
                    <a:pt x="1048" y="51"/>
                  </a:cubicBezTo>
                  <a:cubicBezTo>
                    <a:pt x="1029" y="51"/>
                    <a:pt x="1018" y="30"/>
                    <a:pt x="1008" y="30"/>
                  </a:cubicBezTo>
                  <a:cubicBezTo>
                    <a:pt x="1004" y="30"/>
                    <a:pt x="1001" y="32"/>
                    <a:pt x="998" y="38"/>
                  </a:cubicBezTo>
                  <a:cubicBezTo>
                    <a:pt x="923" y="88"/>
                    <a:pt x="848" y="163"/>
                    <a:pt x="798" y="238"/>
                  </a:cubicBezTo>
                  <a:cubicBezTo>
                    <a:pt x="786" y="238"/>
                    <a:pt x="786" y="238"/>
                    <a:pt x="786" y="225"/>
                  </a:cubicBezTo>
                  <a:cubicBezTo>
                    <a:pt x="786" y="250"/>
                    <a:pt x="761" y="275"/>
                    <a:pt x="761" y="300"/>
                  </a:cubicBezTo>
                  <a:cubicBezTo>
                    <a:pt x="749" y="300"/>
                    <a:pt x="724" y="288"/>
                    <a:pt x="711" y="288"/>
                  </a:cubicBezTo>
                  <a:cubicBezTo>
                    <a:pt x="749" y="300"/>
                    <a:pt x="674" y="425"/>
                    <a:pt x="661" y="425"/>
                  </a:cubicBezTo>
                  <a:lnTo>
                    <a:pt x="711" y="450"/>
                  </a:lnTo>
                  <a:cubicBezTo>
                    <a:pt x="709" y="455"/>
                    <a:pt x="704" y="457"/>
                    <a:pt x="699" y="457"/>
                  </a:cubicBezTo>
                  <a:cubicBezTo>
                    <a:pt x="685" y="457"/>
                    <a:pt x="665" y="443"/>
                    <a:pt x="655" y="443"/>
                  </a:cubicBezTo>
                  <a:cubicBezTo>
                    <a:pt x="651" y="443"/>
                    <a:pt x="649" y="444"/>
                    <a:pt x="649" y="450"/>
                  </a:cubicBezTo>
                  <a:cubicBezTo>
                    <a:pt x="711" y="500"/>
                    <a:pt x="624" y="487"/>
                    <a:pt x="649" y="512"/>
                  </a:cubicBezTo>
                  <a:cubicBezTo>
                    <a:pt x="649" y="512"/>
                    <a:pt x="636" y="512"/>
                    <a:pt x="611" y="500"/>
                  </a:cubicBezTo>
                  <a:lnTo>
                    <a:pt x="611" y="500"/>
                  </a:lnTo>
                  <a:cubicBezTo>
                    <a:pt x="649" y="537"/>
                    <a:pt x="611" y="525"/>
                    <a:pt x="611" y="537"/>
                  </a:cubicBezTo>
                  <a:cubicBezTo>
                    <a:pt x="611" y="541"/>
                    <a:pt x="613" y="543"/>
                    <a:pt x="615" y="543"/>
                  </a:cubicBezTo>
                  <a:cubicBezTo>
                    <a:pt x="620" y="543"/>
                    <a:pt x="628" y="537"/>
                    <a:pt x="636" y="537"/>
                  </a:cubicBezTo>
                  <a:lnTo>
                    <a:pt x="636" y="562"/>
                  </a:lnTo>
                  <a:cubicBezTo>
                    <a:pt x="624" y="562"/>
                    <a:pt x="599" y="550"/>
                    <a:pt x="599" y="537"/>
                  </a:cubicBezTo>
                  <a:cubicBezTo>
                    <a:pt x="524" y="612"/>
                    <a:pt x="449" y="699"/>
                    <a:pt x="387" y="799"/>
                  </a:cubicBezTo>
                  <a:cubicBezTo>
                    <a:pt x="395" y="802"/>
                    <a:pt x="401" y="803"/>
                    <a:pt x="406" y="803"/>
                  </a:cubicBezTo>
                  <a:cubicBezTo>
                    <a:pt x="414" y="803"/>
                    <a:pt x="419" y="800"/>
                    <a:pt x="426" y="800"/>
                  </a:cubicBezTo>
                  <a:cubicBezTo>
                    <a:pt x="433" y="800"/>
                    <a:pt x="443" y="802"/>
                    <a:pt x="462" y="811"/>
                  </a:cubicBezTo>
                  <a:cubicBezTo>
                    <a:pt x="474" y="836"/>
                    <a:pt x="437" y="824"/>
                    <a:pt x="462" y="836"/>
                  </a:cubicBezTo>
                  <a:cubicBezTo>
                    <a:pt x="443" y="827"/>
                    <a:pt x="431" y="824"/>
                    <a:pt x="423" y="824"/>
                  </a:cubicBezTo>
                  <a:cubicBezTo>
                    <a:pt x="407" y="824"/>
                    <a:pt x="406" y="836"/>
                    <a:pt x="393" y="836"/>
                  </a:cubicBezTo>
                  <a:cubicBezTo>
                    <a:pt x="387" y="836"/>
                    <a:pt x="378" y="833"/>
                    <a:pt x="362" y="824"/>
                  </a:cubicBezTo>
                  <a:lnTo>
                    <a:pt x="362" y="824"/>
                  </a:lnTo>
                  <a:lnTo>
                    <a:pt x="387" y="849"/>
                  </a:lnTo>
                  <a:lnTo>
                    <a:pt x="362" y="836"/>
                  </a:lnTo>
                  <a:lnTo>
                    <a:pt x="362" y="836"/>
                  </a:lnTo>
                  <a:cubicBezTo>
                    <a:pt x="362" y="911"/>
                    <a:pt x="374" y="861"/>
                    <a:pt x="337" y="911"/>
                  </a:cubicBezTo>
                  <a:cubicBezTo>
                    <a:pt x="325" y="936"/>
                    <a:pt x="362" y="986"/>
                    <a:pt x="337" y="986"/>
                  </a:cubicBezTo>
                  <a:cubicBezTo>
                    <a:pt x="350" y="986"/>
                    <a:pt x="362" y="998"/>
                    <a:pt x="374" y="1011"/>
                  </a:cubicBezTo>
                  <a:cubicBezTo>
                    <a:pt x="367" y="1006"/>
                    <a:pt x="362" y="1004"/>
                    <a:pt x="360" y="1004"/>
                  </a:cubicBezTo>
                  <a:cubicBezTo>
                    <a:pt x="351" y="1004"/>
                    <a:pt x="364" y="1025"/>
                    <a:pt x="356" y="1025"/>
                  </a:cubicBezTo>
                  <a:cubicBezTo>
                    <a:pt x="354" y="1025"/>
                    <a:pt x="352" y="1025"/>
                    <a:pt x="350" y="1023"/>
                  </a:cubicBezTo>
                  <a:lnTo>
                    <a:pt x="350" y="1023"/>
                  </a:lnTo>
                  <a:cubicBezTo>
                    <a:pt x="350" y="1034"/>
                    <a:pt x="330" y="1055"/>
                    <a:pt x="360" y="1068"/>
                  </a:cubicBezTo>
                  <a:lnTo>
                    <a:pt x="360" y="1068"/>
                  </a:lnTo>
                  <a:cubicBezTo>
                    <a:pt x="353" y="1067"/>
                    <a:pt x="346" y="1067"/>
                    <a:pt x="340" y="1067"/>
                  </a:cubicBezTo>
                  <a:cubicBezTo>
                    <a:pt x="331" y="1067"/>
                    <a:pt x="325" y="1067"/>
                    <a:pt x="325" y="1061"/>
                  </a:cubicBezTo>
                  <a:cubicBezTo>
                    <a:pt x="325" y="1061"/>
                    <a:pt x="300" y="1061"/>
                    <a:pt x="312" y="1073"/>
                  </a:cubicBezTo>
                  <a:lnTo>
                    <a:pt x="325" y="1073"/>
                  </a:lnTo>
                  <a:cubicBezTo>
                    <a:pt x="325" y="1098"/>
                    <a:pt x="275" y="1098"/>
                    <a:pt x="312" y="1136"/>
                  </a:cubicBezTo>
                  <a:lnTo>
                    <a:pt x="325" y="1136"/>
                  </a:lnTo>
                  <a:cubicBezTo>
                    <a:pt x="325" y="1144"/>
                    <a:pt x="325" y="1153"/>
                    <a:pt x="307" y="1153"/>
                  </a:cubicBezTo>
                  <a:cubicBezTo>
                    <a:pt x="300" y="1153"/>
                    <a:pt x="289" y="1152"/>
                    <a:pt x="275" y="1148"/>
                  </a:cubicBezTo>
                  <a:lnTo>
                    <a:pt x="275" y="1123"/>
                  </a:lnTo>
                  <a:cubicBezTo>
                    <a:pt x="262" y="1148"/>
                    <a:pt x="262" y="1173"/>
                    <a:pt x="275" y="1198"/>
                  </a:cubicBezTo>
                  <a:cubicBezTo>
                    <a:pt x="300" y="1248"/>
                    <a:pt x="262" y="1398"/>
                    <a:pt x="300" y="1447"/>
                  </a:cubicBezTo>
                  <a:lnTo>
                    <a:pt x="350" y="1460"/>
                  </a:lnTo>
                  <a:lnTo>
                    <a:pt x="362" y="1497"/>
                  </a:lnTo>
                  <a:cubicBezTo>
                    <a:pt x="362" y="1497"/>
                    <a:pt x="280" y="1435"/>
                    <a:pt x="274" y="1424"/>
                  </a:cubicBezTo>
                  <a:lnTo>
                    <a:pt x="274" y="1424"/>
                  </a:lnTo>
                  <a:cubicBezTo>
                    <a:pt x="224" y="1536"/>
                    <a:pt x="162" y="1635"/>
                    <a:pt x="100" y="1734"/>
                  </a:cubicBezTo>
                  <a:cubicBezTo>
                    <a:pt x="75" y="1734"/>
                    <a:pt x="38" y="1697"/>
                    <a:pt x="38" y="1697"/>
                  </a:cubicBezTo>
                  <a:lnTo>
                    <a:pt x="38" y="1697"/>
                  </a:lnTo>
                  <a:cubicBezTo>
                    <a:pt x="38" y="1722"/>
                    <a:pt x="75" y="1734"/>
                    <a:pt x="63" y="1747"/>
                  </a:cubicBezTo>
                  <a:cubicBezTo>
                    <a:pt x="61" y="1749"/>
                    <a:pt x="59" y="1749"/>
                    <a:pt x="57" y="1749"/>
                  </a:cubicBezTo>
                  <a:cubicBezTo>
                    <a:pt x="44" y="1749"/>
                    <a:pt x="25" y="1722"/>
                    <a:pt x="25" y="1722"/>
                  </a:cubicBezTo>
                  <a:cubicBezTo>
                    <a:pt x="25" y="1722"/>
                    <a:pt x="13" y="1734"/>
                    <a:pt x="25" y="1734"/>
                  </a:cubicBezTo>
                  <a:cubicBezTo>
                    <a:pt x="38" y="1747"/>
                    <a:pt x="88" y="1772"/>
                    <a:pt x="113" y="1772"/>
                  </a:cubicBezTo>
                  <a:lnTo>
                    <a:pt x="100" y="1797"/>
                  </a:lnTo>
                  <a:lnTo>
                    <a:pt x="75" y="1784"/>
                  </a:lnTo>
                  <a:lnTo>
                    <a:pt x="75" y="1784"/>
                  </a:lnTo>
                  <a:cubicBezTo>
                    <a:pt x="75" y="1784"/>
                    <a:pt x="138" y="1834"/>
                    <a:pt x="113" y="1846"/>
                  </a:cubicBezTo>
                  <a:cubicBezTo>
                    <a:pt x="88" y="1871"/>
                    <a:pt x="63" y="1909"/>
                    <a:pt x="38" y="1946"/>
                  </a:cubicBezTo>
                  <a:cubicBezTo>
                    <a:pt x="25" y="1934"/>
                    <a:pt x="25" y="1921"/>
                    <a:pt x="13" y="1909"/>
                  </a:cubicBezTo>
                  <a:cubicBezTo>
                    <a:pt x="13" y="1909"/>
                    <a:pt x="13" y="1921"/>
                    <a:pt x="0" y="1921"/>
                  </a:cubicBezTo>
                  <a:cubicBezTo>
                    <a:pt x="38" y="1921"/>
                    <a:pt x="13" y="1946"/>
                    <a:pt x="25" y="1946"/>
                  </a:cubicBezTo>
                  <a:cubicBezTo>
                    <a:pt x="75" y="2009"/>
                    <a:pt x="0" y="2009"/>
                    <a:pt x="25" y="2059"/>
                  </a:cubicBezTo>
                  <a:lnTo>
                    <a:pt x="1098" y="2670"/>
                  </a:lnTo>
                  <a:lnTo>
                    <a:pt x="1110" y="2670"/>
                  </a:lnTo>
                  <a:lnTo>
                    <a:pt x="1073" y="2645"/>
                  </a:lnTo>
                  <a:cubicBezTo>
                    <a:pt x="1073" y="2638"/>
                    <a:pt x="1075" y="2636"/>
                    <a:pt x="1077" y="2636"/>
                  </a:cubicBezTo>
                  <a:cubicBezTo>
                    <a:pt x="1083" y="2636"/>
                    <a:pt x="1093" y="2647"/>
                    <a:pt x="1096" y="2647"/>
                  </a:cubicBezTo>
                  <a:cubicBezTo>
                    <a:pt x="1097" y="2647"/>
                    <a:pt x="1098" y="2647"/>
                    <a:pt x="1098" y="2645"/>
                  </a:cubicBezTo>
                  <a:cubicBezTo>
                    <a:pt x="1110" y="2649"/>
                    <a:pt x="1119" y="2653"/>
                    <a:pt x="1124" y="2657"/>
                  </a:cubicBezTo>
                  <a:lnTo>
                    <a:pt x="1124" y="2657"/>
                  </a:lnTo>
                  <a:cubicBezTo>
                    <a:pt x="1143" y="2658"/>
                    <a:pt x="1155" y="2673"/>
                    <a:pt x="1171" y="2673"/>
                  </a:cubicBezTo>
                  <a:cubicBezTo>
                    <a:pt x="1176" y="2673"/>
                    <a:pt x="1180" y="2672"/>
                    <a:pt x="1185" y="2670"/>
                  </a:cubicBezTo>
                  <a:cubicBezTo>
                    <a:pt x="1185" y="2657"/>
                    <a:pt x="1160" y="2632"/>
                    <a:pt x="1185" y="2632"/>
                  </a:cubicBezTo>
                  <a:cubicBezTo>
                    <a:pt x="1223" y="2632"/>
                    <a:pt x="1160" y="2570"/>
                    <a:pt x="1198" y="2570"/>
                  </a:cubicBezTo>
                  <a:lnTo>
                    <a:pt x="1210" y="2570"/>
                  </a:lnTo>
                  <a:cubicBezTo>
                    <a:pt x="1235" y="2570"/>
                    <a:pt x="1210" y="2545"/>
                    <a:pt x="1247" y="2545"/>
                  </a:cubicBezTo>
                  <a:cubicBezTo>
                    <a:pt x="1235" y="2545"/>
                    <a:pt x="1210" y="2532"/>
                    <a:pt x="1210" y="2532"/>
                  </a:cubicBezTo>
                  <a:cubicBezTo>
                    <a:pt x="1242" y="2532"/>
                    <a:pt x="1238" y="2505"/>
                    <a:pt x="1251" y="2505"/>
                  </a:cubicBezTo>
                  <a:cubicBezTo>
                    <a:pt x="1254" y="2505"/>
                    <a:pt x="1256" y="2506"/>
                    <a:pt x="1260" y="2507"/>
                  </a:cubicBezTo>
                  <a:lnTo>
                    <a:pt x="1235" y="2470"/>
                  </a:lnTo>
                  <a:cubicBezTo>
                    <a:pt x="1272" y="2420"/>
                    <a:pt x="1360" y="2183"/>
                    <a:pt x="1397" y="2121"/>
                  </a:cubicBezTo>
                  <a:cubicBezTo>
                    <a:pt x="1459" y="1996"/>
                    <a:pt x="1509" y="1871"/>
                    <a:pt x="1547" y="1747"/>
                  </a:cubicBezTo>
                  <a:cubicBezTo>
                    <a:pt x="1584" y="1747"/>
                    <a:pt x="1584" y="1722"/>
                    <a:pt x="1609" y="1709"/>
                  </a:cubicBezTo>
                  <a:cubicBezTo>
                    <a:pt x="1584" y="1709"/>
                    <a:pt x="1572" y="1697"/>
                    <a:pt x="1572" y="1697"/>
                  </a:cubicBezTo>
                  <a:cubicBezTo>
                    <a:pt x="1609" y="1647"/>
                    <a:pt x="1559" y="1684"/>
                    <a:pt x="1572" y="1622"/>
                  </a:cubicBezTo>
                  <a:cubicBezTo>
                    <a:pt x="1622" y="1510"/>
                    <a:pt x="1696" y="1422"/>
                    <a:pt x="1796" y="1348"/>
                  </a:cubicBezTo>
                  <a:cubicBezTo>
                    <a:pt x="1771" y="1298"/>
                    <a:pt x="1821" y="1285"/>
                    <a:pt x="1821" y="1248"/>
                  </a:cubicBezTo>
                  <a:cubicBezTo>
                    <a:pt x="1821" y="1210"/>
                    <a:pt x="1958" y="1098"/>
                    <a:pt x="1958" y="1048"/>
                  </a:cubicBezTo>
                  <a:cubicBezTo>
                    <a:pt x="1958" y="1032"/>
                    <a:pt x="1965" y="1028"/>
                    <a:pt x="1975" y="1028"/>
                  </a:cubicBezTo>
                  <a:cubicBezTo>
                    <a:pt x="1988" y="1028"/>
                    <a:pt x="2006" y="1036"/>
                    <a:pt x="2021" y="1036"/>
                  </a:cubicBezTo>
                  <a:cubicBezTo>
                    <a:pt x="1996" y="1011"/>
                    <a:pt x="1971" y="986"/>
                    <a:pt x="1971" y="949"/>
                  </a:cubicBezTo>
                  <a:cubicBezTo>
                    <a:pt x="1971" y="936"/>
                    <a:pt x="1958" y="874"/>
                    <a:pt x="1958" y="849"/>
                  </a:cubicBezTo>
                  <a:lnTo>
                    <a:pt x="1958" y="849"/>
                  </a:lnTo>
                  <a:lnTo>
                    <a:pt x="1983" y="874"/>
                  </a:lnTo>
                  <a:cubicBezTo>
                    <a:pt x="1971" y="836"/>
                    <a:pt x="2008" y="811"/>
                    <a:pt x="2008" y="799"/>
                  </a:cubicBezTo>
                  <a:cubicBezTo>
                    <a:pt x="2021" y="774"/>
                    <a:pt x="2120" y="749"/>
                    <a:pt x="2108" y="687"/>
                  </a:cubicBezTo>
                  <a:lnTo>
                    <a:pt x="2108" y="687"/>
                  </a:lnTo>
                  <a:lnTo>
                    <a:pt x="2195" y="712"/>
                  </a:lnTo>
                  <a:cubicBezTo>
                    <a:pt x="2195" y="712"/>
                    <a:pt x="1347" y="101"/>
                    <a:pt x="1123" y="26"/>
                  </a:cubicBezTo>
                  <a:lnTo>
                    <a:pt x="1098" y="13"/>
                  </a:lnTo>
                  <a:lnTo>
                    <a:pt x="1098" y="26"/>
                  </a:lnTo>
                  <a:cubicBezTo>
                    <a:pt x="1078" y="26"/>
                    <a:pt x="1090" y="42"/>
                    <a:pt x="1083" y="42"/>
                  </a:cubicBezTo>
                  <a:cubicBezTo>
                    <a:pt x="1081" y="42"/>
                    <a:pt x="1078" y="41"/>
                    <a:pt x="1073" y="38"/>
                  </a:cubicBezTo>
                  <a:lnTo>
                    <a:pt x="1085" y="26"/>
                  </a:lnTo>
                  <a:cubicBezTo>
                    <a:pt x="1073" y="26"/>
                    <a:pt x="1060" y="13"/>
                    <a:pt x="1048" y="1"/>
                  </a:cubicBezTo>
                  <a:close/>
                  <a:moveTo>
                    <a:pt x="1127" y="2660"/>
                  </a:moveTo>
                  <a:cubicBezTo>
                    <a:pt x="1133" y="2667"/>
                    <a:pt x="1130" y="2675"/>
                    <a:pt x="1123" y="2682"/>
                  </a:cubicBezTo>
                  <a:cubicBezTo>
                    <a:pt x="1123" y="2689"/>
                    <a:pt x="1126" y="2692"/>
                    <a:pt x="1130" y="2692"/>
                  </a:cubicBezTo>
                  <a:cubicBezTo>
                    <a:pt x="1138" y="2692"/>
                    <a:pt x="1148" y="2677"/>
                    <a:pt x="1127" y="266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8" name="Google Shape;458;p22"/>
            <p:cNvSpPr/>
            <p:nvPr/>
          </p:nvSpPr>
          <p:spPr>
            <a:xfrm>
              <a:off x="6325595" y="1582816"/>
              <a:ext cx="1989" cy="726"/>
            </a:xfrm>
            <a:custGeom>
              <a:avLst/>
              <a:gdLst/>
              <a:ahLst/>
              <a:cxnLst/>
              <a:rect l="l" t="t" r="r" b="b"/>
              <a:pathLst>
                <a:path w="63" h="23" extrusionOk="0">
                  <a:moveTo>
                    <a:pt x="41" y="0"/>
                  </a:moveTo>
                  <a:cubicBezTo>
                    <a:pt x="24" y="0"/>
                    <a:pt x="9" y="9"/>
                    <a:pt x="0" y="18"/>
                  </a:cubicBezTo>
                  <a:cubicBezTo>
                    <a:pt x="8" y="21"/>
                    <a:pt x="16" y="23"/>
                    <a:pt x="24" y="23"/>
                  </a:cubicBezTo>
                  <a:cubicBezTo>
                    <a:pt x="44" y="23"/>
                    <a:pt x="63" y="14"/>
                    <a:pt x="63" y="5"/>
                  </a:cubicBezTo>
                  <a:cubicBezTo>
                    <a:pt x="56" y="2"/>
                    <a:pt x="48" y="0"/>
                    <a:pt x="4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59" name="Google Shape;459;p22"/>
            <p:cNvSpPr/>
            <p:nvPr/>
          </p:nvSpPr>
          <p:spPr>
            <a:xfrm>
              <a:off x="6325595" y="1583353"/>
              <a:ext cx="32" cy="32"/>
            </a:xfrm>
            <a:custGeom>
              <a:avLst/>
              <a:gdLst/>
              <a:ahLst/>
              <a:cxnLst/>
              <a:rect l="l" t="t" r="r" b="b"/>
              <a:pathLst>
                <a:path w="1" h="1" extrusionOk="0">
                  <a:moveTo>
                    <a:pt x="0" y="1"/>
                  </a:move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0" name="Google Shape;460;p22"/>
            <p:cNvSpPr/>
            <p:nvPr/>
          </p:nvSpPr>
          <p:spPr>
            <a:xfrm>
              <a:off x="6318523" y="1697541"/>
              <a:ext cx="0" cy="410"/>
            </a:xfrm>
            <a:custGeom>
              <a:avLst/>
              <a:gdLst/>
              <a:ahLst/>
              <a:cxnLst/>
              <a:rect l="l" t="t" r="r" b="b"/>
              <a:pathLst>
                <a:path h="13" extrusionOk="0">
                  <a:moveTo>
                    <a:pt x="0" y="13"/>
                  </a:moveTo>
                  <a:lnTo>
                    <a:pt x="0" y="0"/>
                  </a:lnTo>
                  <a:cubicBezTo>
                    <a:pt x="0" y="0"/>
                    <a:pt x="0" y="13"/>
                    <a:pt x="0"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1" name="Google Shape;461;p22"/>
            <p:cNvSpPr/>
            <p:nvPr/>
          </p:nvSpPr>
          <p:spPr>
            <a:xfrm>
              <a:off x="6284648" y="1583353"/>
              <a:ext cx="79178" cy="114378"/>
            </a:xfrm>
            <a:custGeom>
              <a:avLst/>
              <a:gdLst/>
              <a:ahLst/>
              <a:cxnLst/>
              <a:rect l="l" t="t" r="r" b="b"/>
              <a:pathLst>
                <a:path w="2508" h="3623" extrusionOk="0">
                  <a:moveTo>
                    <a:pt x="1260" y="1"/>
                  </a:moveTo>
                  <a:cubicBezTo>
                    <a:pt x="1260" y="13"/>
                    <a:pt x="1248" y="13"/>
                    <a:pt x="1235" y="13"/>
                  </a:cubicBezTo>
                  <a:cubicBezTo>
                    <a:pt x="1239" y="17"/>
                    <a:pt x="1242" y="19"/>
                    <a:pt x="1244" y="19"/>
                  </a:cubicBezTo>
                  <a:cubicBezTo>
                    <a:pt x="1249" y="19"/>
                    <a:pt x="1252" y="13"/>
                    <a:pt x="1260" y="13"/>
                  </a:cubicBezTo>
                  <a:cubicBezTo>
                    <a:pt x="1273" y="13"/>
                    <a:pt x="1285" y="51"/>
                    <a:pt x="1260" y="63"/>
                  </a:cubicBezTo>
                  <a:cubicBezTo>
                    <a:pt x="1243" y="63"/>
                    <a:pt x="1227" y="52"/>
                    <a:pt x="1214" y="52"/>
                  </a:cubicBezTo>
                  <a:cubicBezTo>
                    <a:pt x="1207" y="52"/>
                    <a:pt x="1202" y="55"/>
                    <a:pt x="1198" y="63"/>
                  </a:cubicBezTo>
                  <a:cubicBezTo>
                    <a:pt x="1123" y="163"/>
                    <a:pt x="1048" y="275"/>
                    <a:pt x="986" y="387"/>
                  </a:cubicBezTo>
                  <a:cubicBezTo>
                    <a:pt x="973" y="387"/>
                    <a:pt x="973" y="387"/>
                    <a:pt x="973" y="375"/>
                  </a:cubicBezTo>
                  <a:cubicBezTo>
                    <a:pt x="973" y="425"/>
                    <a:pt x="948" y="450"/>
                    <a:pt x="936" y="487"/>
                  </a:cubicBezTo>
                  <a:lnTo>
                    <a:pt x="886" y="487"/>
                  </a:lnTo>
                  <a:cubicBezTo>
                    <a:pt x="948" y="500"/>
                    <a:pt x="861" y="699"/>
                    <a:pt x="861" y="699"/>
                  </a:cubicBezTo>
                  <a:lnTo>
                    <a:pt x="898" y="724"/>
                  </a:lnTo>
                  <a:cubicBezTo>
                    <a:pt x="896" y="730"/>
                    <a:pt x="891" y="731"/>
                    <a:pt x="886" y="731"/>
                  </a:cubicBezTo>
                  <a:cubicBezTo>
                    <a:pt x="874" y="731"/>
                    <a:pt x="857" y="722"/>
                    <a:pt x="847" y="722"/>
                  </a:cubicBezTo>
                  <a:cubicBezTo>
                    <a:pt x="840" y="722"/>
                    <a:pt x="836" y="726"/>
                    <a:pt x="836" y="737"/>
                  </a:cubicBezTo>
                  <a:cubicBezTo>
                    <a:pt x="898" y="787"/>
                    <a:pt x="799" y="787"/>
                    <a:pt x="836" y="824"/>
                  </a:cubicBezTo>
                  <a:cubicBezTo>
                    <a:pt x="836" y="824"/>
                    <a:pt x="831" y="829"/>
                    <a:pt x="819" y="829"/>
                  </a:cubicBezTo>
                  <a:cubicBezTo>
                    <a:pt x="814" y="829"/>
                    <a:pt x="807" y="828"/>
                    <a:pt x="799" y="824"/>
                  </a:cubicBezTo>
                  <a:lnTo>
                    <a:pt x="799" y="824"/>
                  </a:lnTo>
                  <a:cubicBezTo>
                    <a:pt x="836" y="849"/>
                    <a:pt x="799" y="836"/>
                    <a:pt x="799" y="861"/>
                  </a:cubicBezTo>
                  <a:cubicBezTo>
                    <a:pt x="799" y="865"/>
                    <a:pt x="800" y="867"/>
                    <a:pt x="802" y="867"/>
                  </a:cubicBezTo>
                  <a:cubicBezTo>
                    <a:pt x="807" y="867"/>
                    <a:pt x="815" y="861"/>
                    <a:pt x="824" y="861"/>
                  </a:cubicBezTo>
                  <a:lnTo>
                    <a:pt x="824" y="886"/>
                  </a:lnTo>
                  <a:cubicBezTo>
                    <a:pt x="811" y="886"/>
                    <a:pt x="786" y="886"/>
                    <a:pt x="786" y="874"/>
                  </a:cubicBezTo>
                  <a:cubicBezTo>
                    <a:pt x="699" y="986"/>
                    <a:pt x="612" y="1123"/>
                    <a:pt x="549" y="1273"/>
                  </a:cubicBezTo>
                  <a:cubicBezTo>
                    <a:pt x="579" y="1273"/>
                    <a:pt x="577" y="1257"/>
                    <a:pt x="601" y="1257"/>
                  </a:cubicBezTo>
                  <a:cubicBezTo>
                    <a:pt x="607" y="1257"/>
                    <a:pt x="614" y="1258"/>
                    <a:pt x="624" y="1260"/>
                  </a:cubicBezTo>
                  <a:cubicBezTo>
                    <a:pt x="637" y="1285"/>
                    <a:pt x="599" y="1285"/>
                    <a:pt x="624" y="1298"/>
                  </a:cubicBezTo>
                  <a:cubicBezTo>
                    <a:pt x="613" y="1294"/>
                    <a:pt x="605" y="1292"/>
                    <a:pt x="599" y="1292"/>
                  </a:cubicBezTo>
                  <a:cubicBezTo>
                    <a:pt x="574" y="1292"/>
                    <a:pt x="574" y="1316"/>
                    <a:pt x="550" y="1316"/>
                  </a:cubicBezTo>
                  <a:cubicBezTo>
                    <a:pt x="543" y="1316"/>
                    <a:pt x="535" y="1315"/>
                    <a:pt x="524" y="1310"/>
                  </a:cubicBezTo>
                  <a:lnTo>
                    <a:pt x="524" y="1310"/>
                  </a:lnTo>
                  <a:lnTo>
                    <a:pt x="549" y="1335"/>
                  </a:lnTo>
                  <a:lnTo>
                    <a:pt x="524" y="1335"/>
                  </a:lnTo>
                  <a:cubicBezTo>
                    <a:pt x="524" y="1435"/>
                    <a:pt x="537" y="1360"/>
                    <a:pt x="499" y="1423"/>
                  </a:cubicBezTo>
                  <a:cubicBezTo>
                    <a:pt x="474" y="1460"/>
                    <a:pt x="524" y="1510"/>
                    <a:pt x="499" y="1522"/>
                  </a:cubicBezTo>
                  <a:cubicBezTo>
                    <a:pt x="499" y="1522"/>
                    <a:pt x="524" y="1522"/>
                    <a:pt x="524" y="1535"/>
                  </a:cubicBezTo>
                  <a:cubicBezTo>
                    <a:pt x="521" y="1533"/>
                    <a:pt x="519" y="1533"/>
                    <a:pt x="518" y="1533"/>
                  </a:cubicBezTo>
                  <a:cubicBezTo>
                    <a:pt x="508" y="1533"/>
                    <a:pt x="527" y="1562"/>
                    <a:pt x="509" y="1562"/>
                  </a:cubicBezTo>
                  <a:cubicBezTo>
                    <a:pt x="507" y="1562"/>
                    <a:pt x="504" y="1561"/>
                    <a:pt x="499" y="1560"/>
                  </a:cubicBezTo>
                  <a:lnTo>
                    <a:pt x="499" y="1560"/>
                  </a:lnTo>
                  <a:cubicBezTo>
                    <a:pt x="499" y="1572"/>
                    <a:pt x="474" y="1597"/>
                    <a:pt x="524" y="1610"/>
                  </a:cubicBezTo>
                  <a:cubicBezTo>
                    <a:pt x="510" y="1610"/>
                    <a:pt x="496" y="1618"/>
                    <a:pt x="486" y="1618"/>
                  </a:cubicBezTo>
                  <a:cubicBezTo>
                    <a:pt x="479" y="1618"/>
                    <a:pt x="474" y="1613"/>
                    <a:pt x="474" y="1597"/>
                  </a:cubicBezTo>
                  <a:cubicBezTo>
                    <a:pt x="474" y="1610"/>
                    <a:pt x="449" y="1622"/>
                    <a:pt x="462" y="1635"/>
                  </a:cubicBezTo>
                  <a:lnTo>
                    <a:pt x="474" y="1635"/>
                  </a:lnTo>
                  <a:cubicBezTo>
                    <a:pt x="462" y="1659"/>
                    <a:pt x="425" y="1659"/>
                    <a:pt x="449" y="1709"/>
                  </a:cubicBezTo>
                  <a:lnTo>
                    <a:pt x="474" y="1709"/>
                  </a:lnTo>
                  <a:cubicBezTo>
                    <a:pt x="474" y="1719"/>
                    <a:pt x="466" y="1738"/>
                    <a:pt x="437" y="1738"/>
                  </a:cubicBezTo>
                  <a:cubicBezTo>
                    <a:pt x="430" y="1738"/>
                    <a:pt x="422" y="1737"/>
                    <a:pt x="412" y="1734"/>
                  </a:cubicBezTo>
                  <a:lnTo>
                    <a:pt x="412" y="1697"/>
                  </a:lnTo>
                  <a:cubicBezTo>
                    <a:pt x="400" y="1734"/>
                    <a:pt x="387" y="1759"/>
                    <a:pt x="400" y="1797"/>
                  </a:cubicBezTo>
                  <a:lnTo>
                    <a:pt x="400" y="1784"/>
                  </a:lnTo>
                  <a:lnTo>
                    <a:pt x="400" y="1784"/>
                  </a:lnTo>
                  <a:cubicBezTo>
                    <a:pt x="425" y="1834"/>
                    <a:pt x="362" y="2034"/>
                    <a:pt x="400" y="2096"/>
                  </a:cubicBezTo>
                  <a:lnTo>
                    <a:pt x="437" y="2096"/>
                  </a:lnTo>
                  <a:lnTo>
                    <a:pt x="449" y="2133"/>
                  </a:lnTo>
                  <a:cubicBezTo>
                    <a:pt x="449" y="2133"/>
                    <a:pt x="364" y="2070"/>
                    <a:pt x="361" y="2070"/>
                  </a:cubicBezTo>
                  <a:lnTo>
                    <a:pt x="361" y="2070"/>
                  </a:lnTo>
                  <a:cubicBezTo>
                    <a:pt x="361" y="2070"/>
                    <a:pt x="361" y="2070"/>
                    <a:pt x="362" y="2071"/>
                  </a:cubicBezTo>
                  <a:cubicBezTo>
                    <a:pt x="300" y="2208"/>
                    <a:pt x="237" y="2345"/>
                    <a:pt x="150" y="2470"/>
                  </a:cubicBezTo>
                  <a:cubicBezTo>
                    <a:pt x="145" y="2472"/>
                    <a:pt x="140" y="2473"/>
                    <a:pt x="135" y="2473"/>
                  </a:cubicBezTo>
                  <a:cubicBezTo>
                    <a:pt x="106" y="2473"/>
                    <a:pt x="88" y="2443"/>
                    <a:pt x="88" y="2433"/>
                  </a:cubicBezTo>
                  <a:lnTo>
                    <a:pt x="88" y="2433"/>
                  </a:lnTo>
                  <a:cubicBezTo>
                    <a:pt x="88" y="2470"/>
                    <a:pt x="113" y="2470"/>
                    <a:pt x="100" y="2495"/>
                  </a:cubicBezTo>
                  <a:cubicBezTo>
                    <a:pt x="98" y="2497"/>
                    <a:pt x="97" y="2498"/>
                    <a:pt x="95" y="2498"/>
                  </a:cubicBezTo>
                  <a:cubicBezTo>
                    <a:pt x="84" y="2498"/>
                    <a:pt x="75" y="2470"/>
                    <a:pt x="75" y="2470"/>
                  </a:cubicBezTo>
                  <a:cubicBezTo>
                    <a:pt x="73" y="2468"/>
                    <a:pt x="71" y="2467"/>
                    <a:pt x="68" y="2467"/>
                  </a:cubicBezTo>
                  <a:cubicBezTo>
                    <a:pt x="59" y="2467"/>
                    <a:pt x="55" y="2485"/>
                    <a:pt x="75" y="2495"/>
                  </a:cubicBezTo>
                  <a:cubicBezTo>
                    <a:pt x="88" y="2508"/>
                    <a:pt x="125" y="2520"/>
                    <a:pt x="163" y="2532"/>
                  </a:cubicBezTo>
                  <a:lnTo>
                    <a:pt x="138" y="2557"/>
                  </a:lnTo>
                  <a:lnTo>
                    <a:pt x="113" y="2532"/>
                  </a:lnTo>
                  <a:lnTo>
                    <a:pt x="113" y="2532"/>
                  </a:lnTo>
                  <a:cubicBezTo>
                    <a:pt x="114" y="2533"/>
                    <a:pt x="175" y="2595"/>
                    <a:pt x="150" y="2607"/>
                  </a:cubicBezTo>
                  <a:cubicBezTo>
                    <a:pt x="113" y="2657"/>
                    <a:pt x="88" y="2707"/>
                    <a:pt x="63" y="2757"/>
                  </a:cubicBezTo>
                  <a:cubicBezTo>
                    <a:pt x="50" y="2744"/>
                    <a:pt x="38" y="2732"/>
                    <a:pt x="38" y="2707"/>
                  </a:cubicBezTo>
                  <a:cubicBezTo>
                    <a:pt x="38" y="2707"/>
                    <a:pt x="38" y="2732"/>
                    <a:pt x="13" y="2732"/>
                  </a:cubicBezTo>
                  <a:cubicBezTo>
                    <a:pt x="50" y="2732"/>
                    <a:pt x="13" y="2757"/>
                    <a:pt x="38" y="2757"/>
                  </a:cubicBezTo>
                  <a:cubicBezTo>
                    <a:pt x="88" y="2832"/>
                    <a:pt x="1" y="2832"/>
                    <a:pt x="25" y="2894"/>
                  </a:cubicBezTo>
                  <a:lnTo>
                    <a:pt x="1048" y="3605"/>
                  </a:lnTo>
                  <a:lnTo>
                    <a:pt x="1023" y="3580"/>
                  </a:lnTo>
                  <a:cubicBezTo>
                    <a:pt x="1023" y="3565"/>
                    <a:pt x="1027" y="3562"/>
                    <a:pt x="1031" y="3562"/>
                  </a:cubicBezTo>
                  <a:cubicBezTo>
                    <a:pt x="1035" y="3562"/>
                    <a:pt x="1039" y="3564"/>
                    <a:pt x="1043" y="3564"/>
                  </a:cubicBezTo>
                  <a:cubicBezTo>
                    <a:pt x="1046" y="3564"/>
                    <a:pt x="1048" y="3562"/>
                    <a:pt x="1048" y="3555"/>
                  </a:cubicBezTo>
                  <a:cubicBezTo>
                    <a:pt x="1085" y="3580"/>
                    <a:pt x="1073" y="3605"/>
                    <a:pt x="1073" y="3617"/>
                  </a:cubicBezTo>
                  <a:cubicBezTo>
                    <a:pt x="1085" y="3605"/>
                    <a:pt x="1110" y="3605"/>
                    <a:pt x="1085" y="3580"/>
                  </a:cubicBezTo>
                  <a:cubicBezTo>
                    <a:pt x="1089" y="3578"/>
                    <a:pt x="1093" y="3577"/>
                    <a:pt x="1096" y="3577"/>
                  </a:cubicBezTo>
                  <a:cubicBezTo>
                    <a:pt x="1111" y="3577"/>
                    <a:pt x="1122" y="3595"/>
                    <a:pt x="1138" y="3595"/>
                  </a:cubicBezTo>
                  <a:cubicBezTo>
                    <a:pt x="1141" y="3595"/>
                    <a:pt x="1144" y="3594"/>
                    <a:pt x="1148" y="3592"/>
                  </a:cubicBezTo>
                  <a:cubicBezTo>
                    <a:pt x="1148" y="3568"/>
                    <a:pt x="1123" y="3530"/>
                    <a:pt x="1148" y="3530"/>
                  </a:cubicBezTo>
                  <a:cubicBezTo>
                    <a:pt x="1198" y="3505"/>
                    <a:pt x="1135" y="3443"/>
                    <a:pt x="1185" y="3430"/>
                  </a:cubicBezTo>
                  <a:lnTo>
                    <a:pt x="1185" y="3430"/>
                  </a:lnTo>
                  <a:lnTo>
                    <a:pt x="1185" y="3443"/>
                  </a:lnTo>
                  <a:cubicBezTo>
                    <a:pt x="1210" y="3443"/>
                    <a:pt x="1198" y="3393"/>
                    <a:pt x="1235" y="3380"/>
                  </a:cubicBezTo>
                  <a:cubicBezTo>
                    <a:pt x="1223" y="3380"/>
                    <a:pt x="1198" y="3380"/>
                    <a:pt x="1198" y="3368"/>
                  </a:cubicBezTo>
                  <a:cubicBezTo>
                    <a:pt x="1235" y="3356"/>
                    <a:pt x="1223" y="3318"/>
                    <a:pt x="1260" y="3318"/>
                  </a:cubicBezTo>
                  <a:lnTo>
                    <a:pt x="1235" y="3281"/>
                  </a:lnTo>
                  <a:cubicBezTo>
                    <a:pt x="1297" y="3193"/>
                    <a:pt x="1447" y="2819"/>
                    <a:pt x="1497" y="2732"/>
                  </a:cubicBezTo>
                  <a:cubicBezTo>
                    <a:pt x="1597" y="2545"/>
                    <a:pt x="1672" y="2345"/>
                    <a:pt x="1746" y="2146"/>
                  </a:cubicBezTo>
                  <a:cubicBezTo>
                    <a:pt x="1796" y="2146"/>
                    <a:pt x="1796" y="2108"/>
                    <a:pt x="1821" y="2083"/>
                  </a:cubicBezTo>
                  <a:cubicBezTo>
                    <a:pt x="1809" y="2083"/>
                    <a:pt x="1784" y="2071"/>
                    <a:pt x="1796" y="2071"/>
                  </a:cubicBezTo>
                  <a:cubicBezTo>
                    <a:pt x="1834" y="1996"/>
                    <a:pt x="1771" y="2059"/>
                    <a:pt x="1796" y="1971"/>
                  </a:cubicBezTo>
                  <a:cubicBezTo>
                    <a:pt x="1846" y="1809"/>
                    <a:pt x="1934" y="1659"/>
                    <a:pt x="2046" y="1522"/>
                  </a:cubicBezTo>
                  <a:cubicBezTo>
                    <a:pt x="2021" y="1462"/>
                    <a:pt x="2080" y="1436"/>
                    <a:pt x="2072" y="1378"/>
                  </a:cubicBezTo>
                  <a:lnTo>
                    <a:pt x="2072" y="1378"/>
                  </a:lnTo>
                  <a:cubicBezTo>
                    <a:pt x="2084" y="1317"/>
                    <a:pt x="2221" y="1121"/>
                    <a:pt x="2233" y="1073"/>
                  </a:cubicBezTo>
                  <a:lnTo>
                    <a:pt x="2220" y="1073"/>
                  </a:lnTo>
                  <a:cubicBezTo>
                    <a:pt x="2220" y="1023"/>
                    <a:pt x="2270" y="1048"/>
                    <a:pt x="2295" y="1023"/>
                  </a:cubicBezTo>
                  <a:cubicBezTo>
                    <a:pt x="2258" y="1011"/>
                    <a:pt x="2233" y="974"/>
                    <a:pt x="2233" y="936"/>
                  </a:cubicBezTo>
                  <a:lnTo>
                    <a:pt x="2245" y="936"/>
                  </a:lnTo>
                  <a:cubicBezTo>
                    <a:pt x="2233" y="899"/>
                    <a:pt x="2233" y="849"/>
                    <a:pt x="2233" y="811"/>
                  </a:cubicBezTo>
                  <a:lnTo>
                    <a:pt x="2233" y="811"/>
                  </a:lnTo>
                  <a:lnTo>
                    <a:pt x="2258" y="824"/>
                  </a:lnTo>
                  <a:cubicBezTo>
                    <a:pt x="2245" y="787"/>
                    <a:pt x="2283" y="737"/>
                    <a:pt x="2295" y="712"/>
                  </a:cubicBezTo>
                  <a:cubicBezTo>
                    <a:pt x="2320" y="674"/>
                    <a:pt x="2407" y="624"/>
                    <a:pt x="2407" y="550"/>
                  </a:cubicBezTo>
                  <a:lnTo>
                    <a:pt x="2507" y="550"/>
                  </a:lnTo>
                  <a:lnTo>
                    <a:pt x="2507" y="537"/>
                  </a:lnTo>
                  <a:cubicBezTo>
                    <a:pt x="2507" y="537"/>
                    <a:pt x="1572" y="38"/>
                    <a:pt x="1335" y="13"/>
                  </a:cubicBezTo>
                  <a:lnTo>
                    <a:pt x="1310" y="1"/>
                  </a:lnTo>
                  <a:lnTo>
                    <a:pt x="1310" y="26"/>
                  </a:lnTo>
                  <a:cubicBezTo>
                    <a:pt x="1293" y="34"/>
                    <a:pt x="1299" y="49"/>
                    <a:pt x="1297" y="49"/>
                  </a:cubicBezTo>
                  <a:cubicBezTo>
                    <a:pt x="1296" y="49"/>
                    <a:pt x="1293" y="46"/>
                    <a:pt x="1285" y="38"/>
                  </a:cubicBezTo>
                  <a:lnTo>
                    <a:pt x="1297" y="26"/>
                  </a:lnTo>
                  <a:lnTo>
                    <a:pt x="1297" y="26"/>
                  </a:lnTo>
                  <a:cubicBezTo>
                    <a:pt x="1294" y="29"/>
                    <a:pt x="1291" y="31"/>
                    <a:pt x="1287" y="31"/>
                  </a:cubicBezTo>
                  <a:cubicBezTo>
                    <a:pt x="1278" y="31"/>
                    <a:pt x="1269" y="19"/>
                    <a:pt x="1260" y="1"/>
                  </a:cubicBezTo>
                  <a:close/>
                  <a:moveTo>
                    <a:pt x="1048" y="3605"/>
                  </a:moveTo>
                  <a:cubicBezTo>
                    <a:pt x="1048" y="3613"/>
                    <a:pt x="1039" y="3620"/>
                    <a:pt x="1032" y="3622"/>
                  </a:cubicBezTo>
                  <a:lnTo>
                    <a:pt x="1032" y="3622"/>
                  </a:lnTo>
                  <a:cubicBezTo>
                    <a:pt x="1029" y="3621"/>
                    <a:pt x="1026" y="3620"/>
                    <a:pt x="1023" y="3617"/>
                  </a:cubicBezTo>
                  <a:lnTo>
                    <a:pt x="1023" y="3617"/>
                  </a:lnTo>
                  <a:cubicBezTo>
                    <a:pt x="1023" y="3621"/>
                    <a:pt x="1025" y="3623"/>
                    <a:pt x="1028" y="3623"/>
                  </a:cubicBezTo>
                  <a:cubicBezTo>
                    <a:pt x="1029" y="3623"/>
                    <a:pt x="1030" y="3622"/>
                    <a:pt x="1032" y="3622"/>
                  </a:cubicBezTo>
                  <a:lnTo>
                    <a:pt x="1032" y="3622"/>
                  </a:lnTo>
                  <a:cubicBezTo>
                    <a:pt x="1033" y="3622"/>
                    <a:pt x="1035" y="3623"/>
                    <a:pt x="1036" y="3623"/>
                  </a:cubicBezTo>
                  <a:cubicBezTo>
                    <a:pt x="1047" y="3623"/>
                    <a:pt x="1057" y="3614"/>
                    <a:pt x="1048" y="3605"/>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2" name="Google Shape;462;p22"/>
            <p:cNvSpPr/>
            <p:nvPr/>
          </p:nvSpPr>
          <p:spPr>
            <a:xfrm>
              <a:off x="6547658" y="1695174"/>
              <a:ext cx="1989" cy="821"/>
            </a:xfrm>
            <a:custGeom>
              <a:avLst/>
              <a:gdLst/>
              <a:ahLst/>
              <a:cxnLst/>
              <a:rect l="l" t="t" r="r" b="b"/>
              <a:pathLst>
                <a:path w="63" h="26" extrusionOk="0">
                  <a:moveTo>
                    <a:pt x="63" y="1"/>
                  </a:moveTo>
                  <a:cubicBezTo>
                    <a:pt x="38" y="1"/>
                    <a:pt x="13" y="1"/>
                    <a:pt x="0" y="26"/>
                  </a:cubicBezTo>
                  <a:cubicBezTo>
                    <a:pt x="38" y="26"/>
                    <a:pt x="50" y="26"/>
                    <a:pt x="6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3" name="Google Shape;463;p22"/>
            <p:cNvSpPr/>
            <p:nvPr/>
          </p:nvSpPr>
          <p:spPr>
            <a:xfrm>
              <a:off x="6547658" y="1695963"/>
              <a:ext cx="32" cy="32"/>
            </a:xfrm>
            <a:custGeom>
              <a:avLst/>
              <a:gdLst/>
              <a:ahLst/>
              <a:cxnLst/>
              <a:rect l="l" t="t" r="r" b="b"/>
              <a:pathLst>
                <a:path w="1" h="1" extrusionOk="0">
                  <a:moveTo>
                    <a:pt x="0" y="1"/>
                  </a:moveTo>
                  <a:lnTo>
                    <a:pt x="0" y="1"/>
                  </a:lnTo>
                  <a:lnTo>
                    <a:pt x="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4" name="Google Shape;464;p22"/>
            <p:cNvSpPr/>
            <p:nvPr/>
          </p:nvSpPr>
          <p:spPr>
            <a:xfrm>
              <a:off x="6540555" y="1810152"/>
              <a:ext cx="32" cy="410"/>
            </a:xfrm>
            <a:custGeom>
              <a:avLst/>
              <a:gdLst/>
              <a:ahLst/>
              <a:cxnLst/>
              <a:rect l="l" t="t" r="r" b="b"/>
              <a:pathLst>
                <a:path w="1" h="13" extrusionOk="0">
                  <a:moveTo>
                    <a:pt x="1" y="13"/>
                  </a:moveTo>
                  <a:lnTo>
                    <a:pt x="1" y="0"/>
                  </a:lnTo>
                  <a:cubicBezTo>
                    <a:pt x="1" y="0"/>
                    <a:pt x="1" y="0"/>
                    <a:pt x="1" y="13"/>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5" name="Google Shape;465;p22"/>
            <p:cNvSpPr/>
            <p:nvPr/>
          </p:nvSpPr>
          <p:spPr>
            <a:xfrm>
              <a:off x="6506712" y="1695584"/>
              <a:ext cx="79146" cy="114599"/>
            </a:xfrm>
            <a:custGeom>
              <a:avLst/>
              <a:gdLst/>
              <a:ahLst/>
              <a:cxnLst/>
              <a:rect l="l" t="t" r="r" b="b"/>
              <a:pathLst>
                <a:path w="2507" h="3630" extrusionOk="0">
                  <a:moveTo>
                    <a:pt x="362" y="2070"/>
                  </a:moveTo>
                  <a:cubicBezTo>
                    <a:pt x="361" y="2070"/>
                    <a:pt x="361" y="2071"/>
                    <a:pt x="361" y="2072"/>
                  </a:cubicBezTo>
                  <a:lnTo>
                    <a:pt x="361" y="2072"/>
                  </a:lnTo>
                  <a:cubicBezTo>
                    <a:pt x="361" y="2071"/>
                    <a:pt x="362" y="2071"/>
                    <a:pt x="362" y="2070"/>
                  </a:cubicBezTo>
                  <a:close/>
                  <a:moveTo>
                    <a:pt x="1272" y="0"/>
                  </a:moveTo>
                  <a:cubicBezTo>
                    <a:pt x="1272" y="13"/>
                    <a:pt x="1260" y="13"/>
                    <a:pt x="1247" y="13"/>
                  </a:cubicBezTo>
                  <a:lnTo>
                    <a:pt x="1272" y="13"/>
                  </a:lnTo>
                  <a:cubicBezTo>
                    <a:pt x="1272" y="13"/>
                    <a:pt x="1297" y="62"/>
                    <a:pt x="1272" y="62"/>
                  </a:cubicBezTo>
                  <a:cubicBezTo>
                    <a:pt x="1267" y="65"/>
                    <a:pt x="1262" y="66"/>
                    <a:pt x="1257" y="66"/>
                  </a:cubicBezTo>
                  <a:cubicBezTo>
                    <a:pt x="1242" y="66"/>
                    <a:pt x="1229" y="59"/>
                    <a:pt x="1219" y="59"/>
                  </a:cubicBezTo>
                  <a:cubicBezTo>
                    <a:pt x="1216" y="59"/>
                    <a:pt x="1213" y="60"/>
                    <a:pt x="1210" y="62"/>
                  </a:cubicBezTo>
                  <a:cubicBezTo>
                    <a:pt x="1135" y="175"/>
                    <a:pt x="1073" y="287"/>
                    <a:pt x="1023" y="412"/>
                  </a:cubicBezTo>
                  <a:cubicBezTo>
                    <a:pt x="1010" y="412"/>
                    <a:pt x="1010" y="412"/>
                    <a:pt x="1010" y="399"/>
                  </a:cubicBezTo>
                  <a:cubicBezTo>
                    <a:pt x="1010" y="437"/>
                    <a:pt x="985" y="474"/>
                    <a:pt x="985" y="511"/>
                  </a:cubicBezTo>
                  <a:lnTo>
                    <a:pt x="936" y="511"/>
                  </a:lnTo>
                  <a:cubicBezTo>
                    <a:pt x="948" y="511"/>
                    <a:pt x="873" y="698"/>
                    <a:pt x="861" y="698"/>
                  </a:cubicBezTo>
                  <a:lnTo>
                    <a:pt x="898" y="723"/>
                  </a:lnTo>
                  <a:cubicBezTo>
                    <a:pt x="894" y="735"/>
                    <a:pt x="888" y="738"/>
                    <a:pt x="881" y="738"/>
                  </a:cubicBezTo>
                  <a:cubicBezTo>
                    <a:pt x="872" y="738"/>
                    <a:pt x="862" y="734"/>
                    <a:pt x="853" y="734"/>
                  </a:cubicBezTo>
                  <a:cubicBezTo>
                    <a:pt x="846" y="734"/>
                    <a:pt x="840" y="737"/>
                    <a:pt x="836" y="748"/>
                  </a:cubicBezTo>
                  <a:cubicBezTo>
                    <a:pt x="898" y="786"/>
                    <a:pt x="798" y="798"/>
                    <a:pt x="836" y="823"/>
                  </a:cubicBezTo>
                  <a:cubicBezTo>
                    <a:pt x="836" y="823"/>
                    <a:pt x="830" y="829"/>
                    <a:pt x="819" y="829"/>
                  </a:cubicBezTo>
                  <a:cubicBezTo>
                    <a:pt x="814" y="829"/>
                    <a:pt x="807" y="827"/>
                    <a:pt x="798" y="823"/>
                  </a:cubicBezTo>
                  <a:lnTo>
                    <a:pt x="798" y="823"/>
                  </a:lnTo>
                  <a:cubicBezTo>
                    <a:pt x="836" y="848"/>
                    <a:pt x="798" y="848"/>
                    <a:pt x="798" y="861"/>
                  </a:cubicBezTo>
                  <a:cubicBezTo>
                    <a:pt x="798" y="865"/>
                    <a:pt x="800" y="866"/>
                    <a:pt x="802" y="866"/>
                  </a:cubicBezTo>
                  <a:cubicBezTo>
                    <a:pt x="807" y="866"/>
                    <a:pt x="815" y="861"/>
                    <a:pt x="823" y="861"/>
                  </a:cubicBezTo>
                  <a:lnTo>
                    <a:pt x="823" y="886"/>
                  </a:lnTo>
                  <a:cubicBezTo>
                    <a:pt x="811" y="886"/>
                    <a:pt x="786" y="886"/>
                    <a:pt x="786" y="873"/>
                  </a:cubicBezTo>
                  <a:cubicBezTo>
                    <a:pt x="686" y="998"/>
                    <a:pt x="611" y="1135"/>
                    <a:pt x="549" y="1272"/>
                  </a:cubicBezTo>
                  <a:cubicBezTo>
                    <a:pt x="579" y="1272"/>
                    <a:pt x="577" y="1256"/>
                    <a:pt x="600" y="1256"/>
                  </a:cubicBezTo>
                  <a:cubicBezTo>
                    <a:pt x="606" y="1256"/>
                    <a:pt x="614" y="1257"/>
                    <a:pt x="624" y="1260"/>
                  </a:cubicBezTo>
                  <a:cubicBezTo>
                    <a:pt x="636" y="1297"/>
                    <a:pt x="599" y="1285"/>
                    <a:pt x="624" y="1310"/>
                  </a:cubicBezTo>
                  <a:cubicBezTo>
                    <a:pt x="606" y="1300"/>
                    <a:pt x="594" y="1297"/>
                    <a:pt x="586" y="1297"/>
                  </a:cubicBezTo>
                  <a:cubicBezTo>
                    <a:pt x="566" y="1297"/>
                    <a:pt x="566" y="1316"/>
                    <a:pt x="542" y="1316"/>
                  </a:cubicBezTo>
                  <a:cubicBezTo>
                    <a:pt x="534" y="1316"/>
                    <a:pt x="525" y="1314"/>
                    <a:pt x="512" y="1310"/>
                  </a:cubicBezTo>
                  <a:lnTo>
                    <a:pt x="512" y="1310"/>
                  </a:lnTo>
                  <a:lnTo>
                    <a:pt x="549" y="1334"/>
                  </a:lnTo>
                  <a:lnTo>
                    <a:pt x="524" y="1334"/>
                  </a:lnTo>
                  <a:cubicBezTo>
                    <a:pt x="524" y="1434"/>
                    <a:pt x="536" y="1372"/>
                    <a:pt x="487" y="1434"/>
                  </a:cubicBezTo>
                  <a:cubicBezTo>
                    <a:pt x="474" y="1472"/>
                    <a:pt x="524" y="1509"/>
                    <a:pt x="487" y="1522"/>
                  </a:cubicBezTo>
                  <a:cubicBezTo>
                    <a:pt x="487" y="1522"/>
                    <a:pt x="524" y="1522"/>
                    <a:pt x="524" y="1534"/>
                  </a:cubicBezTo>
                  <a:cubicBezTo>
                    <a:pt x="521" y="1533"/>
                    <a:pt x="518" y="1532"/>
                    <a:pt x="516" y="1532"/>
                  </a:cubicBezTo>
                  <a:cubicBezTo>
                    <a:pt x="499" y="1532"/>
                    <a:pt x="521" y="1565"/>
                    <a:pt x="511" y="1565"/>
                  </a:cubicBezTo>
                  <a:cubicBezTo>
                    <a:pt x="509" y="1565"/>
                    <a:pt x="505" y="1563"/>
                    <a:pt x="499" y="1559"/>
                  </a:cubicBezTo>
                  <a:lnTo>
                    <a:pt x="499" y="1559"/>
                  </a:lnTo>
                  <a:cubicBezTo>
                    <a:pt x="499" y="1570"/>
                    <a:pt x="478" y="1603"/>
                    <a:pt x="514" y="1618"/>
                  </a:cubicBezTo>
                  <a:lnTo>
                    <a:pt x="514" y="1618"/>
                  </a:lnTo>
                  <a:cubicBezTo>
                    <a:pt x="512" y="1618"/>
                    <a:pt x="509" y="1618"/>
                    <a:pt x="507" y="1618"/>
                  </a:cubicBezTo>
                  <a:cubicBezTo>
                    <a:pt x="497" y="1618"/>
                    <a:pt x="488" y="1620"/>
                    <a:pt x="480" y="1620"/>
                  </a:cubicBezTo>
                  <a:cubicBezTo>
                    <a:pt x="473" y="1620"/>
                    <a:pt x="466" y="1618"/>
                    <a:pt x="462" y="1609"/>
                  </a:cubicBezTo>
                  <a:cubicBezTo>
                    <a:pt x="462" y="1621"/>
                    <a:pt x="449" y="1621"/>
                    <a:pt x="449" y="1634"/>
                  </a:cubicBezTo>
                  <a:lnTo>
                    <a:pt x="474" y="1634"/>
                  </a:lnTo>
                  <a:cubicBezTo>
                    <a:pt x="462" y="1671"/>
                    <a:pt x="424" y="1671"/>
                    <a:pt x="449" y="1709"/>
                  </a:cubicBezTo>
                  <a:lnTo>
                    <a:pt x="474" y="1709"/>
                  </a:lnTo>
                  <a:cubicBezTo>
                    <a:pt x="474" y="1727"/>
                    <a:pt x="467" y="1738"/>
                    <a:pt x="444" y="1738"/>
                  </a:cubicBezTo>
                  <a:cubicBezTo>
                    <a:pt x="436" y="1738"/>
                    <a:pt x="425" y="1737"/>
                    <a:pt x="412" y="1734"/>
                  </a:cubicBezTo>
                  <a:lnTo>
                    <a:pt x="412" y="1709"/>
                  </a:lnTo>
                  <a:cubicBezTo>
                    <a:pt x="387" y="1734"/>
                    <a:pt x="387" y="1758"/>
                    <a:pt x="399" y="1796"/>
                  </a:cubicBezTo>
                  <a:lnTo>
                    <a:pt x="399" y="1783"/>
                  </a:lnTo>
                  <a:lnTo>
                    <a:pt x="399" y="1783"/>
                  </a:lnTo>
                  <a:cubicBezTo>
                    <a:pt x="424" y="1846"/>
                    <a:pt x="362" y="2033"/>
                    <a:pt x="399" y="2095"/>
                  </a:cubicBezTo>
                  <a:lnTo>
                    <a:pt x="437" y="2095"/>
                  </a:lnTo>
                  <a:lnTo>
                    <a:pt x="449" y="2145"/>
                  </a:lnTo>
                  <a:cubicBezTo>
                    <a:pt x="449" y="2145"/>
                    <a:pt x="367" y="2083"/>
                    <a:pt x="361" y="2072"/>
                  </a:cubicBezTo>
                  <a:lnTo>
                    <a:pt x="361" y="2072"/>
                  </a:lnTo>
                  <a:cubicBezTo>
                    <a:pt x="299" y="2209"/>
                    <a:pt x="224" y="2345"/>
                    <a:pt x="137" y="2469"/>
                  </a:cubicBezTo>
                  <a:cubicBezTo>
                    <a:pt x="134" y="2471"/>
                    <a:pt x="130" y="2472"/>
                    <a:pt x="127" y="2472"/>
                  </a:cubicBezTo>
                  <a:cubicBezTo>
                    <a:pt x="106" y="2472"/>
                    <a:pt x="88" y="2444"/>
                    <a:pt x="87" y="2444"/>
                  </a:cubicBezTo>
                  <a:lnTo>
                    <a:pt x="87" y="2444"/>
                  </a:lnTo>
                  <a:cubicBezTo>
                    <a:pt x="87" y="2469"/>
                    <a:pt x="112" y="2469"/>
                    <a:pt x="100" y="2494"/>
                  </a:cubicBezTo>
                  <a:cubicBezTo>
                    <a:pt x="94" y="2500"/>
                    <a:pt x="89" y="2503"/>
                    <a:pt x="86" y="2503"/>
                  </a:cubicBezTo>
                  <a:cubicBezTo>
                    <a:pt x="74" y="2503"/>
                    <a:pt x="72" y="2479"/>
                    <a:pt x="63" y="2469"/>
                  </a:cubicBezTo>
                  <a:cubicBezTo>
                    <a:pt x="63" y="2469"/>
                    <a:pt x="50" y="2482"/>
                    <a:pt x="63" y="2494"/>
                  </a:cubicBezTo>
                  <a:cubicBezTo>
                    <a:pt x="87" y="2507"/>
                    <a:pt x="125" y="2519"/>
                    <a:pt x="150" y="2532"/>
                  </a:cubicBezTo>
                  <a:lnTo>
                    <a:pt x="137" y="2557"/>
                  </a:lnTo>
                  <a:lnTo>
                    <a:pt x="112" y="2544"/>
                  </a:lnTo>
                  <a:lnTo>
                    <a:pt x="112" y="2544"/>
                  </a:lnTo>
                  <a:cubicBezTo>
                    <a:pt x="112" y="2544"/>
                    <a:pt x="175" y="2594"/>
                    <a:pt x="150" y="2619"/>
                  </a:cubicBezTo>
                  <a:cubicBezTo>
                    <a:pt x="112" y="2656"/>
                    <a:pt x="87" y="2706"/>
                    <a:pt x="63" y="2756"/>
                  </a:cubicBezTo>
                  <a:cubicBezTo>
                    <a:pt x="50" y="2744"/>
                    <a:pt x="38" y="2731"/>
                    <a:pt x="38" y="2719"/>
                  </a:cubicBezTo>
                  <a:cubicBezTo>
                    <a:pt x="38" y="2719"/>
                    <a:pt x="38" y="2731"/>
                    <a:pt x="13" y="2731"/>
                  </a:cubicBezTo>
                  <a:cubicBezTo>
                    <a:pt x="50" y="2731"/>
                    <a:pt x="13" y="2756"/>
                    <a:pt x="38" y="2756"/>
                  </a:cubicBezTo>
                  <a:cubicBezTo>
                    <a:pt x="87" y="2831"/>
                    <a:pt x="0" y="2843"/>
                    <a:pt x="25" y="2893"/>
                  </a:cubicBezTo>
                  <a:lnTo>
                    <a:pt x="1035" y="3604"/>
                  </a:lnTo>
                  <a:cubicBezTo>
                    <a:pt x="1035" y="3617"/>
                    <a:pt x="1023" y="3629"/>
                    <a:pt x="1023" y="3629"/>
                  </a:cubicBezTo>
                  <a:cubicBezTo>
                    <a:pt x="1035" y="3629"/>
                    <a:pt x="1060" y="3617"/>
                    <a:pt x="1048" y="3604"/>
                  </a:cubicBezTo>
                  <a:lnTo>
                    <a:pt x="1023" y="3579"/>
                  </a:lnTo>
                  <a:cubicBezTo>
                    <a:pt x="1023" y="3568"/>
                    <a:pt x="1025" y="3565"/>
                    <a:pt x="1028" y="3565"/>
                  </a:cubicBezTo>
                  <a:cubicBezTo>
                    <a:pt x="1033" y="3565"/>
                    <a:pt x="1041" y="3574"/>
                    <a:pt x="1045" y="3574"/>
                  </a:cubicBezTo>
                  <a:cubicBezTo>
                    <a:pt x="1047" y="3574"/>
                    <a:pt x="1048" y="3572"/>
                    <a:pt x="1048" y="3567"/>
                  </a:cubicBezTo>
                  <a:cubicBezTo>
                    <a:pt x="1085" y="3579"/>
                    <a:pt x="1073" y="3604"/>
                    <a:pt x="1073" y="3629"/>
                  </a:cubicBezTo>
                  <a:cubicBezTo>
                    <a:pt x="1085" y="3604"/>
                    <a:pt x="1110" y="3604"/>
                    <a:pt x="1085" y="3579"/>
                  </a:cubicBezTo>
                  <a:cubicBezTo>
                    <a:pt x="1089" y="3577"/>
                    <a:pt x="1092" y="3577"/>
                    <a:pt x="1095" y="3577"/>
                  </a:cubicBezTo>
                  <a:cubicBezTo>
                    <a:pt x="1111" y="3577"/>
                    <a:pt x="1122" y="3594"/>
                    <a:pt x="1137" y="3594"/>
                  </a:cubicBezTo>
                  <a:cubicBezTo>
                    <a:pt x="1140" y="3594"/>
                    <a:pt x="1144" y="3594"/>
                    <a:pt x="1148" y="3592"/>
                  </a:cubicBezTo>
                  <a:cubicBezTo>
                    <a:pt x="1148" y="3579"/>
                    <a:pt x="1123" y="3542"/>
                    <a:pt x="1148" y="3529"/>
                  </a:cubicBezTo>
                  <a:cubicBezTo>
                    <a:pt x="1197" y="3517"/>
                    <a:pt x="1135" y="3442"/>
                    <a:pt x="1185" y="3430"/>
                  </a:cubicBezTo>
                  <a:lnTo>
                    <a:pt x="1185" y="3430"/>
                  </a:lnTo>
                  <a:lnTo>
                    <a:pt x="1185" y="3442"/>
                  </a:lnTo>
                  <a:cubicBezTo>
                    <a:pt x="1210" y="3442"/>
                    <a:pt x="1197" y="3405"/>
                    <a:pt x="1222" y="3392"/>
                  </a:cubicBezTo>
                  <a:cubicBezTo>
                    <a:pt x="1222" y="3392"/>
                    <a:pt x="1197" y="3392"/>
                    <a:pt x="1197" y="3367"/>
                  </a:cubicBezTo>
                  <a:cubicBezTo>
                    <a:pt x="1235" y="3355"/>
                    <a:pt x="1222" y="3330"/>
                    <a:pt x="1260" y="3317"/>
                  </a:cubicBezTo>
                  <a:lnTo>
                    <a:pt x="1235" y="3280"/>
                  </a:lnTo>
                  <a:cubicBezTo>
                    <a:pt x="1297" y="3193"/>
                    <a:pt x="1447" y="2819"/>
                    <a:pt x="1497" y="2731"/>
                  </a:cubicBezTo>
                  <a:cubicBezTo>
                    <a:pt x="1596" y="2544"/>
                    <a:pt x="1684" y="2345"/>
                    <a:pt x="1746" y="2145"/>
                  </a:cubicBezTo>
                  <a:cubicBezTo>
                    <a:pt x="1796" y="2145"/>
                    <a:pt x="1796" y="2108"/>
                    <a:pt x="1821" y="2083"/>
                  </a:cubicBezTo>
                  <a:cubicBezTo>
                    <a:pt x="1809" y="2083"/>
                    <a:pt x="1784" y="2083"/>
                    <a:pt x="1796" y="2070"/>
                  </a:cubicBezTo>
                  <a:cubicBezTo>
                    <a:pt x="1833" y="1995"/>
                    <a:pt x="1771" y="2058"/>
                    <a:pt x="1796" y="1970"/>
                  </a:cubicBezTo>
                  <a:cubicBezTo>
                    <a:pt x="1846" y="1808"/>
                    <a:pt x="1933" y="1659"/>
                    <a:pt x="2045" y="1522"/>
                  </a:cubicBezTo>
                  <a:cubicBezTo>
                    <a:pt x="2021" y="1459"/>
                    <a:pt x="2083" y="1434"/>
                    <a:pt x="2070" y="1384"/>
                  </a:cubicBezTo>
                  <a:lnTo>
                    <a:pt x="2083" y="1384"/>
                  </a:lnTo>
                  <a:cubicBezTo>
                    <a:pt x="2083" y="1334"/>
                    <a:pt x="2233" y="1122"/>
                    <a:pt x="2245" y="1073"/>
                  </a:cubicBezTo>
                  <a:lnTo>
                    <a:pt x="2233" y="1073"/>
                  </a:lnTo>
                  <a:cubicBezTo>
                    <a:pt x="2233" y="1023"/>
                    <a:pt x="2270" y="1048"/>
                    <a:pt x="2307" y="1023"/>
                  </a:cubicBezTo>
                  <a:cubicBezTo>
                    <a:pt x="2270" y="1010"/>
                    <a:pt x="2245" y="973"/>
                    <a:pt x="2245" y="935"/>
                  </a:cubicBezTo>
                  <a:lnTo>
                    <a:pt x="2257" y="935"/>
                  </a:lnTo>
                  <a:cubicBezTo>
                    <a:pt x="2245" y="898"/>
                    <a:pt x="2245" y="861"/>
                    <a:pt x="2245" y="811"/>
                  </a:cubicBezTo>
                  <a:lnTo>
                    <a:pt x="2245" y="811"/>
                  </a:lnTo>
                  <a:lnTo>
                    <a:pt x="2270" y="823"/>
                  </a:lnTo>
                  <a:cubicBezTo>
                    <a:pt x="2257" y="786"/>
                    <a:pt x="2295" y="736"/>
                    <a:pt x="2295" y="711"/>
                  </a:cubicBezTo>
                  <a:cubicBezTo>
                    <a:pt x="2332" y="674"/>
                    <a:pt x="2420" y="624"/>
                    <a:pt x="2407" y="549"/>
                  </a:cubicBezTo>
                  <a:lnTo>
                    <a:pt x="2507" y="549"/>
                  </a:lnTo>
                  <a:lnTo>
                    <a:pt x="2507" y="536"/>
                  </a:lnTo>
                  <a:cubicBezTo>
                    <a:pt x="2507" y="536"/>
                    <a:pt x="1584" y="37"/>
                    <a:pt x="1347" y="25"/>
                  </a:cubicBezTo>
                  <a:lnTo>
                    <a:pt x="1322" y="0"/>
                  </a:lnTo>
                  <a:lnTo>
                    <a:pt x="1322" y="25"/>
                  </a:lnTo>
                  <a:cubicBezTo>
                    <a:pt x="1302" y="35"/>
                    <a:pt x="1314" y="53"/>
                    <a:pt x="1307" y="53"/>
                  </a:cubicBezTo>
                  <a:cubicBezTo>
                    <a:pt x="1305" y="53"/>
                    <a:pt x="1302" y="52"/>
                    <a:pt x="1297" y="50"/>
                  </a:cubicBezTo>
                  <a:lnTo>
                    <a:pt x="1310" y="25"/>
                  </a:lnTo>
                  <a:lnTo>
                    <a:pt x="1310" y="25"/>
                  </a:lnTo>
                  <a:cubicBezTo>
                    <a:pt x="1306" y="28"/>
                    <a:pt x="1303" y="30"/>
                    <a:pt x="1300" y="30"/>
                  </a:cubicBezTo>
                  <a:cubicBezTo>
                    <a:pt x="1291" y="30"/>
                    <a:pt x="1281" y="18"/>
                    <a:pt x="12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466" name="Google Shape;466;p22"/>
          <p:cNvSpPr/>
          <p:nvPr/>
        </p:nvSpPr>
        <p:spPr>
          <a:xfrm>
            <a:off x="4441508" y="78583"/>
            <a:ext cx="218969" cy="196323"/>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7" name="Google Shape;467;p22"/>
          <p:cNvSpPr/>
          <p:nvPr/>
        </p:nvSpPr>
        <p:spPr>
          <a:xfrm>
            <a:off x="6908308" y="6536116"/>
            <a:ext cx="218969" cy="196323"/>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8" name="Google Shape;468;p22"/>
          <p:cNvSpPr/>
          <p:nvPr/>
        </p:nvSpPr>
        <p:spPr>
          <a:xfrm>
            <a:off x="701733" y="494300"/>
            <a:ext cx="10788400" cy="58692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69" name="Google Shape;469;p22"/>
          <p:cNvSpPr txBox="1">
            <a:spLocks noGrp="1"/>
          </p:cNvSpPr>
          <p:nvPr>
            <p:ph type="subTitle" idx="1"/>
          </p:nvPr>
        </p:nvSpPr>
        <p:spPr>
          <a:xfrm>
            <a:off x="2288667" y="2181800"/>
            <a:ext cx="76148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0" name="Google Shape;470;p22"/>
          <p:cNvSpPr txBox="1">
            <a:spLocks noGrp="1"/>
          </p:cNvSpPr>
          <p:nvPr>
            <p:ph type="title"/>
          </p:nvPr>
        </p:nvSpPr>
        <p:spPr>
          <a:xfrm>
            <a:off x="2288733" y="1324200"/>
            <a:ext cx="7614800" cy="85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7600">
                <a:solidFill>
                  <a:schemeClr val="accent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1" name="Google Shape;471;p22"/>
          <p:cNvSpPr txBox="1">
            <a:spLocks noGrp="1"/>
          </p:cNvSpPr>
          <p:nvPr>
            <p:ph type="subTitle" idx="2"/>
          </p:nvPr>
        </p:nvSpPr>
        <p:spPr>
          <a:xfrm>
            <a:off x="2288600" y="2782400"/>
            <a:ext cx="7614800" cy="77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5600">
                <a:solidFill>
                  <a:schemeClr val="accent2"/>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2" name="Google Shape;472;p22"/>
          <p:cNvSpPr txBox="1">
            <a:spLocks noGrp="1"/>
          </p:cNvSpPr>
          <p:nvPr>
            <p:ph type="subTitle" idx="3"/>
          </p:nvPr>
        </p:nvSpPr>
        <p:spPr>
          <a:xfrm>
            <a:off x="2462500" y="4657984"/>
            <a:ext cx="2362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3" name="Google Shape;473;p22"/>
          <p:cNvSpPr txBox="1">
            <a:spLocks noGrp="1"/>
          </p:cNvSpPr>
          <p:nvPr>
            <p:ph type="subTitle" idx="4"/>
          </p:nvPr>
        </p:nvSpPr>
        <p:spPr>
          <a:xfrm>
            <a:off x="2288600" y="3810267"/>
            <a:ext cx="76148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4" name="Google Shape;474;p22"/>
          <p:cNvSpPr txBox="1">
            <a:spLocks noGrp="1"/>
          </p:cNvSpPr>
          <p:nvPr>
            <p:ph type="subTitle" idx="5"/>
          </p:nvPr>
        </p:nvSpPr>
        <p:spPr>
          <a:xfrm>
            <a:off x="7367100" y="4657984"/>
            <a:ext cx="2362400" cy="64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4274404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475"/>
        <p:cNvGrpSpPr/>
        <p:nvPr/>
      </p:nvGrpSpPr>
      <p:grpSpPr>
        <a:xfrm>
          <a:off x="0" y="0"/>
          <a:ext cx="0" cy="0"/>
          <a:chOff x="0" y="0"/>
          <a:chExt cx="0" cy="0"/>
        </a:xfrm>
      </p:grpSpPr>
      <p:sp>
        <p:nvSpPr>
          <p:cNvPr id="476" name="Google Shape;476;p23"/>
          <p:cNvSpPr/>
          <p:nvPr/>
        </p:nvSpPr>
        <p:spPr>
          <a:xfrm rot="3568283">
            <a:off x="-1315586" y="-1048823"/>
            <a:ext cx="8056123" cy="7819220"/>
          </a:xfrm>
          <a:custGeom>
            <a:avLst/>
            <a:gdLst/>
            <a:ahLst/>
            <a:cxnLst/>
            <a:rect l="l" t="t" r="r" b="b"/>
            <a:pathLst>
              <a:path w="71685" h="69577" extrusionOk="0">
                <a:moveTo>
                  <a:pt x="38402" y="1"/>
                </a:moveTo>
                <a:cubicBezTo>
                  <a:pt x="34225" y="1"/>
                  <a:pt x="30414" y="1871"/>
                  <a:pt x="26452" y="2892"/>
                </a:cubicBezTo>
                <a:cubicBezTo>
                  <a:pt x="23995" y="3528"/>
                  <a:pt x="21451" y="4077"/>
                  <a:pt x="19219" y="5399"/>
                </a:cubicBezTo>
                <a:cubicBezTo>
                  <a:pt x="10414" y="10612"/>
                  <a:pt x="4154" y="17695"/>
                  <a:pt x="1660" y="27934"/>
                </a:cubicBezTo>
                <a:cubicBezTo>
                  <a:pt x="1" y="34718"/>
                  <a:pt x="886" y="41166"/>
                  <a:pt x="3094" y="47526"/>
                </a:cubicBezTo>
                <a:cubicBezTo>
                  <a:pt x="4116" y="50482"/>
                  <a:pt x="6099" y="53013"/>
                  <a:pt x="7608" y="55745"/>
                </a:cubicBezTo>
                <a:cubicBezTo>
                  <a:pt x="8756" y="57815"/>
                  <a:pt x="10439" y="59137"/>
                  <a:pt x="12335" y="60334"/>
                </a:cubicBezTo>
                <a:cubicBezTo>
                  <a:pt x="13557" y="61095"/>
                  <a:pt x="14767" y="61893"/>
                  <a:pt x="16014" y="62616"/>
                </a:cubicBezTo>
                <a:cubicBezTo>
                  <a:pt x="22702" y="66482"/>
                  <a:pt x="29622" y="69577"/>
                  <a:pt x="37155" y="69577"/>
                </a:cubicBezTo>
                <a:cubicBezTo>
                  <a:pt x="37642" y="69577"/>
                  <a:pt x="38132" y="69564"/>
                  <a:pt x="38624" y="69538"/>
                </a:cubicBezTo>
                <a:cubicBezTo>
                  <a:pt x="41417" y="69463"/>
                  <a:pt x="43787" y="69425"/>
                  <a:pt x="46206" y="68864"/>
                </a:cubicBezTo>
                <a:cubicBezTo>
                  <a:pt x="53290" y="67218"/>
                  <a:pt x="58253" y="63015"/>
                  <a:pt x="61658" y="56842"/>
                </a:cubicBezTo>
                <a:cubicBezTo>
                  <a:pt x="63204" y="54024"/>
                  <a:pt x="64751" y="51205"/>
                  <a:pt x="66497" y="48511"/>
                </a:cubicBezTo>
                <a:cubicBezTo>
                  <a:pt x="70300" y="42662"/>
                  <a:pt x="71597" y="36053"/>
                  <a:pt x="71660" y="29231"/>
                </a:cubicBezTo>
                <a:cubicBezTo>
                  <a:pt x="71685" y="26001"/>
                  <a:pt x="70999" y="22746"/>
                  <a:pt x="70537" y="19516"/>
                </a:cubicBezTo>
                <a:cubicBezTo>
                  <a:pt x="69901" y="15126"/>
                  <a:pt x="68280" y="11011"/>
                  <a:pt x="65112" y="7956"/>
                </a:cubicBezTo>
                <a:cubicBezTo>
                  <a:pt x="59906" y="2927"/>
                  <a:pt x="53650" y="63"/>
                  <a:pt x="46377" y="63"/>
                </a:cubicBezTo>
                <a:cubicBezTo>
                  <a:pt x="46003" y="63"/>
                  <a:pt x="45626" y="71"/>
                  <a:pt x="45246" y="86"/>
                </a:cubicBezTo>
                <a:cubicBezTo>
                  <a:pt x="44196" y="129"/>
                  <a:pt x="43155" y="181"/>
                  <a:pt x="42113" y="181"/>
                </a:cubicBezTo>
                <a:cubicBezTo>
                  <a:pt x="41347" y="181"/>
                  <a:pt x="40580" y="153"/>
                  <a:pt x="39809" y="74"/>
                </a:cubicBezTo>
                <a:cubicBezTo>
                  <a:pt x="39335" y="24"/>
                  <a:pt x="38866" y="1"/>
                  <a:pt x="38402" y="1"/>
                </a:cubicBezTo>
                <a:close/>
              </a:path>
            </a:pathLst>
          </a:cu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7" name="Google Shape;477;p23"/>
          <p:cNvSpPr txBox="1">
            <a:spLocks noGrp="1"/>
          </p:cNvSpPr>
          <p:nvPr>
            <p:ph type="subTitle" idx="1"/>
          </p:nvPr>
        </p:nvSpPr>
        <p:spPr>
          <a:xfrm>
            <a:off x="960000" y="2381500"/>
            <a:ext cx="6116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8" name="Google Shape;478;p23"/>
          <p:cNvSpPr txBox="1">
            <a:spLocks noGrp="1"/>
          </p:cNvSpPr>
          <p:nvPr>
            <p:ph type="title"/>
          </p:nvPr>
        </p:nvSpPr>
        <p:spPr>
          <a:xfrm>
            <a:off x="960000" y="1374100"/>
            <a:ext cx="10272000" cy="100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76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9" name="Google Shape;479;p23"/>
          <p:cNvSpPr/>
          <p:nvPr/>
        </p:nvSpPr>
        <p:spPr>
          <a:xfrm rot="10800000" flipH="1">
            <a:off x="-54766" y="-21108"/>
            <a:ext cx="4904500" cy="2337941"/>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0" name="Google Shape;480;p23"/>
          <p:cNvSpPr/>
          <p:nvPr/>
        </p:nvSpPr>
        <p:spPr>
          <a:xfrm rot="10800000" flipH="1">
            <a:off x="1396809" y="403299"/>
            <a:ext cx="250719" cy="224789"/>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6"/>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1" name="Google Shape;481;p23"/>
          <p:cNvSpPr/>
          <p:nvPr/>
        </p:nvSpPr>
        <p:spPr>
          <a:xfrm>
            <a:off x="10688328" y="6139024"/>
            <a:ext cx="1943403" cy="252640"/>
          </a:xfrm>
          <a:custGeom>
            <a:avLst/>
            <a:gdLst/>
            <a:ahLst/>
            <a:cxnLst/>
            <a:rect l="l" t="t" r="r" b="b"/>
            <a:pathLst>
              <a:path w="29208" h="3797" extrusionOk="0">
                <a:moveTo>
                  <a:pt x="28281" y="0"/>
                </a:moveTo>
                <a:cubicBezTo>
                  <a:pt x="28241" y="0"/>
                  <a:pt x="28201" y="2"/>
                  <a:pt x="28160" y="5"/>
                </a:cubicBezTo>
                <a:cubicBezTo>
                  <a:pt x="28073" y="5"/>
                  <a:pt x="27998" y="18"/>
                  <a:pt x="27911" y="43"/>
                </a:cubicBezTo>
                <a:cubicBezTo>
                  <a:pt x="27849" y="55"/>
                  <a:pt x="27774" y="68"/>
                  <a:pt x="27699" y="93"/>
                </a:cubicBezTo>
                <a:cubicBezTo>
                  <a:pt x="27612" y="118"/>
                  <a:pt x="27537" y="155"/>
                  <a:pt x="27462" y="192"/>
                </a:cubicBezTo>
                <a:cubicBezTo>
                  <a:pt x="27387" y="230"/>
                  <a:pt x="27312" y="267"/>
                  <a:pt x="27250" y="317"/>
                </a:cubicBezTo>
                <a:cubicBezTo>
                  <a:pt x="27138" y="392"/>
                  <a:pt x="27026" y="467"/>
                  <a:pt x="26926" y="554"/>
                </a:cubicBezTo>
                <a:cubicBezTo>
                  <a:pt x="26789" y="654"/>
                  <a:pt x="26664" y="766"/>
                  <a:pt x="26539" y="878"/>
                </a:cubicBezTo>
                <a:cubicBezTo>
                  <a:pt x="26439" y="978"/>
                  <a:pt x="26340" y="1090"/>
                  <a:pt x="26252" y="1178"/>
                </a:cubicBezTo>
                <a:cubicBezTo>
                  <a:pt x="26153" y="1277"/>
                  <a:pt x="26065" y="1377"/>
                  <a:pt x="25965" y="1464"/>
                </a:cubicBezTo>
                <a:lnTo>
                  <a:pt x="25916" y="1502"/>
                </a:lnTo>
                <a:cubicBezTo>
                  <a:pt x="25766" y="1627"/>
                  <a:pt x="25591" y="1726"/>
                  <a:pt x="25417" y="1801"/>
                </a:cubicBezTo>
                <a:cubicBezTo>
                  <a:pt x="25342" y="1839"/>
                  <a:pt x="25255" y="1864"/>
                  <a:pt x="25180" y="1888"/>
                </a:cubicBezTo>
                <a:cubicBezTo>
                  <a:pt x="25093" y="1913"/>
                  <a:pt x="25018" y="1938"/>
                  <a:pt x="24930" y="1951"/>
                </a:cubicBezTo>
                <a:cubicBezTo>
                  <a:pt x="24893" y="1963"/>
                  <a:pt x="24856" y="1963"/>
                  <a:pt x="24818" y="1963"/>
                </a:cubicBezTo>
                <a:lnTo>
                  <a:pt x="24718" y="1963"/>
                </a:lnTo>
                <a:cubicBezTo>
                  <a:pt x="24531" y="1938"/>
                  <a:pt x="24357" y="1888"/>
                  <a:pt x="24182" y="1826"/>
                </a:cubicBezTo>
                <a:cubicBezTo>
                  <a:pt x="24120" y="1801"/>
                  <a:pt x="24057" y="1764"/>
                  <a:pt x="23995" y="1739"/>
                </a:cubicBezTo>
                <a:cubicBezTo>
                  <a:pt x="23920" y="1689"/>
                  <a:pt x="23845" y="1639"/>
                  <a:pt x="23771" y="1589"/>
                </a:cubicBezTo>
                <a:cubicBezTo>
                  <a:pt x="23571" y="1427"/>
                  <a:pt x="23384" y="1240"/>
                  <a:pt x="23209" y="1040"/>
                </a:cubicBezTo>
                <a:cubicBezTo>
                  <a:pt x="23110" y="928"/>
                  <a:pt x="23010" y="828"/>
                  <a:pt x="22898" y="741"/>
                </a:cubicBezTo>
                <a:cubicBezTo>
                  <a:pt x="22773" y="641"/>
                  <a:pt x="22648" y="554"/>
                  <a:pt x="22511" y="467"/>
                </a:cubicBezTo>
                <a:cubicBezTo>
                  <a:pt x="22374" y="379"/>
                  <a:pt x="22224" y="305"/>
                  <a:pt x="22075" y="255"/>
                </a:cubicBezTo>
                <a:cubicBezTo>
                  <a:pt x="22000" y="230"/>
                  <a:pt x="21937" y="205"/>
                  <a:pt x="21875" y="192"/>
                </a:cubicBezTo>
                <a:cubicBezTo>
                  <a:pt x="21788" y="167"/>
                  <a:pt x="21688" y="155"/>
                  <a:pt x="21601" y="155"/>
                </a:cubicBezTo>
                <a:cubicBezTo>
                  <a:pt x="21563" y="152"/>
                  <a:pt x="21525" y="150"/>
                  <a:pt x="21486" y="150"/>
                </a:cubicBezTo>
                <a:cubicBezTo>
                  <a:pt x="21371" y="150"/>
                  <a:pt x="21251" y="164"/>
                  <a:pt x="21139" y="192"/>
                </a:cubicBezTo>
                <a:cubicBezTo>
                  <a:pt x="21002" y="217"/>
                  <a:pt x="20852" y="242"/>
                  <a:pt x="20715" y="292"/>
                </a:cubicBezTo>
                <a:cubicBezTo>
                  <a:pt x="20590" y="317"/>
                  <a:pt x="20466" y="379"/>
                  <a:pt x="20354" y="454"/>
                </a:cubicBezTo>
                <a:cubicBezTo>
                  <a:pt x="20266" y="517"/>
                  <a:pt x="20166" y="592"/>
                  <a:pt x="20092" y="679"/>
                </a:cubicBezTo>
                <a:cubicBezTo>
                  <a:pt x="19942" y="816"/>
                  <a:pt x="19817" y="953"/>
                  <a:pt x="19680" y="1090"/>
                </a:cubicBezTo>
                <a:cubicBezTo>
                  <a:pt x="19605" y="1153"/>
                  <a:pt x="19555" y="1240"/>
                  <a:pt x="19481" y="1302"/>
                </a:cubicBezTo>
                <a:cubicBezTo>
                  <a:pt x="19418" y="1377"/>
                  <a:pt x="19356" y="1464"/>
                  <a:pt x="19281" y="1539"/>
                </a:cubicBezTo>
                <a:cubicBezTo>
                  <a:pt x="19144" y="1676"/>
                  <a:pt x="18994" y="1814"/>
                  <a:pt x="18845" y="1951"/>
                </a:cubicBezTo>
                <a:cubicBezTo>
                  <a:pt x="18795" y="1988"/>
                  <a:pt x="18745" y="2026"/>
                  <a:pt x="18695" y="2063"/>
                </a:cubicBezTo>
                <a:cubicBezTo>
                  <a:pt x="18645" y="2088"/>
                  <a:pt x="18595" y="2113"/>
                  <a:pt x="18545" y="2138"/>
                </a:cubicBezTo>
                <a:cubicBezTo>
                  <a:pt x="18458" y="2163"/>
                  <a:pt x="18371" y="2200"/>
                  <a:pt x="18283" y="2213"/>
                </a:cubicBezTo>
                <a:cubicBezTo>
                  <a:pt x="18196" y="2238"/>
                  <a:pt x="18109" y="2250"/>
                  <a:pt x="18034" y="2263"/>
                </a:cubicBezTo>
                <a:cubicBezTo>
                  <a:pt x="17897" y="2288"/>
                  <a:pt x="17772" y="2300"/>
                  <a:pt x="17635" y="2313"/>
                </a:cubicBezTo>
                <a:cubicBezTo>
                  <a:pt x="17585" y="2325"/>
                  <a:pt x="17510" y="2325"/>
                  <a:pt x="17460" y="2325"/>
                </a:cubicBezTo>
                <a:lnTo>
                  <a:pt x="17336" y="2325"/>
                </a:lnTo>
                <a:cubicBezTo>
                  <a:pt x="17286" y="2313"/>
                  <a:pt x="17223" y="2300"/>
                  <a:pt x="17173" y="2288"/>
                </a:cubicBezTo>
                <a:cubicBezTo>
                  <a:pt x="17111" y="2275"/>
                  <a:pt x="17074" y="2250"/>
                  <a:pt x="17024" y="2238"/>
                </a:cubicBezTo>
                <a:cubicBezTo>
                  <a:pt x="16824" y="2150"/>
                  <a:pt x="16650" y="2051"/>
                  <a:pt x="16475" y="1938"/>
                </a:cubicBezTo>
                <a:cubicBezTo>
                  <a:pt x="16275" y="1764"/>
                  <a:pt x="16076" y="1577"/>
                  <a:pt x="15876" y="1415"/>
                </a:cubicBezTo>
                <a:cubicBezTo>
                  <a:pt x="15752" y="1302"/>
                  <a:pt x="15627" y="1203"/>
                  <a:pt x="15490" y="1115"/>
                </a:cubicBezTo>
                <a:cubicBezTo>
                  <a:pt x="15353" y="1028"/>
                  <a:pt x="15215" y="953"/>
                  <a:pt x="15066" y="916"/>
                </a:cubicBezTo>
                <a:cubicBezTo>
                  <a:pt x="15003" y="891"/>
                  <a:pt x="14954" y="878"/>
                  <a:pt x="14891" y="866"/>
                </a:cubicBezTo>
                <a:cubicBezTo>
                  <a:pt x="14804" y="853"/>
                  <a:pt x="14717" y="841"/>
                  <a:pt x="14629" y="841"/>
                </a:cubicBezTo>
                <a:cubicBezTo>
                  <a:pt x="14467" y="841"/>
                  <a:pt x="14293" y="853"/>
                  <a:pt x="14143" y="891"/>
                </a:cubicBezTo>
                <a:cubicBezTo>
                  <a:pt x="14006" y="928"/>
                  <a:pt x="13881" y="966"/>
                  <a:pt x="13756" y="1016"/>
                </a:cubicBezTo>
                <a:cubicBezTo>
                  <a:pt x="13619" y="1078"/>
                  <a:pt x="13482" y="1140"/>
                  <a:pt x="13370" y="1228"/>
                </a:cubicBezTo>
                <a:cubicBezTo>
                  <a:pt x="13208" y="1315"/>
                  <a:pt x="13070" y="1440"/>
                  <a:pt x="12933" y="1564"/>
                </a:cubicBezTo>
                <a:cubicBezTo>
                  <a:pt x="12821" y="1676"/>
                  <a:pt x="12709" y="1789"/>
                  <a:pt x="12596" y="1901"/>
                </a:cubicBezTo>
                <a:cubicBezTo>
                  <a:pt x="12484" y="2013"/>
                  <a:pt x="12384" y="2150"/>
                  <a:pt x="12285" y="2263"/>
                </a:cubicBezTo>
                <a:cubicBezTo>
                  <a:pt x="12235" y="2325"/>
                  <a:pt x="12185" y="2375"/>
                  <a:pt x="12123" y="2437"/>
                </a:cubicBezTo>
                <a:cubicBezTo>
                  <a:pt x="12060" y="2500"/>
                  <a:pt x="11998" y="2549"/>
                  <a:pt x="11936" y="2612"/>
                </a:cubicBezTo>
                <a:cubicBezTo>
                  <a:pt x="11836" y="2687"/>
                  <a:pt x="11724" y="2749"/>
                  <a:pt x="11611" y="2799"/>
                </a:cubicBezTo>
                <a:cubicBezTo>
                  <a:pt x="11488" y="2865"/>
                  <a:pt x="11351" y="2895"/>
                  <a:pt x="11211" y="2895"/>
                </a:cubicBezTo>
                <a:cubicBezTo>
                  <a:pt x="11166" y="2895"/>
                  <a:pt x="11120" y="2892"/>
                  <a:pt x="11075" y="2886"/>
                </a:cubicBezTo>
                <a:cubicBezTo>
                  <a:pt x="10925" y="2861"/>
                  <a:pt x="10776" y="2824"/>
                  <a:pt x="10626" y="2761"/>
                </a:cubicBezTo>
                <a:cubicBezTo>
                  <a:pt x="10564" y="2737"/>
                  <a:pt x="10489" y="2699"/>
                  <a:pt x="10427" y="2662"/>
                </a:cubicBezTo>
                <a:cubicBezTo>
                  <a:pt x="10377" y="2637"/>
                  <a:pt x="10314" y="2599"/>
                  <a:pt x="10277" y="2562"/>
                </a:cubicBezTo>
                <a:cubicBezTo>
                  <a:pt x="10215" y="2512"/>
                  <a:pt x="10165" y="2462"/>
                  <a:pt x="10127" y="2425"/>
                </a:cubicBezTo>
                <a:cubicBezTo>
                  <a:pt x="10090" y="2375"/>
                  <a:pt x="10052" y="2325"/>
                  <a:pt x="10015" y="2275"/>
                </a:cubicBezTo>
                <a:cubicBezTo>
                  <a:pt x="9853" y="2051"/>
                  <a:pt x="9691" y="1826"/>
                  <a:pt x="9504" y="1627"/>
                </a:cubicBezTo>
                <a:cubicBezTo>
                  <a:pt x="9391" y="1514"/>
                  <a:pt x="9267" y="1415"/>
                  <a:pt x="9142" y="1327"/>
                </a:cubicBezTo>
                <a:cubicBezTo>
                  <a:pt x="9005" y="1228"/>
                  <a:pt x="8855" y="1165"/>
                  <a:pt x="8693" y="1115"/>
                </a:cubicBezTo>
                <a:cubicBezTo>
                  <a:pt x="8568" y="1078"/>
                  <a:pt x="8431" y="1040"/>
                  <a:pt x="8306" y="1028"/>
                </a:cubicBezTo>
                <a:cubicBezTo>
                  <a:pt x="8144" y="1003"/>
                  <a:pt x="7982" y="991"/>
                  <a:pt x="7820" y="991"/>
                </a:cubicBezTo>
                <a:cubicBezTo>
                  <a:pt x="7758" y="991"/>
                  <a:pt x="7695" y="1003"/>
                  <a:pt x="7633" y="1016"/>
                </a:cubicBezTo>
                <a:cubicBezTo>
                  <a:pt x="7546" y="1016"/>
                  <a:pt x="7471" y="1040"/>
                  <a:pt x="7384" y="1065"/>
                </a:cubicBezTo>
                <a:cubicBezTo>
                  <a:pt x="7259" y="1090"/>
                  <a:pt x="7134" y="1140"/>
                  <a:pt x="7009" y="1190"/>
                </a:cubicBezTo>
                <a:cubicBezTo>
                  <a:pt x="6885" y="1240"/>
                  <a:pt x="6772" y="1302"/>
                  <a:pt x="6673" y="1377"/>
                </a:cubicBezTo>
                <a:cubicBezTo>
                  <a:pt x="6560" y="1452"/>
                  <a:pt x="6461" y="1539"/>
                  <a:pt x="6373" y="1639"/>
                </a:cubicBezTo>
                <a:cubicBezTo>
                  <a:pt x="6299" y="1701"/>
                  <a:pt x="6224" y="1764"/>
                  <a:pt x="6161" y="1851"/>
                </a:cubicBezTo>
                <a:cubicBezTo>
                  <a:pt x="6087" y="1926"/>
                  <a:pt x="6024" y="2001"/>
                  <a:pt x="5962" y="2076"/>
                </a:cubicBezTo>
                <a:cubicBezTo>
                  <a:pt x="5837" y="2225"/>
                  <a:pt x="5712" y="2387"/>
                  <a:pt x="5575" y="2537"/>
                </a:cubicBezTo>
                <a:cubicBezTo>
                  <a:pt x="5463" y="2662"/>
                  <a:pt x="5338" y="2786"/>
                  <a:pt x="5201" y="2911"/>
                </a:cubicBezTo>
                <a:cubicBezTo>
                  <a:pt x="5139" y="2949"/>
                  <a:pt x="5089" y="2986"/>
                  <a:pt x="5027" y="3023"/>
                </a:cubicBezTo>
                <a:cubicBezTo>
                  <a:pt x="4964" y="3061"/>
                  <a:pt x="4914" y="3086"/>
                  <a:pt x="4852" y="3111"/>
                </a:cubicBezTo>
                <a:cubicBezTo>
                  <a:pt x="4802" y="3136"/>
                  <a:pt x="4740" y="3161"/>
                  <a:pt x="4690" y="3173"/>
                </a:cubicBezTo>
                <a:cubicBezTo>
                  <a:pt x="4627" y="3198"/>
                  <a:pt x="4565" y="3210"/>
                  <a:pt x="4503" y="3223"/>
                </a:cubicBezTo>
                <a:cubicBezTo>
                  <a:pt x="4341" y="3235"/>
                  <a:pt x="4179" y="3235"/>
                  <a:pt x="4016" y="3235"/>
                </a:cubicBezTo>
                <a:cubicBezTo>
                  <a:pt x="3842" y="3210"/>
                  <a:pt x="3667" y="3161"/>
                  <a:pt x="3493" y="3111"/>
                </a:cubicBezTo>
                <a:cubicBezTo>
                  <a:pt x="3318" y="3023"/>
                  <a:pt x="3143" y="2936"/>
                  <a:pt x="2981" y="2824"/>
                </a:cubicBezTo>
                <a:cubicBezTo>
                  <a:pt x="2894" y="2749"/>
                  <a:pt x="2807" y="2674"/>
                  <a:pt x="2732" y="2587"/>
                </a:cubicBezTo>
                <a:cubicBezTo>
                  <a:pt x="2632" y="2487"/>
                  <a:pt x="2545" y="2387"/>
                  <a:pt x="2445" y="2275"/>
                </a:cubicBezTo>
                <a:cubicBezTo>
                  <a:pt x="2358" y="2175"/>
                  <a:pt x="2270" y="2088"/>
                  <a:pt x="2171" y="1976"/>
                </a:cubicBezTo>
                <a:cubicBezTo>
                  <a:pt x="2071" y="1876"/>
                  <a:pt x="1971" y="1789"/>
                  <a:pt x="1859" y="1689"/>
                </a:cubicBezTo>
                <a:cubicBezTo>
                  <a:pt x="1747" y="1577"/>
                  <a:pt x="1622" y="1489"/>
                  <a:pt x="1485" y="1402"/>
                </a:cubicBezTo>
                <a:cubicBezTo>
                  <a:pt x="1348" y="1327"/>
                  <a:pt x="1210" y="1277"/>
                  <a:pt x="1061" y="1240"/>
                </a:cubicBezTo>
                <a:cubicBezTo>
                  <a:pt x="973" y="1215"/>
                  <a:pt x="886" y="1203"/>
                  <a:pt x="799" y="1203"/>
                </a:cubicBezTo>
                <a:cubicBezTo>
                  <a:pt x="724" y="1203"/>
                  <a:pt x="637" y="1215"/>
                  <a:pt x="549" y="1228"/>
                </a:cubicBezTo>
                <a:cubicBezTo>
                  <a:pt x="450" y="1252"/>
                  <a:pt x="362" y="1277"/>
                  <a:pt x="263" y="1315"/>
                </a:cubicBezTo>
                <a:cubicBezTo>
                  <a:pt x="250" y="1315"/>
                  <a:pt x="238" y="1327"/>
                  <a:pt x="225" y="1327"/>
                </a:cubicBezTo>
                <a:cubicBezTo>
                  <a:pt x="76" y="1365"/>
                  <a:pt x="1" y="1527"/>
                  <a:pt x="38" y="1676"/>
                </a:cubicBezTo>
                <a:cubicBezTo>
                  <a:pt x="63" y="1739"/>
                  <a:pt x="113" y="1789"/>
                  <a:pt x="163" y="1826"/>
                </a:cubicBezTo>
                <a:cubicBezTo>
                  <a:pt x="203" y="1850"/>
                  <a:pt x="249" y="1864"/>
                  <a:pt x="293" y="1864"/>
                </a:cubicBezTo>
                <a:cubicBezTo>
                  <a:pt x="317" y="1864"/>
                  <a:pt x="340" y="1860"/>
                  <a:pt x="362" y="1851"/>
                </a:cubicBezTo>
                <a:cubicBezTo>
                  <a:pt x="412" y="1839"/>
                  <a:pt x="437" y="1826"/>
                  <a:pt x="500" y="1814"/>
                </a:cubicBezTo>
                <a:cubicBezTo>
                  <a:pt x="562" y="1789"/>
                  <a:pt x="612" y="1776"/>
                  <a:pt x="674" y="1764"/>
                </a:cubicBezTo>
                <a:cubicBezTo>
                  <a:pt x="712" y="1758"/>
                  <a:pt x="746" y="1754"/>
                  <a:pt x="780" y="1754"/>
                </a:cubicBezTo>
                <a:cubicBezTo>
                  <a:pt x="814" y="1754"/>
                  <a:pt x="849" y="1758"/>
                  <a:pt x="886" y="1764"/>
                </a:cubicBezTo>
                <a:cubicBezTo>
                  <a:pt x="948" y="1776"/>
                  <a:pt x="1011" y="1789"/>
                  <a:pt x="1061" y="1814"/>
                </a:cubicBezTo>
                <a:cubicBezTo>
                  <a:pt x="1123" y="1839"/>
                  <a:pt x="1185" y="1864"/>
                  <a:pt x="1235" y="1901"/>
                </a:cubicBezTo>
                <a:cubicBezTo>
                  <a:pt x="1298" y="1926"/>
                  <a:pt x="1348" y="1963"/>
                  <a:pt x="1397" y="2001"/>
                </a:cubicBezTo>
                <a:cubicBezTo>
                  <a:pt x="1609" y="2175"/>
                  <a:pt x="1809" y="2375"/>
                  <a:pt x="1996" y="2587"/>
                </a:cubicBezTo>
                <a:cubicBezTo>
                  <a:pt x="2158" y="2786"/>
                  <a:pt x="2345" y="2986"/>
                  <a:pt x="2545" y="3173"/>
                </a:cubicBezTo>
                <a:cubicBezTo>
                  <a:pt x="2657" y="3273"/>
                  <a:pt x="2794" y="3360"/>
                  <a:pt x="2931" y="3435"/>
                </a:cubicBezTo>
                <a:cubicBezTo>
                  <a:pt x="3069" y="3522"/>
                  <a:pt x="3206" y="3585"/>
                  <a:pt x="3355" y="3647"/>
                </a:cubicBezTo>
                <a:cubicBezTo>
                  <a:pt x="3480" y="3684"/>
                  <a:pt x="3617" y="3722"/>
                  <a:pt x="3754" y="3747"/>
                </a:cubicBezTo>
                <a:cubicBezTo>
                  <a:pt x="3904" y="3772"/>
                  <a:pt x="4041" y="3784"/>
                  <a:pt x="4191" y="3797"/>
                </a:cubicBezTo>
                <a:lnTo>
                  <a:pt x="4203" y="3797"/>
                </a:lnTo>
                <a:cubicBezTo>
                  <a:pt x="4353" y="3797"/>
                  <a:pt x="4515" y="3772"/>
                  <a:pt x="4665" y="3747"/>
                </a:cubicBezTo>
                <a:cubicBezTo>
                  <a:pt x="4790" y="3722"/>
                  <a:pt x="4902" y="3684"/>
                  <a:pt x="5014" y="3634"/>
                </a:cubicBezTo>
                <a:cubicBezTo>
                  <a:pt x="5151" y="3585"/>
                  <a:pt x="5276" y="3510"/>
                  <a:pt x="5401" y="3422"/>
                </a:cubicBezTo>
                <a:cubicBezTo>
                  <a:pt x="5513" y="3348"/>
                  <a:pt x="5613" y="3260"/>
                  <a:pt x="5712" y="3161"/>
                </a:cubicBezTo>
                <a:cubicBezTo>
                  <a:pt x="5887" y="2998"/>
                  <a:pt x="6049" y="2824"/>
                  <a:pt x="6199" y="2637"/>
                </a:cubicBezTo>
                <a:cubicBezTo>
                  <a:pt x="6336" y="2450"/>
                  <a:pt x="6486" y="2275"/>
                  <a:pt x="6648" y="2113"/>
                </a:cubicBezTo>
                <a:cubicBezTo>
                  <a:pt x="6710" y="2051"/>
                  <a:pt x="6772" y="1988"/>
                  <a:pt x="6847" y="1926"/>
                </a:cubicBezTo>
                <a:cubicBezTo>
                  <a:pt x="6960" y="1839"/>
                  <a:pt x="7072" y="1764"/>
                  <a:pt x="7184" y="1714"/>
                </a:cubicBezTo>
                <a:cubicBezTo>
                  <a:pt x="7346" y="1639"/>
                  <a:pt x="7508" y="1589"/>
                  <a:pt x="7670" y="1552"/>
                </a:cubicBezTo>
                <a:cubicBezTo>
                  <a:pt x="7745" y="1552"/>
                  <a:pt x="7808" y="1539"/>
                  <a:pt x="7870" y="1539"/>
                </a:cubicBezTo>
                <a:cubicBezTo>
                  <a:pt x="7945" y="1539"/>
                  <a:pt x="8020" y="1552"/>
                  <a:pt x="8094" y="1552"/>
                </a:cubicBezTo>
                <a:cubicBezTo>
                  <a:pt x="8182" y="1564"/>
                  <a:pt x="8269" y="1577"/>
                  <a:pt x="8369" y="1602"/>
                </a:cubicBezTo>
                <a:cubicBezTo>
                  <a:pt x="8469" y="1614"/>
                  <a:pt x="8568" y="1652"/>
                  <a:pt x="8656" y="1676"/>
                </a:cubicBezTo>
                <a:cubicBezTo>
                  <a:pt x="8718" y="1714"/>
                  <a:pt x="8780" y="1751"/>
                  <a:pt x="8843" y="1789"/>
                </a:cubicBezTo>
                <a:cubicBezTo>
                  <a:pt x="8893" y="1814"/>
                  <a:pt x="8955" y="1851"/>
                  <a:pt x="9005" y="1888"/>
                </a:cubicBezTo>
                <a:cubicBezTo>
                  <a:pt x="9067" y="1951"/>
                  <a:pt x="9130" y="2001"/>
                  <a:pt x="9192" y="2063"/>
                </a:cubicBezTo>
                <a:cubicBezTo>
                  <a:pt x="9242" y="2125"/>
                  <a:pt x="9292" y="2188"/>
                  <a:pt x="9342" y="2263"/>
                </a:cubicBezTo>
                <a:cubicBezTo>
                  <a:pt x="9416" y="2350"/>
                  <a:pt x="9479" y="2450"/>
                  <a:pt x="9541" y="2537"/>
                </a:cubicBezTo>
                <a:cubicBezTo>
                  <a:pt x="9628" y="2662"/>
                  <a:pt x="9728" y="2786"/>
                  <a:pt x="9840" y="2899"/>
                </a:cubicBezTo>
                <a:cubicBezTo>
                  <a:pt x="9915" y="2961"/>
                  <a:pt x="9978" y="3011"/>
                  <a:pt x="10052" y="3061"/>
                </a:cubicBezTo>
                <a:cubicBezTo>
                  <a:pt x="10102" y="3098"/>
                  <a:pt x="10165" y="3136"/>
                  <a:pt x="10215" y="3161"/>
                </a:cubicBezTo>
                <a:cubicBezTo>
                  <a:pt x="10302" y="3198"/>
                  <a:pt x="10389" y="3235"/>
                  <a:pt x="10476" y="3273"/>
                </a:cubicBezTo>
                <a:cubicBezTo>
                  <a:pt x="10526" y="3298"/>
                  <a:pt x="10589" y="3323"/>
                  <a:pt x="10651" y="3335"/>
                </a:cubicBezTo>
                <a:cubicBezTo>
                  <a:pt x="10833" y="3398"/>
                  <a:pt x="11024" y="3431"/>
                  <a:pt x="11216" y="3431"/>
                </a:cubicBezTo>
                <a:cubicBezTo>
                  <a:pt x="11328" y="3431"/>
                  <a:pt x="11439" y="3420"/>
                  <a:pt x="11549" y="3397"/>
                </a:cubicBezTo>
                <a:cubicBezTo>
                  <a:pt x="11686" y="3360"/>
                  <a:pt x="11823" y="3310"/>
                  <a:pt x="11960" y="3235"/>
                </a:cubicBezTo>
                <a:cubicBezTo>
                  <a:pt x="12085" y="3173"/>
                  <a:pt x="12197" y="3086"/>
                  <a:pt x="12310" y="2998"/>
                </a:cubicBezTo>
                <a:cubicBezTo>
                  <a:pt x="12422" y="2899"/>
                  <a:pt x="12534" y="2799"/>
                  <a:pt x="12634" y="2687"/>
                </a:cubicBezTo>
                <a:cubicBezTo>
                  <a:pt x="12721" y="2587"/>
                  <a:pt x="12808" y="2475"/>
                  <a:pt x="12896" y="2375"/>
                </a:cubicBezTo>
                <a:cubicBezTo>
                  <a:pt x="12996" y="2275"/>
                  <a:pt x="13083" y="2188"/>
                  <a:pt x="13183" y="2088"/>
                </a:cubicBezTo>
                <a:cubicBezTo>
                  <a:pt x="13270" y="1988"/>
                  <a:pt x="13370" y="1888"/>
                  <a:pt x="13482" y="1801"/>
                </a:cubicBezTo>
                <a:cubicBezTo>
                  <a:pt x="13544" y="1751"/>
                  <a:pt x="13607" y="1714"/>
                  <a:pt x="13669" y="1664"/>
                </a:cubicBezTo>
                <a:cubicBezTo>
                  <a:pt x="13731" y="1627"/>
                  <a:pt x="13806" y="1589"/>
                  <a:pt x="13881" y="1552"/>
                </a:cubicBezTo>
                <a:cubicBezTo>
                  <a:pt x="13956" y="1514"/>
                  <a:pt x="14043" y="1489"/>
                  <a:pt x="14130" y="1464"/>
                </a:cubicBezTo>
                <a:cubicBezTo>
                  <a:pt x="14218" y="1440"/>
                  <a:pt x="14305" y="1415"/>
                  <a:pt x="14392" y="1402"/>
                </a:cubicBezTo>
                <a:cubicBezTo>
                  <a:pt x="14430" y="1402"/>
                  <a:pt x="14480" y="1390"/>
                  <a:pt x="14517" y="1390"/>
                </a:cubicBezTo>
                <a:lnTo>
                  <a:pt x="14692" y="1390"/>
                </a:lnTo>
                <a:cubicBezTo>
                  <a:pt x="14804" y="1402"/>
                  <a:pt x="14916" y="1440"/>
                  <a:pt x="15028" y="1477"/>
                </a:cubicBezTo>
                <a:cubicBezTo>
                  <a:pt x="15091" y="1502"/>
                  <a:pt x="15141" y="1539"/>
                  <a:pt x="15203" y="1564"/>
                </a:cubicBezTo>
                <a:cubicBezTo>
                  <a:pt x="15265" y="1614"/>
                  <a:pt x="15328" y="1652"/>
                  <a:pt x="15390" y="1701"/>
                </a:cubicBezTo>
                <a:cubicBezTo>
                  <a:pt x="15590" y="1864"/>
                  <a:pt x="15789" y="2038"/>
                  <a:pt x="15976" y="2213"/>
                </a:cubicBezTo>
                <a:cubicBezTo>
                  <a:pt x="16101" y="2313"/>
                  <a:pt x="16213" y="2412"/>
                  <a:pt x="16350" y="2500"/>
                </a:cubicBezTo>
                <a:cubicBezTo>
                  <a:pt x="16463" y="2574"/>
                  <a:pt x="16587" y="2637"/>
                  <a:pt x="16712" y="2687"/>
                </a:cubicBezTo>
                <a:cubicBezTo>
                  <a:pt x="16799" y="2724"/>
                  <a:pt x="16887" y="2761"/>
                  <a:pt x="16974" y="2786"/>
                </a:cubicBezTo>
                <a:cubicBezTo>
                  <a:pt x="17036" y="2811"/>
                  <a:pt x="17111" y="2836"/>
                  <a:pt x="17173" y="2849"/>
                </a:cubicBezTo>
                <a:cubicBezTo>
                  <a:pt x="17254" y="2863"/>
                  <a:pt x="17334" y="2869"/>
                  <a:pt x="17414" y="2869"/>
                </a:cubicBezTo>
                <a:cubicBezTo>
                  <a:pt x="17471" y="2869"/>
                  <a:pt x="17528" y="2866"/>
                  <a:pt x="17585" y="2861"/>
                </a:cubicBezTo>
                <a:cubicBezTo>
                  <a:pt x="17722" y="2861"/>
                  <a:pt x="17859" y="2836"/>
                  <a:pt x="17996" y="2824"/>
                </a:cubicBezTo>
                <a:cubicBezTo>
                  <a:pt x="18146" y="2799"/>
                  <a:pt x="18308" y="2774"/>
                  <a:pt x="18458" y="2737"/>
                </a:cubicBezTo>
                <a:cubicBezTo>
                  <a:pt x="18520" y="2724"/>
                  <a:pt x="18583" y="2712"/>
                  <a:pt x="18645" y="2687"/>
                </a:cubicBezTo>
                <a:cubicBezTo>
                  <a:pt x="18707" y="2662"/>
                  <a:pt x="18795" y="2624"/>
                  <a:pt x="18845" y="2599"/>
                </a:cubicBezTo>
                <a:cubicBezTo>
                  <a:pt x="18894" y="2574"/>
                  <a:pt x="18957" y="2549"/>
                  <a:pt x="19007" y="2512"/>
                </a:cubicBezTo>
                <a:cubicBezTo>
                  <a:pt x="19057" y="2475"/>
                  <a:pt x="19106" y="2437"/>
                  <a:pt x="19156" y="2387"/>
                </a:cubicBezTo>
                <a:cubicBezTo>
                  <a:pt x="19343" y="2225"/>
                  <a:pt x="19530" y="2051"/>
                  <a:pt x="19705" y="1864"/>
                </a:cubicBezTo>
                <a:cubicBezTo>
                  <a:pt x="19767" y="1776"/>
                  <a:pt x="19867" y="1689"/>
                  <a:pt x="19929" y="1602"/>
                </a:cubicBezTo>
                <a:cubicBezTo>
                  <a:pt x="19992" y="1527"/>
                  <a:pt x="20079" y="1440"/>
                  <a:pt x="20141" y="1365"/>
                </a:cubicBezTo>
                <a:cubicBezTo>
                  <a:pt x="20216" y="1290"/>
                  <a:pt x="20304" y="1203"/>
                  <a:pt x="20378" y="1140"/>
                </a:cubicBezTo>
                <a:cubicBezTo>
                  <a:pt x="20441" y="1065"/>
                  <a:pt x="20516" y="1003"/>
                  <a:pt x="20590" y="941"/>
                </a:cubicBezTo>
                <a:cubicBezTo>
                  <a:pt x="20640" y="891"/>
                  <a:pt x="20703" y="866"/>
                  <a:pt x="20765" y="828"/>
                </a:cubicBezTo>
                <a:cubicBezTo>
                  <a:pt x="20915" y="766"/>
                  <a:pt x="21089" y="729"/>
                  <a:pt x="21251" y="704"/>
                </a:cubicBezTo>
                <a:cubicBezTo>
                  <a:pt x="21314" y="691"/>
                  <a:pt x="21389" y="679"/>
                  <a:pt x="21451" y="679"/>
                </a:cubicBezTo>
                <a:lnTo>
                  <a:pt x="21651" y="679"/>
                </a:lnTo>
                <a:cubicBezTo>
                  <a:pt x="21700" y="679"/>
                  <a:pt x="21750" y="691"/>
                  <a:pt x="21800" y="704"/>
                </a:cubicBezTo>
                <a:cubicBezTo>
                  <a:pt x="21850" y="716"/>
                  <a:pt x="21900" y="741"/>
                  <a:pt x="21950" y="754"/>
                </a:cubicBezTo>
                <a:lnTo>
                  <a:pt x="22087" y="816"/>
                </a:lnTo>
                <a:cubicBezTo>
                  <a:pt x="22149" y="853"/>
                  <a:pt x="22212" y="878"/>
                  <a:pt x="22262" y="916"/>
                </a:cubicBezTo>
                <a:cubicBezTo>
                  <a:pt x="22361" y="978"/>
                  <a:pt x="22461" y="1053"/>
                  <a:pt x="22561" y="1115"/>
                </a:cubicBezTo>
                <a:cubicBezTo>
                  <a:pt x="22598" y="1153"/>
                  <a:pt x="22623" y="1165"/>
                  <a:pt x="22673" y="1215"/>
                </a:cubicBezTo>
                <a:cubicBezTo>
                  <a:pt x="22723" y="1265"/>
                  <a:pt x="22773" y="1315"/>
                  <a:pt x="22810" y="1377"/>
                </a:cubicBezTo>
                <a:cubicBezTo>
                  <a:pt x="22910" y="1464"/>
                  <a:pt x="22972" y="1552"/>
                  <a:pt x="23085" y="1664"/>
                </a:cubicBezTo>
                <a:cubicBezTo>
                  <a:pt x="23184" y="1764"/>
                  <a:pt x="23297" y="1864"/>
                  <a:pt x="23409" y="1951"/>
                </a:cubicBezTo>
                <a:cubicBezTo>
                  <a:pt x="23534" y="2063"/>
                  <a:pt x="23658" y="2150"/>
                  <a:pt x="23808" y="2225"/>
                </a:cubicBezTo>
                <a:cubicBezTo>
                  <a:pt x="23945" y="2288"/>
                  <a:pt x="24082" y="2350"/>
                  <a:pt x="24232" y="2387"/>
                </a:cubicBezTo>
                <a:cubicBezTo>
                  <a:pt x="24294" y="2412"/>
                  <a:pt x="24357" y="2425"/>
                  <a:pt x="24419" y="2437"/>
                </a:cubicBezTo>
                <a:cubicBezTo>
                  <a:pt x="24506" y="2462"/>
                  <a:pt x="24594" y="2475"/>
                  <a:pt x="24681" y="2475"/>
                </a:cubicBezTo>
                <a:cubicBezTo>
                  <a:pt x="24725" y="2481"/>
                  <a:pt x="24768" y="2484"/>
                  <a:pt x="24812" y="2484"/>
                </a:cubicBezTo>
                <a:cubicBezTo>
                  <a:pt x="24856" y="2484"/>
                  <a:pt x="24899" y="2481"/>
                  <a:pt x="24943" y="2475"/>
                </a:cubicBezTo>
                <a:cubicBezTo>
                  <a:pt x="25030" y="2475"/>
                  <a:pt x="25130" y="2450"/>
                  <a:pt x="25217" y="2425"/>
                </a:cubicBezTo>
                <a:cubicBezTo>
                  <a:pt x="25367" y="2387"/>
                  <a:pt x="25517" y="2337"/>
                  <a:pt x="25666" y="2275"/>
                </a:cubicBezTo>
                <a:cubicBezTo>
                  <a:pt x="25803" y="2213"/>
                  <a:pt x="25941" y="2138"/>
                  <a:pt x="26065" y="2051"/>
                </a:cubicBezTo>
                <a:cubicBezTo>
                  <a:pt x="26202" y="1951"/>
                  <a:pt x="26327" y="1851"/>
                  <a:pt x="26439" y="1739"/>
                </a:cubicBezTo>
                <a:cubicBezTo>
                  <a:pt x="26552" y="1627"/>
                  <a:pt x="26651" y="1527"/>
                  <a:pt x="26764" y="1402"/>
                </a:cubicBezTo>
                <a:cubicBezTo>
                  <a:pt x="26888" y="1277"/>
                  <a:pt x="27013" y="1153"/>
                  <a:pt x="27150" y="1040"/>
                </a:cubicBezTo>
                <a:cubicBezTo>
                  <a:pt x="27325" y="891"/>
                  <a:pt x="27512" y="766"/>
                  <a:pt x="27724" y="654"/>
                </a:cubicBezTo>
                <a:cubicBezTo>
                  <a:pt x="27786" y="629"/>
                  <a:pt x="27849" y="604"/>
                  <a:pt x="27911" y="592"/>
                </a:cubicBezTo>
                <a:cubicBezTo>
                  <a:pt x="27973" y="567"/>
                  <a:pt x="28036" y="554"/>
                  <a:pt x="28111" y="542"/>
                </a:cubicBezTo>
                <a:cubicBezTo>
                  <a:pt x="28154" y="535"/>
                  <a:pt x="28201" y="532"/>
                  <a:pt x="28249" y="532"/>
                </a:cubicBezTo>
                <a:cubicBezTo>
                  <a:pt x="28298" y="532"/>
                  <a:pt x="28347" y="535"/>
                  <a:pt x="28397" y="542"/>
                </a:cubicBezTo>
                <a:cubicBezTo>
                  <a:pt x="28460" y="542"/>
                  <a:pt x="28522" y="554"/>
                  <a:pt x="28572" y="567"/>
                </a:cubicBezTo>
                <a:cubicBezTo>
                  <a:pt x="28634" y="592"/>
                  <a:pt x="28697" y="616"/>
                  <a:pt x="28759" y="641"/>
                </a:cubicBezTo>
                <a:lnTo>
                  <a:pt x="28809" y="654"/>
                </a:lnTo>
                <a:lnTo>
                  <a:pt x="28871" y="679"/>
                </a:lnTo>
                <a:cubicBezTo>
                  <a:pt x="28896" y="685"/>
                  <a:pt x="28918" y="688"/>
                  <a:pt x="28940" y="688"/>
                </a:cubicBezTo>
                <a:cubicBezTo>
                  <a:pt x="28962" y="688"/>
                  <a:pt x="28983" y="685"/>
                  <a:pt x="29008" y="679"/>
                </a:cubicBezTo>
                <a:cubicBezTo>
                  <a:pt x="29071" y="666"/>
                  <a:pt x="29133" y="616"/>
                  <a:pt x="29158" y="554"/>
                </a:cubicBezTo>
                <a:cubicBezTo>
                  <a:pt x="29196" y="492"/>
                  <a:pt x="29208" y="417"/>
                  <a:pt x="29183" y="342"/>
                </a:cubicBezTo>
                <a:cubicBezTo>
                  <a:pt x="29171" y="280"/>
                  <a:pt x="29121" y="230"/>
                  <a:pt x="29058" y="192"/>
                </a:cubicBezTo>
                <a:cubicBezTo>
                  <a:pt x="28921" y="130"/>
                  <a:pt x="28771" y="68"/>
                  <a:pt x="28622" y="30"/>
                </a:cubicBezTo>
                <a:cubicBezTo>
                  <a:pt x="28503" y="12"/>
                  <a:pt x="28391" y="0"/>
                  <a:pt x="28281"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2" name="Google Shape;482;p23"/>
          <p:cNvSpPr/>
          <p:nvPr/>
        </p:nvSpPr>
        <p:spPr>
          <a:xfrm>
            <a:off x="10906570" y="6410687"/>
            <a:ext cx="1850517" cy="251508"/>
          </a:xfrm>
          <a:custGeom>
            <a:avLst/>
            <a:gdLst/>
            <a:ahLst/>
            <a:cxnLst/>
            <a:rect l="l" t="t" r="r" b="b"/>
            <a:pathLst>
              <a:path w="27812" h="3780" extrusionOk="0">
                <a:moveTo>
                  <a:pt x="26813" y="0"/>
                </a:moveTo>
                <a:cubicBezTo>
                  <a:pt x="26739" y="13"/>
                  <a:pt x="26664" y="25"/>
                  <a:pt x="26589" y="38"/>
                </a:cubicBezTo>
                <a:cubicBezTo>
                  <a:pt x="26514" y="50"/>
                  <a:pt x="26439" y="75"/>
                  <a:pt x="26377" y="88"/>
                </a:cubicBezTo>
                <a:cubicBezTo>
                  <a:pt x="26302" y="125"/>
                  <a:pt x="26227" y="163"/>
                  <a:pt x="26152" y="187"/>
                </a:cubicBezTo>
                <a:cubicBezTo>
                  <a:pt x="26078" y="225"/>
                  <a:pt x="26015" y="275"/>
                  <a:pt x="25953" y="312"/>
                </a:cubicBezTo>
                <a:cubicBezTo>
                  <a:pt x="25841" y="399"/>
                  <a:pt x="25741" y="474"/>
                  <a:pt x="25641" y="549"/>
                </a:cubicBezTo>
                <a:cubicBezTo>
                  <a:pt x="25504" y="649"/>
                  <a:pt x="25392" y="761"/>
                  <a:pt x="25279" y="886"/>
                </a:cubicBezTo>
                <a:cubicBezTo>
                  <a:pt x="25180" y="986"/>
                  <a:pt x="25080" y="1085"/>
                  <a:pt x="24993" y="1185"/>
                </a:cubicBezTo>
                <a:cubicBezTo>
                  <a:pt x="24905" y="1272"/>
                  <a:pt x="24831" y="1372"/>
                  <a:pt x="24731" y="1460"/>
                </a:cubicBezTo>
                <a:lnTo>
                  <a:pt x="24681" y="1509"/>
                </a:lnTo>
                <a:cubicBezTo>
                  <a:pt x="24544" y="1622"/>
                  <a:pt x="24382" y="1721"/>
                  <a:pt x="24207" y="1796"/>
                </a:cubicBezTo>
                <a:cubicBezTo>
                  <a:pt x="24145" y="1834"/>
                  <a:pt x="24057" y="1859"/>
                  <a:pt x="23982" y="1884"/>
                </a:cubicBezTo>
                <a:cubicBezTo>
                  <a:pt x="23908" y="1921"/>
                  <a:pt x="23833" y="1933"/>
                  <a:pt x="23746" y="1946"/>
                </a:cubicBezTo>
                <a:lnTo>
                  <a:pt x="23646" y="1958"/>
                </a:lnTo>
                <a:lnTo>
                  <a:pt x="23546" y="1958"/>
                </a:lnTo>
                <a:cubicBezTo>
                  <a:pt x="23371" y="1933"/>
                  <a:pt x="23197" y="1884"/>
                  <a:pt x="23035" y="1821"/>
                </a:cubicBezTo>
                <a:cubicBezTo>
                  <a:pt x="22972" y="1796"/>
                  <a:pt x="22910" y="1759"/>
                  <a:pt x="22860" y="1734"/>
                </a:cubicBezTo>
                <a:cubicBezTo>
                  <a:pt x="22785" y="1684"/>
                  <a:pt x="22710" y="1634"/>
                  <a:pt x="22648" y="1584"/>
                </a:cubicBezTo>
                <a:cubicBezTo>
                  <a:pt x="22449" y="1422"/>
                  <a:pt x="22274" y="1235"/>
                  <a:pt x="22112" y="1035"/>
                </a:cubicBezTo>
                <a:cubicBezTo>
                  <a:pt x="22025" y="923"/>
                  <a:pt x="21925" y="823"/>
                  <a:pt x="21813" y="736"/>
                </a:cubicBezTo>
                <a:cubicBezTo>
                  <a:pt x="21700" y="649"/>
                  <a:pt x="21576" y="549"/>
                  <a:pt x="21438" y="474"/>
                </a:cubicBezTo>
                <a:cubicBezTo>
                  <a:pt x="21314" y="387"/>
                  <a:pt x="21164" y="312"/>
                  <a:pt x="21027" y="262"/>
                </a:cubicBezTo>
                <a:cubicBezTo>
                  <a:pt x="20964" y="237"/>
                  <a:pt x="20902" y="212"/>
                  <a:pt x="20840" y="200"/>
                </a:cubicBezTo>
                <a:cubicBezTo>
                  <a:pt x="20752" y="175"/>
                  <a:pt x="20665" y="163"/>
                  <a:pt x="20578" y="163"/>
                </a:cubicBezTo>
                <a:cubicBezTo>
                  <a:pt x="20540" y="159"/>
                  <a:pt x="20503" y="158"/>
                  <a:pt x="20466" y="158"/>
                </a:cubicBezTo>
                <a:cubicBezTo>
                  <a:pt x="20354" y="158"/>
                  <a:pt x="20244" y="172"/>
                  <a:pt x="20141" y="200"/>
                </a:cubicBezTo>
                <a:cubicBezTo>
                  <a:pt x="20004" y="212"/>
                  <a:pt x="19867" y="250"/>
                  <a:pt x="19730" y="300"/>
                </a:cubicBezTo>
                <a:cubicBezTo>
                  <a:pt x="19618" y="325"/>
                  <a:pt x="19505" y="387"/>
                  <a:pt x="19406" y="449"/>
                </a:cubicBezTo>
                <a:cubicBezTo>
                  <a:pt x="19306" y="512"/>
                  <a:pt x="19219" y="599"/>
                  <a:pt x="19144" y="674"/>
                </a:cubicBezTo>
                <a:cubicBezTo>
                  <a:pt x="19007" y="811"/>
                  <a:pt x="18882" y="948"/>
                  <a:pt x="18757" y="1085"/>
                </a:cubicBezTo>
                <a:cubicBezTo>
                  <a:pt x="18695" y="1148"/>
                  <a:pt x="18632" y="1235"/>
                  <a:pt x="18570" y="1310"/>
                </a:cubicBezTo>
                <a:cubicBezTo>
                  <a:pt x="18508" y="1385"/>
                  <a:pt x="18445" y="1460"/>
                  <a:pt x="18371" y="1534"/>
                </a:cubicBezTo>
                <a:cubicBezTo>
                  <a:pt x="18246" y="1672"/>
                  <a:pt x="18109" y="1821"/>
                  <a:pt x="17971" y="1946"/>
                </a:cubicBezTo>
                <a:cubicBezTo>
                  <a:pt x="17922" y="1983"/>
                  <a:pt x="17872" y="2021"/>
                  <a:pt x="17809" y="2058"/>
                </a:cubicBezTo>
                <a:cubicBezTo>
                  <a:pt x="17772" y="2083"/>
                  <a:pt x="17722" y="2108"/>
                  <a:pt x="17672" y="2133"/>
                </a:cubicBezTo>
                <a:cubicBezTo>
                  <a:pt x="17585" y="2170"/>
                  <a:pt x="17510" y="2195"/>
                  <a:pt x="17423" y="2220"/>
                </a:cubicBezTo>
                <a:cubicBezTo>
                  <a:pt x="17335" y="2233"/>
                  <a:pt x="17261" y="2258"/>
                  <a:pt x="17186" y="2270"/>
                </a:cubicBezTo>
                <a:cubicBezTo>
                  <a:pt x="17061" y="2283"/>
                  <a:pt x="16936" y="2295"/>
                  <a:pt x="16812" y="2308"/>
                </a:cubicBezTo>
                <a:cubicBezTo>
                  <a:pt x="16762" y="2320"/>
                  <a:pt x="16699" y="2320"/>
                  <a:pt x="16649" y="2320"/>
                </a:cubicBezTo>
                <a:lnTo>
                  <a:pt x="16525" y="2320"/>
                </a:lnTo>
                <a:cubicBezTo>
                  <a:pt x="16475" y="2308"/>
                  <a:pt x="16425" y="2295"/>
                  <a:pt x="16375" y="2283"/>
                </a:cubicBezTo>
                <a:cubicBezTo>
                  <a:pt x="16325" y="2270"/>
                  <a:pt x="16275" y="2258"/>
                  <a:pt x="16238" y="2233"/>
                </a:cubicBezTo>
                <a:cubicBezTo>
                  <a:pt x="16051" y="2158"/>
                  <a:pt x="15876" y="2058"/>
                  <a:pt x="15714" y="1933"/>
                </a:cubicBezTo>
                <a:cubicBezTo>
                  <a:pt x="15527" y="1771"/>
                  <a:pt x="15340" y="1584"/>
                  <a:pt x="15140" y="1410"/>
                </a:cubicBezTo>
                <a:cubicBezTo>
                  <a:pt x="15028" y="1310"/>
                  <a:pt x="14904" y="1210"/>
                  <a:pt x="14766" y="1110"/>
                </a:cubicBezTo>
                <a:cubicBezTo>
                  <a:pt x="14654" y="1023"/>
                  <a:pt x="14517" y="961"/>
                  <a:pt x="14380" y="911"/>
                </a:cubicBezTo>
                <a:cubicBezTo>
                  <a:pt x="14317" y="898"/>
                  <a:pt x="14268" y="886"/>
                  <a:pt x="14205" y="873"/>
                </a:cubicBezTo>
                <a:cubicBezTo>
                  <a:pt x="14118" y="848"/>
                  <a:pt x="14043" y="848"/>
                  <a:pt x="13956" y="836"/>
                </a:cubicBezTo>
                <a:cubicBezTo>
                  <a:pt x="13794" y="836"/>
                  <a:pt x="13644" y="861"/>
                  <a:pt x="13482" y="898"/>
                </a:cubicBezTo>
                <a:cubicBezTo>
                  <a:pt x="13357" y="923"/>
                  <a:pt x="13245" y="973"/>
                  <a:pt x="13120" y="1023"/>
                </a:cubicBezTo>
                <a:cubicBezTo>
                  <a:pt x="12995" y="1073"/>
                  <a:pt x="12871" y="1148"/>
                  <a:pt x="12746" y="1223"/>
                </a:cubicBezTo>
                <a:cubicBezTo>
                  <a:pt x="12609" y="1322"/>
                  <a:pt x="12472" y="1435"/>
                  <a:pt x="12347" y="1572"/>
                </a:cubicBezTo>
                <a:cubicBezTo>
                  <a:pt x="12235" y="1684"/>
                  <a:pt x="12135" y="1796"/>
                  <a:pt x="12023" y="1908"/>
                </a:cubicBezTo>
                <a:cubicBezTo>
                  <a:pt x="11923" y="2021"/>
                  <a:pt x="11836" y="2145"/>
                  <a:pt x="11736" y="2270"/>
                </a:cubicBezTo>
                <a:cubicBezTo>
                  <a:pt x="11674" y="2332"/>
                  <a:pt x="11636" y="2382"/>
                  <a:pt x="11574" y="2445"/>
                </a:cubicBezTo>
                <a:cubicBezTo>
                  <a:pt x="11511" y="2507"/>
                  <a:pt x="11462" y="2557"/>
                  <a:pt x="11399" y="2619"/>
                </a:cubicBezTo>
                <a:cubicBezTo>
                  <a:pt x="11299" y="2694"/>
                  <a:pt x="11187" y="2756"/>
                  <a:pt x="11087" y="2806"/>
                </a:cubicBezTo>
                <a:cubicBezTo>
                  <a:pt x="11000" y="2844"/>
                  <a:pt x="10925" y="2869"/>
                  <a:pt x="10838" y="2894"/>
                </a:cubicBezTo>
                <a:lnTo>
                  <a:pt x="10576" y="2894"/>
                </a:lnTo>
                <a:cubicBezTo>
                  <a:pt x="10426" y="2869"/>
                  <a:pt x="10289" y="2819"/>
                  <a:pt x="10152" y="2769"/>
                </a:cubicBezTo>
                <a:cubicBezTo>
                  <a:pt x="10077" y="2744"/>
                  <a:pt x="10015" y="2707"/>
                  <a:pt x="9953" y="2669"/>
                </a:cubicBezTo>
                <a:cubicBezTo>
                  <a:pt x="9903" y="2632"/>
                  <a:pt x="9840" y="2607"/>
                  <a:pt x="9803" y="2557"/>
                </a:cubicBezTo>
                <a:cubicBezTo>
                  <a:pt x="9753" y="2520"/>
                  <a:pt x="9703" y="2470"/>
                  <a:pt x="9666" y="2432"/>
                </a:cubicBezTo>
                <a:cubicBezTo>
                  <a:pt x="9616" y="2382"/>
                  <a:pt x="9591" y="2332"/>
                  <a:pt x="9553" y="2283"/>
                </a:cubicBezTo>
                <a:cubicBezTo>
                  <a:pt x="9404" y="2046"/>
                  <a:pt x="9242" y="1834"/>
                  <a:pt x="9067" y="1634"/>
                </a:cubicBezTo>
                <a:cubicBezTo>
                  <a:pt x="8967" y="1522"/>
                  <a:pt x="8843" y="1422"/>
                  <a:pt x="8718" y="1335"/>
                </a:cubicBezTo>
                <a:cubicBezTo>
                  <a:pt x="8593" y="1235"/>
                  <a:pt x="8444" y="1173"/>
                  <a:pt x="8294" y="1123"/>
                </a:cubicBezTo>
                <a:cubicBezTo>
                  <a:pt x="8169" y="1085"/>
                  <a:pt x="8057" y="1048"/>
                  <a:pt x="7932" y="1035"/>
                </a:cubicBezTo>
                <a:cubicBezTo>
                  <a:pt x="7770" y="1011"/>
                  <a:pt x="7620" y="998"/>
                  <a:pt x="7471" y="986"/>
                </a:cubicBezTo>
                <a:cubicBezTo>
                  <a:pt x="7408" y="998"/>
                  <a:pt x="7346" y="998"/>
                  <a:pt x="7284" y="1011"/>
                </a:cubicBezTo>
                <a:cubicBezTo>
                  <a:pt x="7209" y="1023"/>
                  <a:pt x="7122" y="1035"/>
                  <a:pt x="7047" y="1060"/>
                </a:cubicBezTo>
                <a:cubicBezTo>
                  <a:pt x="6935" y="1098"/>
                  <a:pt x="6810" y="1135"/>
                  <a:pt x="6698" y="1198"/>
                </a:cubicBezTo>
                <a:cubicBezTo>
                  <a:pt x="6573" y="1247"/>
                  <a:pt x="6473" y="1310"/>
                  <a:pt x="6373" y="1372"/>
                </a:cubicBezTo>
                <a:cubicBezTo>
                  <a:pt x="6261" y="1447"/>
                  <a:pt x="6161" y="1534"/>
                  <a:pt x="6074" y="1634"/>
                </a:cubicBezTo>
                <a:cubicBezTo>
                  <a:pt x="5999" y="1696"/>
                  <a:pt x="5937" y="1771"/>
                  <a:pt x="5874" y="1846"/>
                </a:cubicBezTo>
                <a:cubicBezTo>
                  <a:pt x="5800" y="1921"/>
                  <a:pt x="5737" y="1996"/>
                  <a:pt x="5687" y="2071"/>
                </a:cubicBezTo>
                <a:cubicBezTo>
                  <a:pt x="5563" y="2220"/>
                  <a:pt x="5450" y="2382"/>
                  <a:pt x="5313" y="2520"/>
                </a:cubicBezTo>
                <a:cubicBezTo>
                  <a:pt x="5201" y="2657"/>
                  <a:pt x="5089" y="2781"/>
                  <a:pt x="4952" y="2906"/>
                </a:cubicBezTo>
                <a:cubicBezTo>
                  <a:pt x="4902" y="2944"/>
                  <a:pt x="4852" y="2981"/>
                  <a:pt x="4802" y="3018"/>
                </a:cubicBezTo>
                <a:cubicBezTo>
                  <a:pt x="4752" y="3056"/>
                  <a:pt x="4690" y="3093"/>
                  <a:pt x="4640" y="3106"/>
                </a:cubicBezTo>
                <a:cubicBezTo>
                  <a:pt x="4590" y="3131"/>
                  <a:pt x="4540" y="3156"/>
                  <a:pt x="4490" y="3168"/>
                </a:cubicBezTo>
                <a:cubicBezTo>
                  <a:pt x="4428" y="3193"/>
                  <a:pt x="4378" y="3205"/>
                  <a:pt x="4316" y="3218"/>
                </a:cubicBezTo>
                <a:cubicBezTo>
                  <a:pt x="4201" y="3227"/>
                  <a:pt x="4093" y="3236"/>
                  <a:pt x="3982" y="3236"/>
                </a:cubicBezTo>
                <a:cubicBezTo>
                  <a:pt x="3936" y="3236"/>
                  <a:pt x="3889" y="3234"/>
                  <a:pt x="3842" y="3230"/>
                </a:cubicBezTo>
                <a:cubicBezTo>
                  <a:pt x="3680" y="3205"/>
                  <a:pt x="3505" y="3156"/>
                  <a:pt x="3343" y="3106"/>
                </a:cubicBezTo>
                <a:cubicBezTo>
                  <a:pt x="3181" y="3031"/>
                  <a:pt x="3019" y="2931"/>
                  <a:pt x="2869" y="2819"/>
                </a:cubicBezTo>
                <a:cubicBezTo>
                  <a:pt x="2782" y="2744"/>
                  <a:pt x="2694" y="2669"/>
                  <a:pt x="2620" y="2582"/>
                </a:cubicBezTo>
                <a:cubicBezTo>
                  <a:pt x="2532" y="2482"/>
                  <a:pt x="2432" y="2382"/>
                  <a:pt x="2358" y="2270"/>
                </a:cubicBezTo>
                <a:cubicBezTo>
                  <a:pt x="2270" y="2170"/>
                  <a:pt x="2183" y="2071"/>
                  <a:pt x="2083" y="1971"/>
                </a:cubicBezTo>
                <a:cubicBezTo>
                  <a:pt x="1996" y="1871"/>
                  <a:pt x="1896" y="1784"/>
                  <a:pt x="1796" y="1684"/>
                </a:cubicBezTo>
                <a:cubicBezTo>
                  <a:pt x="1684" y="1584"/>
                  <a:pt x="1559" y="1484"/>
                  <a:pt x="1435" y="1397"/>
                </a:cubicBezTo>
                <a:cubicBezTo>
                  <a:pt x="1310" y="1322"/>
                  <a:pt x="1173" y="1272"/>
                  <a:pt x="1036" y="1235"/>
                </a:cubicBezTo>
                <a:cubicBezTo>
                  <a:pt x="961" y="1210"/>
                  <a:pt x="874" y="1198"/>
                  <a:pt x="786" y="1198"/>
                </a:cubicBezTo>
                <a:cubicBezTo>
                  <a:pt x="711" y="1198"/>
                  <a:pt x="624" y="1210"/>
                  <a:pt x="549" y="1223"/>
                </a:cubicBezTo>
                <a:cubicBezTo>
                  <a:pt x="450" y="1247"/>
                  <a:pt x="362" y="1272"/>
                  <a:pt x="275" y="1310"/>
                </a:cubicBezTo>
                <a:lnTo>
                  <a:pt x="238" y="1322"/>
                </a:lnTo>
                <a:lnTo>
                  <a:pt x="250" y="1322"/>
                </a:lnTo>
                <a:cubicBezTo>
                  <a:pt x="26" y="1410"/>
                  <a:pt x="1" y="1696"/>
                  <a:pt x="188" y="1821"/>
                </a:cubicBezTo>
                <a:cubicBezTo>
                  <a:pt x="228" y="1845"/>
                  <a:pt x="273" y="1859"/>
                  <a:pt x="317" y="1859"/>
                </a:cubicBezTo>
                <a:cubicBezTo>
                  <a:pt x="341" y="1859"/>
                  <a:pt x="365" y="1855"/>
                  <a:pt x="387" y="1846"/>
                </a:cubicBezTo>
                <a:cubicBezTo>
                  <a:pt x="425" y="1834"/>
                  <a:pt x="462" y="1809"/>
                  <a:pt x="512" y="1796"/>
                </a:cubicBezTo>
                <a:cubicBezTo>
                  <a:pt x="562" y="1784"/>
                  <a:pt x="624" y="1771"/>
                  <a:pt x="674" y="1759"/>
                </a:cubicBezTo>
                <a:cubicBezTo>
                  <a:pt x="705" y="1753"/>
                  <a:pt x="740" y="1749"/>
                  <a:pt x="774" y="1749"/>
                </a:cubicBezTo>
                <a:cubicBezTo>
                  <a:pt x="808" y="1749"/>
                  <a:pt x="842" y="1753"/>
                  <a:pt x="874" y="1759"/>
                </a:cubicBezTo>
                <a:cubicBezTo>
                  <a:pt x="936" y="1771"/>
                  <a:pt x="998" y="1784"/>
                  <a:pt x="1048" y="1809"/>
                </a:cubicBezTo>
                <a:cubicBezTo>
                  <a:pt x="1098" y="1834"/>
                  <a:pt x="1148" y="1859"/>
                  <a:pt x="1210" y="1896"/>
                </a:cubicBezTo>
                <a:cubicBezTo>
                  <a:pt x="1260" y="1921"/>
                  <a:pt x="1298" y="1958"/>
                  <a:pt x="1347" y="1996"/>
                </a:cubicBezTo>
                <a:cubicBezTo>
                  <a:pt x="1547" y="2170"/>
                  <a:pt x="1747" y="2370"/>
                  <a:pt x="1921" y="2569"/>
                </a:cubicBezTo>
                <a:cubicBezTo>
                  <a:pt x="2083" y="2781"/>
                  <a:pt x="2258" y="2981"/>
                  <a:pt x="2445" y="3156"/>
                </a:cubicBezTo>
                <a:cubicBezTo>
                  <a:pt x="2557" y="3255"/>
                  <a:pt x="2682" y="3355"/>
                  <a:pt x="2819" y="3430"/>
                </a:cubicBezTo>
                <a:cubicBezTo>
                  <a:pt x="2944" y="3505"/>
                  <a:pt x="3081" y="3567"/>
                  <a:pt x="3218" y="3629"/>
                </a:cubicBezTo>
                <a:cubicBezTo>
                  <a:pt x="3343" y="3679"/>
                  <a:pt x="3468" y="3717"/>
                  <a:pt x="3605" y="3742"/>
                </a:cubicBezTo>
                <a:cubicBezTo>
                  <a:pt x="3742" y="3767"/>
                  <a:pt x="3879" y="3779"/>
                  <a:pt x="4016" y="3779"/>
                </a:cubicBezTo>
                <a:cubicBezTo>
                  <a:pt x="4166" y="3779"/>
                  <a:pt x="4316" y="3767"/>
                  <a:pt x="4465" y="3742"/>
                </a:cubicBezTo>
                <a:cubicBezTo>
                  <a:pt x="4577" y="3717"/>
                  <a:pt x="4677" y="3679"/>
                  <a:pt x="4789" y="3629"/>
                </a:cubicBezTo>
                <a:cubicBezTo>
                  <a:pt x="4914" y="3567"/>
                  <a:pt x="5039" y="3505"/>
                  <a:pt x="5164" y="3417"/>
                </a:cubicBezTo>
                <a:cubicBezTo>
                  <a:pt x="5263" y="3330"/>
                  <a:pt x="5363" y="3243"/>
                  <a:pt x="5463" y="3156"/>
                </a:cubicBezTo>
                <a:cubicBezTo>
                  <a:pt x="5625" y="2981"/>
                  <a:pt x="5775" y="2806"/>
                  <a:pt x="5912" y="2619"/>
                </a:cubicBezTo>
                <a:cubicBezTo>
                  <a:pt x="6049" y="2445"/>
                  <a:pt x="6186" y="2270"/>
                  <a:pt x="6336" y="2108"/>
                </a:cubicBezTo>
                <a:cubicBezTo>
                  <a:pt x="6411" y="2033"/>
                  <a:pt x="6473" y="1971"/>
                  <a:pt x="6535" y="1908"/>
                </a:cubicBezTo>
                <a:cubicBezTo>
                  <a:pt x="6635" y="1834"/>
                  <a:pt x="6747" y="1759"/>
                  <a:pt x="6860" y="1696"/>
                </a:cubicBezTo>
                <a:cubicBezTo>
                  <a:pt x="7009" y="1634"/>
                  <a:pt x="7171" y="1584"/>
                  <a:pt x="7334" y="1547"/>
                </a:cubicBezTo>
                <a:cubicBezTo>
                  <a:pt x="7396" y="1547"/>
                  <a:pt x="7458" y="1534"/>
                  <a:pt x="7521" y="1534"/>
                </a:cubicBezTo>
                <a:cubicBezTo>
                  <a:pt x="7583" y="1534"/>
                  <a:pt x="7633" y="1534"/>
                  <a:pt x="7720" y="1547"/>
                </a:cubicBezTo>
                <a:cubicBezTo>
                  <a:pt x="7807" y="1559"/>
                  <a:pt x="7895" y="1572"/>
                  <a:pt x="7982" y="1597"/>
                </a:cubicBezTo>
                <a:cubicBezTo>
                  <a:pt x="8082" y="1622"/>
                  <a:pt x="8169" y="1647"/>
                  <a:pt x="8269" y="1684"/>
                </a:cubicBezTo>
                <a:cubicBezTo>
                  <a:pt x="8331" y="1709"/>
                  <a:pt x="8381" y="1746"/>
                  <a:pt x="8444" y="1784"/>
                </a:cubicBezTo>
                <a:cubicBezTo>
                  <a:pt x="8493" y="1809"/>
                  <a:pt x="8543" y="1846"/>
                  <a:pt x="8593" y="1884"/>
                </a:cubicBezTo>
                <a:cubicBezTo>
                  <a:pt x="8656" y="1946"/>
                  <a:pt x="8705" y="2008"/>
                  <a:pt x="8768" y="2071"/>
                </a:cubicBezTo>
                <a:cubicBezTo>
                  <a:pt x="8818" y="2120"/>
                  <a:pt x="8880" y="2195"/>
                  <a:pt x="8917" y="2258"/>
                </a:cubicBezTo>
                <a:cubicBezTo>
                  <a:pt x="8992" y="2345"/>
                  <a:pt x="9055" y="2445"/>
                  <a:pt x="9117" y="2532"/>
                </a:cubicBezTo>
                <a:cubicBezTo>
                  <a:pt x="9192" y="2669"/>
                  <a:pt x="9292" y="2781"/>
                  <a:pt x="9404" y="2894"/>
                </a:cubicBezTo>
                <a:cubicBezTo>
                  <a:pt x="9466" y="2956"/>
                  <a:pt x="9528" y="3006"/>
                  <a:pt x="9591" y="3056"/>
                </a:cubicBezTo>
                <a:cubicBezTo>
                  <a:pt x="9641" y="3093"/>
                  <a:pt x="9703" y="3131"/>
                  <a:pt x="9753" y="3156"/>
                </a:cubicBezTo>
                <a:cubicBezTo>
                  <a:pt x="9840" y="3205"/>
                  <a:pt x="9915" y="3243"/>
                  <a:pt x="9990" y="3268"/>
                </a:cubicBezTo>
                <a:cubicBezTo>
                  <a:pt x="10052" y="3305"/>
                  <a:pt x="10102" y="3318"/>
                  <a:pt x="10165" y="3343"/>
                </a:cubicBezTo>
                <a:cubicBezTo>
                  <a:pt x="10335" y="3397"/>
                  <a:pt x="10516" y="3427"/>
                  <a:pt x="10694" y="3427"/>
                </a:cubicBezTo>
                <a:cubicBezTo>
                  <a:pt x="10802" y="3427"/>
                  <a:pt x="10909" y="3416"/>
                  <a:pt x="11013" y="3393"/>
                </a:cubicBezTo>
                <a:cubicBezTo>
                  <a:pt x="11150" y="3355"/>
                  <a:pt x="11287" y="3305"/>
                  <a:pt x="11399" y="3230"/>
                </a:cubicBezTo>
                <a:cubicBezTo>
                  <a:pt x="11524" y="3168"/>
                  <a:pt x="11636" y="3093"/>
                  <a:pt x="11748" y="2993"/>
                </a:cubicBezTo>
                <a:cubicBezTo>
                  <a:pt x="11848" y="2906"/>
                  <a:pt x="11960" y="2794"/>
                  <a:pt x="12060" y="2682"/>
                </a:cubicBezTo>
                <a:cubicBezTo>
                  <a:pt x="12147" y="2582"/>
                  <a:pt x="12222" y="2470"/>
                  <a:pt x="12310" y="2370"/>
                </a:cubicBezTo>
                <a:cubicBezTo>
                  <a:pt x="12397" y="2270"/>
                  <a:pt x="12472" y="2183"/>
                  <a:pt x="12571" y="2083"/>
                </a:cubicBezTo>
                <a:cubicBezTo>
                  <a:pt x="12659" y="1983"/>
                  <a:pt x="12759" y="1896"/>
                  <a:pt x="12858" y="1796"/>
                </a:cubicBezTo>
                <a:cubicBezTo>
                  <a:pt x="12908" y="1759"/>
                  <a:pt x="12971" y="1709"/>
                  <a:pt x="13033" y="1672"/>
                </a:cubicBezTo>
                <a:cubicBezTo>
                  <a:pt x="13095" y="1622"/>
                  <a:pt x="13170" y="1584"/>
                  <a:pt x="13245" y="1547"/>
                </a:cubicBezTo>
                <a:cubicBezTo>
                  <a:pt x="13320" y="1522"/>
                  <a:pt x="13395" y="1484"/>
                  <a:pt x="13469" y="1460"/>
                </a:cubicBezTo>
                <a:cubicBezTo>
                  <a:pt x="13557" y="1435"/>
                  <a:pt x="13644" y="1410"/>
                  <a:pt x="13731" y="1397"/>
                </a:cubicBezTo>
                <a:cubicBezTo>
                  <a:pt x="13769" y="1385"/>
                  <a:pt x="13806" y="1385"/>
                  <a:pt x="13843" y="1385"/>
                </a:cubicBezTo>
                <a:lnTo>
                  <a:pt x="14006" y="1385"/>
                </a:lnTo>
                <a:cubicBezTo>
                  <a:pt x="14118" y="1410"/>
                  <a:pt x="14230" y="1435"/>
                  <a:pt x="14330" y="1472"/>
                </a:cubicBezTo>
                <a:cubicBezTo>
                  <a:pt x="14392" y="1497"/>
                  <a:pt x="14442" y="1534"/>
                  <a:pt x="14492" y="1572"/>
                </a:cubicBezTo>
                <a:cubicBezTo>
                  <a:pt x="14554" y="1609"/>
                  <a:pt x="14617" y="1659"/>
                  <a:pt x="14679" y="1696"/>
                </a:cubicBezTo>
                <a:cubicBezTo>
                  <a:pt x="14866" y="1859"/>
                  <a:pt x="15053" y="2046"/>
                  <a:pt x="15240" y="2208"/>
                </a:cubicBezTo>
                <a:cubicBezTo>
                  <a:pt x="15352" y="2320"/>
                  <a:pt x="15465" y="2407"/>
                  <a:pt x="15589" y="2495"/>
                </a:cubicBezTo>
                <a:cubicBezTo>
                  <a:pt x="15702" y="2569"/>
                  <a:pt x="15814" y="2632"/>
                  <a:pt x="15939" y="2694"/>
                </a:cubicBezTo>
                <a:cubicBezTo>
                  <a:pt x="16026" y="2719"/>
                  <a:pt x="16101" y="2756"/>
                  <a:pt x="16176" y="2794"/>
                </a:cubicBezTo>
                <a:cubicBezTo>
                  <a:pt x="16238" y="2819"/>
                  <a:pt x="16313" y="2831"/>
                  <a:pt x="16375" y="2844"/>
                </a:cubicBezTo>
                <a:cubicBezTo>
                  <a:pt x="16500" y="2869"/>
                  <a:pt x="16637" y="2869"/>
                  <a:pt x="16762" y="2869"/>
                </a:cubicBezTo>
                <a:cubicBezTo>
                  <a:pt x="16899" y="2856"/>
                  <a:pt x="17011" y="2844"/>
                  <a:pt x="17161" y="2819"/>
                </a:cubicBezTo>
                <a:cubicBezTo>
                  <a:pt x="17298" y="2794"/>
                  <a:pt x="17448" y="2769"/>
                  <a:pt x="17597" y="2732"/>
                </a:cubicBezTo>
                <a:cubicBezTo>
                  <a:pt x="17647" y="2719"/>
                  <a:pt x="17710" y="2707"/>
                  <a:pt x="17772" y="2694"/>
                </a:cubicBezTo>
                <a:cubicBezTo>
                  <a:pt x="17834" y="2657"/>
                  <a:pt x="17897" y="2632"/>
                  <a:pt x="17959" y="2594"/>
                </a:cubicBezTo>
                <a:cubicBezTo>
                  <a:pt x="18009" y="2569"/>
                  <a:pt x="18059" y="2544"/>
                  <a:pt x="18109" y="2520"/>
                </a:cubicBezTo>
                <a:cubicBezTo>
                  <a:pt x="18158" y="2482"/>
                  <a:pt x="18208" y="2432"/>
                  <a:pt x="18258" y="2395"/>
                </a:cubicBezTo>
                <a:cubicBezTo>
                  <a:pt x="18445" y="2233"/>
                  <a:pt x="18607" y="2071"/>
                  <a:pt x="18770" y="1884"/>
                </a:cubicBezTo>
                <a:cubicBezTo>
                  <a:pt x="18844" y="1809"/>
                  <a:pt x="18907" y="1721"/>
                  <a:pt x="18982" y="1634"/>
                </a:cubicBezTo>
                <a:cubicBezTo>
                  <a:pt x="19044" y="1547"/>
                  <a:pt x="19119" y="1460"/>
                  <a:pt x="19194" y="1385"/>
                </a:cubicBezTo>
                <a:cubicBezTo>
                  <a:pt x="19256" y="1322"/>
                  <a:pt x="19343" y="1223"/>
                  <a:pt x="19406" y="1160"/>
                </a:cubicBezTo>
                <a:cubicBezTo>
                  <a:pt x="19468" y="1098"/>
                  <a:pt x="19530" y="1023"/>
                  <a:pt x="19605" y="961"/>
                </a:cubicBezTo>
                <a:cubicBezTo>
                  <a:pt x="19655" y="923"/>
                  <a:pt x="19717" y="886"/>
                  <a:pt x="19780" y="848"/>
                </a:cubicBezTo>
                <a:cubicBezTo>
                  <a:pt x="19929" y="799"/>
                  <a:pt x="20079" y="749"/>
                  <a:pt x="20241" y="724"/>
                </a:cubicBezTo>
                <a:lnTo>
                  <a:pt x="20428" y="699"/>
                </a:lnTo>
                <a:cubicBezTo>
                  <a:pt x="20459" y="693"/>
                  <a:pt x="20491" y="689"/>
                  <a:pt x="20522" y="689"/>
                </a:cubicBezTo>
                <a:cubicBezTo>
                  <a:pt x="20553" y="689"/>
                  <a:pt x="20584" y="693"/>
                  <a:pt x="20615" y="699"/>
                </a:cubicBezTo>
                <a:cubicBezTo>
                  <a:pt x="20665" y="699"/>
                  <a:pt x="20715" y="711"/>
                  <a:pt x="20752" y="724"/>
                </a:cubicBezTo>
                <a:cubicBezTo>
                  <a:pt x="20802" y="736"/>
                  <a:pt x="20865" y="749"/>
                  <a:pt x="20915" y="774"/>
                </a:cubicBezTo>
                <a:lnTo>
                  <a:pt x="21039" y="836"/>
                </a:lnTo>
                <a:cubicBezTo>
                  <a:pt x="21102" y="873"/>
                  <a:pt x="21152" y="898"/>
                  <a:pt x="21201" y="936"/>
                </a:cubicBezTo>
                <a:cubicBezTo>
                  <a:pt x="21301" y="998"/>
                  <a:pt x="21389" y="1060"/>
                  <a:pt x="21476" y="1135"/>
                </a:cubicBezTo>
                <a:cubicBezTo>
                  <a:pt x="21513" y="1160"/>
                  <a:pt x="21551" y="1198"/>
                  <a:pt x="21588" y="1235"/>
                </a:cubicBezTo>
                <a:cubicBezTo>
                  <a:pt x="21638" y="1285"/>
                  <a:pt x="21688" y="1335"/>
                  <a:pt x="21725" y="1385"/>
                </a:cubicBezTo>
                <a:cubicBezTo>
                  <a:pt x="21813" y="1484"/>
                  <a:pt x="21887" y="1584"/>
                  <a:pt x="21975" y="1672"/>
                </a:cubicBezTo>
                <a:cubicBezTo>
                  <a:pt x="22074" y="1784"/>
                  <a:pt x="22187" y="1884"/>
                  <a:pt x="22286" y="1971"/>
                </a:cubicBezTo>
                <a:cubicBezTo>
                  <a:pt x="22411" y="2071"/>
                  <a:pt x="22536" y="2158"/>
                  <a:pt x="22673" y="2233"/>
                </a:cubicBezTo>
                <a:cubicBezTo>
                  <a:pt x="22798" y="2295"/>
                  <a:pt x="22935" y="2357"/>
                  <a:pt x="23072" y="2395"/>
                </a:cubicBezTo>
                <a:cubicBezTo>
                  <a:pt x="23134" y="2420"/>
                  <a:pt x="23197" y="2432"/>
                  <a:pt x="23247" y="2445"/>
                </a:cubicBezTo>
                <a:cubicBezTo>
                  <a:pt x="23334" y="2470"/>
                  <a:pt x="23421" y="2482"/>
                  <a:pt x="23509" y="2495"/>
                </a:cubicBezTo>
                <a:lnTo>
                  <a:pt x="23758" y="2495"/>
                </a:lnTo>
                <a:cubicBezTo>
                  <a:pt x="23845" y="2482"/>
                  <a:pt x="23920" y="2457"/>
                  <a:pt x="24007" y="2445"/>
                </a:cubicBezTo>
                <a:cubicBezTo>
                  <a:pt x="24157" y="2395"/>
                  <a:pt x="24294" y="2345"/>
                  <a:pt x="24431" y="2283"/>
                </a:cubicBezTo>
                <a:cubicBezTo>
                  <a:pt x="24569" y="2220"/>
                  <a:pt x="24693" y="2133"/>
                  <a:pt x="24818" y="2046"/>
                </a:cubicBezTo>
                <a:cubicBezTo>
                  <a:pt x="24943" y="1958"/>
                  <a:pt x="25067" y="1859"/>
                  <a:pt x="25167" y="1734"/>
                </a:cubicBezTo>
                <a:cubicBezTo>
                  <a:pt x="25279" y="1634"/>
                  <a:pt x="25367" y="1534"/>
                  <a:pt x="25479" y="1397"/>
                </a:cubicBezTo>
                <a:cubicBezTo>
                  <a:pt x="25591" y="1272"/>
                  <a:pt x="25716" y="1160"/>
                  <a:pt x="25841" y="1048"/>
                </a:cubicBezTo>
                <a:cubicBezTo>
                  <a:pt x="26015" y="898"/>
                  <a:pt x="26190" y="761"/>
                  <a:pt x="26389" y="649"/>
                </a:cubicBezTo>
                <a:cubicBezTo>
                  <a:pt x="26452" y="624"/>
                  <a:pt x="26514" y="611"/>
                  <a:pt x="26576" y="587"/>
                </a:cubicBezTo>
                <a:cubicBezTo>
                  <a:pt x="26626" y="574"/>
                  <a:pt x="26689" y="562"/>
                  <a:pt x="26751" y="549"/>
                </a:cubicBezTo>
                <a:cubicBezTo>
                  <a:pt x="26801" y="543"/>
                  <a:pt x="26848" y="540"/>
                  <a:pt x="26894" y="540"/>
                </a:cubicBezTo>
                <a:cubicBezTo>
                  <a:pt x="26941" y="540"/>
                  <a:pt x="26988" y="543"/>
                  <a:pt x="27038" y="549"/>
                </a:cubicBezTo>
                <a:cubicBezTo>
                  <a:pt x="27088" y="562"/>
                  <a:pt x="27150" y="562"/>
                  <a:pt x="27200" y="587"/>
                </a:cubicBezTo>
                <a:cubicBezTo>
                  <a:pt x="27262" y="599"/>
                  <a:pt x="27325" y="624"/>
                  <a:pt x="27375" y="649"/>
                </a:cubicBezTo>
                <a:lnTo>
                  <a:pt x="27425" y="661"/>
                </a:lnTo>
                <a:lnTo>
                  <a:pt x="27487" y="686"/>
                </a:lnTo>
                <a:cubicBezTo>
                  <a:pt x="27506" y="699"/>
                  <a:pt x="27527" y="705"/>
                  <a:pt x="27549" y="705"/>
                </a:cubicBezTo>
                <a:cubicBezTo>
                  <a:pt x="27571" y="705"/>
                  <a:pt x="27593" y="699"/>
                  <a:pt x="27612" y="686"/>
                </a:cubicBezTo>
                <a:cubicBezTo>
                  <a:pt x="27674" y="674"/>
                  <a:pt x="27736" y="624"/>
                  <a:pt x="27774" y="562"/>
                </a:cubicBezTo>
                <a:cubicBezTo>
                  <a:pt x="27799" y="499"/>
                  <a:pt x="27811" y="424"/>
                  <a:pt x="27786" y="350"/>
                </a:cubicBezTo>
                <a:cubicBezTo>
                  <a:pt x="27774" y="287"/>
                  <a:pt x="27736" y="225"/>
                  <a:pt x="27674" y="187"/>
                </a:cubicBezTo>
                <a:cubicBezTo>
                  <a:pt x="27537" y="125"/>
                  <a:pt x="27400" y="75"/>
                  <a:pt x="27250" y="38"/>
                </a:cubicBezTo>
                <a:cubicBezTo>
                  <a:pt x="27100" y="0"/>
                  <a:pt x="26963" y="0"/>
                  <a:pt x="26813" y="0"/>
                </a:cubicBezTo>
                <a:close/>
              </a:path>
            </a:pathLst>
          </a:cu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3" name="Google Shape;483;p23"/>
          <p:cNvSpPr txBox="1">
            <a:spLocks noGrp="1"/>
          </p:cNvSpPr>
          <p:nvPr>
            <p:ph type="subTitle" idx="2"/>
          </p:nvPr>
        </p:nvSpPr>
        <p:spPr>
          <a:xfrm>
            <a:off x="922700" y="3058100"/>
            <a:ext cx="6116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5600">
                <a:solidFill>
                  <a:schemeClr val="accent5"/>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4" name="Google Shape;484;p23"/>
          <p:cNvSpPr txBox="1">
            <a:spLocks noGrp="1"/>
          </p:cNvSpPr>
          <p:nvPr>
            <p:ph type="subTitle" idx="3"/>
          </p:nvPr>
        </p:nvSpPr>
        <p:spPr>
          <a:xfrm>
            <a:off x="922700" y="3989300"/>
            <a:ext cx="6116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5" name="Google Shape;485;p23"/>
          <p:cNvSpPr txBox="1">
            <a:spLocks noGrp="1"/>
          </p:cNvSpPr>
          <p:nvPr>
            <p:ph type="subTitle" idx="4"/>
          </p:nvPr>
        </p:nvSpPr>
        <p:spPr>
          <a:xfrm>
            <a:off x="4065600" y="4935684"/>
            <a:ext cx="2030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6" name="Google Shape;486;p23"/>
          <p:cNvSpPr txBox="1">
            <a:spLocks noGrp="1"/>
          </p:cNvSpPr>
          <p:nvPr>
            <p:ph type="subTitle" idx="5"/>
          </p:nvPr>
        </p:nvSpPr>
        <p:spPr>
          <a:xfrm>
            <a:off x="922700" y="4935684"/>
            <a:ext cx="2030400" cy="5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133"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0461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22917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942"/>
        <p:cNvGrpSpPr/>
        <p:nvPr/>
      </p:nvGrpSpPr>
      <p:grpSpPr>
        <a:xfrm>
          <a:off x="0" y="0"/>
          <a:ext cx="0" cy="0"/>
          <a:chOff x="0" y="0"/>
          <a:chExt cx="0" cy="0"/>
        </a:xfrm>
      </p:grpSpPr>
      <p:sp>
        <p:nvSpPr>
          <p:cNvPr id="943" name="Google Shape;943;p42"/>
          <p:cNvSpPr txBox="1">
            <a:spLocks noGrp="1"/>
          </p:cNvSpPr>
          <p:nvPr>
            <p:ph type="subTitle" idx="1"/>
          </p:nvPr>
        </p:nvSpPr>
        <p:spPr>
          <a:xfrm>
            <a:off x="1575233" y="30708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944" name="Google Shape;944;p42"/>
          <p:cNvSpPr txBox="1">
            <a:spLocks noGrp="1"/>
          </p:cNvSpPr>
          <p:nvPr>
            <p:ph type="subTitle" idx="2"/>
          </p:nvPr>
        </p:nvSpPr>
        <p:spPr>
          <a:xfrm>
            <a:off x="6448400" y="30708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3333">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3333">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3333">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3333">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3333">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3333">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3333">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3333">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3333">
                <a:latin typeface="Bebas Neue"/>
                <a:ea typeface="Bebas Neue"/>
                <a:cs typeface="Bebas Neue"/>
                <a:sym typeface="Bebas Neue"/>
              </a:defRPr>
            </a:lvl9pPr>
          </a:lstStyle>
          <a:p>
            <a:endParaRPr/>
          </a:p>
        </p:txBody>
      </p:sp>
      <p:sp>
        <p:nvSpPr>
          <p:cNvPr id="945" name="Google Shape;945;p42"/>
          <p:cNvSpPr txBox="1">
            <a:spLocks noGrp="1"/>
          </p:cNvSpPr>
          <p:nvPr>
            <p:ph type="subTitle" idx="3"/>
          </p:nvPr>
        </p:nvSpPr>
        <p:spPr>
          <a:xfrm>
            <a:off x="1575233" y="38895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6" name="Google Shape;946;p42"/>
          <p:cNvSpPr txBox="1">
            <a:spLocks noGrp="1"/>
          </p:cNvSpPr>
          <p:nvPr>
            <p:ph type="subTitle" idx="4"/>
          </p:nvPr>
        </p:nvSpPr>
        <p:spPr>
          <a:xfrm>
            <a:off x="6448400" y="3889533"/>
            <a:ext cx="38768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7" name="Google Shape;947;p42"/>
          <p:cNvSpPr txBox="1">
            <a:spLocks noGrp="1"/>
          </p:cNvSpPr>
          <p:nvPr>
            <p:ph type="title"/>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7271455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48"/>
        <p:cNvGrpSpPr/>
        <p:nvPr/>
      </p:nvGrpSpPr>
      <p:grpSpPr>
        <a:xfrm>
          <a:off x="0" y="0"/>
          <a:ext cx="0" cy="0"/>
          <a:chOff x="0" y="0"/>
          <a:chExt cx="0" cy="0"/>
        </a:xfrm>
      </p:grpSpPr>
      <p:sp>
        <p:nvSpPr>
          <p:cNvPr id="949" name="Google Shape;949;p43"/>
          <p:cNvSpPr txBox="1">
            <a:spLocks noGrp="1"/>
          </p:cNvSpPr>
          <p:nvPr>
            <p:ph type="title"/>
          </p:nvPr>
        </p:nvSpPr>
        <p:spPr>
          <a:xfrm>
            <a:off x="9600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0" name="Google Shape;950;p43"/>
          <p:cNvSpPr txBox="1">
            <a:spLocks noGrp="1"/>
          </p:cNvSpPr>
          <p:nvPr>
            <p:ph type="subTitle" idx="1"/>
          </p:nvPr>
        </p:nvSpPr>
        <p:spPr>
          <a:xfrm>
            <a:off x="9600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1" name="Google Shape;951;p43"/>
          <p:cNvSpPr txBox="1">
            <a:spLocks noGrp="1"/>
          </p:cNvSpPr>
          <p:nvPr>
            <p:ph type="title" idx="2"/>
          </p:nvPr>
        </p:nvSpPr>
        <p:spPr>
          <a:xfrm>
            <a:off x="45384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2" name="Google Shape;952;p43"/>
          <p:cNvSpPr txBox="1">
            <a:spLocks noGrp="1"/>
          </p:cNvSpPr>
          <p:nvPr>
            <p:ph type="subTitle" idx="3"/>
          </p:nvPr>
        </p:nvSpPr>
        <p:spPr>
          <a:xfrm>
            <a:off x="45384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3" name="Google Shape;953;p43"/>
          <p:cNvSpPr txBox="1">
            <a:spLocks noGrp="1"/>
          </p:cNvSpPr>
          <p:nvPr>
            <p:ph type="title" idx="4"/>
          </p:nvPr>
        </p:nvSpPr>
        <p:spPr>
          <a:xfrm>
            <a:off x="81168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4" name="Google Shape;954;p43"/>
          <p:cNvSpPr txBox="1">
            <a:spLocks noGrp="1"/>
          </p:cNvSpPr>
          <p:nvPr>
            <p:ph type="subTitle" idx="5"/>
          </p:nvPr>
        </p:nvSpPr>
        <p:spPr>
          <a:xfrm>
            <a:off x="81168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5" name="Google Shape;955;p43"/>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8370402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956"/>
        <p:cNvGrpSpPr/>
        <p:nvPr/>
      </p:nvGrpSpPr>
      <p:grpSpPr>
        <a:xfrm>
          <a:off x="0" y="0"/>
          <a:ext cx="0" cy="0"/>
          <a:chOff x="0" y="0"/>
          <a:chExt cx="0" cy="0"/>
        </a:xfrm>
      </p:grpSpPr>
      <p:sp>
        <p:nvSpPr>
          <p:cNvPr id="957" name="Google Shape;957;p44"/>
          <p:cNvSpPr txBox="1">
            <a:spLocks noGrp="1"/>
          </p:cNvSpPr>
          <p:nvPr>
            <p:ph type="title"/>
          </p:nvPr>
        </p:nvSpPr>
        <p:spPr>
          <a:xfrm>
            <a:off x="9600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58" name="Google Shape;958;p44"/>
          <p:cNvSpPr txBox="1">
            <a:spLocks noGrp="1"/>
          </p:cNvSpPr>
          <p:nvPr>
            <p:ph type="subTitle" idx="1"/>
          </p:nvPr>
        </p:nvSpPr>
        <p:spPr>
          <a:xfrm>
            <a:off x="9600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9" name="Google Shape;959;p44"/>
          <p:cNvSpPr txBox="1">
            <a:spLocks noGrp="1"/>
          </p:cNvSpPr>
          <p:nvPr>
            <p:ph type="title" idx="2"/>
          </p:nvPr>
        </p:nvSpPr>
        <p:spPr>
          <a:xfrm>
            <a:off x="45384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0" name="Google Shape;960;p44"/>
          <p:cNvSpPr txBox="1">
            <a:spLocks noGrp="1"/>
          </p:cNvSpPr>
          <p:nvPr>
            <p:ph type="subTitle" idx="3"/>
          </p:nvPr>
        </p:nvSpPr>
        <p:spPr>
          <a:xfrm>
            <a:off x="45384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1" name="Google Shape;961;p44"/>
          <p:cNvSpPr txBox="1">
            <a:spLocks noGrp="1"/>
          </p:cNvSpPr>
          <p:nvPr>
            <p:ph type="title" idx="4"/>
          </p:nvPr>
        </p:nvSpPr>
        <p:spPr>
          <a:xfrm>
            <a:off x="8116800" y="3231084"/>
            <a:ext cx="31152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2" name="Google Shape;962;p44"/>
          <p:cNvSpPr txBox="1">
            <a:spLocks noGrp="1"/>
          </p:cNvSpPr>
          <p:nvPr>
            <p:ph type="subTitle" idx="5"/>
          </p:nvPr>
        </p:nvSpPr>
        <p:spPr>
          <a:xfrm>
            <a:off x="8116800" y="4013117"/>
            <a:ext cx="31152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3" name="Google Shape;963;p44"/>
          <p:cNvSpPr txBox="1">
            <a:spLocks noGrp="1"/>
          </p:cNvSpPr>
          <p:nvPr>
            <p:ph type="title" idx="6"/>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6077507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64"/>
        <p:cNvGrpSpPr/>
        <p:nvPr/>
      </p:nvGrpSpPr>
      <p:grpSpPr>
        <a:xfrm>
          <a:off x="0" y="0"/>
          <a:ext cx="0" cy="0"/>
          <a:chOff x="0" y="0"/>
          <a:chExt cx="0" cy="0"/>
        </a:xfrm>
      </p:grpSpPr>
      <p:sp>
        <p:nvSpPr>
          <p:cNvPr id="965" name="Google Shape;965;p45"/>
          <p:cNvSpPr txBox="1">
            <a:spLocks noGrp="1"/>
          </p:cNvSpPr>
          <p:nvPr>
            <p:ph type="title"/>
          </p:nvPr>
        </p:nvSpPr>
        <p:spPr>
          <a:xfrm>
            <a:off x="1594484" y="22438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6" name="Google Shape;966;p45"/>
          <p:cNvSpPr txBox="1">
            <a:spLocks noGrp="1"/>
          </p:cNvSpPr>
          <p:nvPr>
            <p:ph type="subTitle" idx="1"/>
          </p:nvPr>
        </p:nvSpPr>
        <p:spPr>
          <a:xfrm>
            <a:off x="1594484" y="30258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7" name="Google Shape;967;p45"/>
          <p:cNvSpPr txBox="1">
            <a:spLocks noGrp="1"/>
          </p:cNvSpPr>
          <p:nvPr>
            <p:ph type="title" idx="2"/>
          </p:nvPr>
        </p:nvSpPr>
        <p:spPr>
          <a:xfrm>
            <a:off x="6774724" y="22438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68" name="Google Shape;968;p45"/>
          <p:cNvSpPr txBox="1">
            <a:spLocks noGrp="1"/>
          </p:cNvSpPr>
          <p:nvPr>
            <p:ph type="subTitle" idx="3"/>
          </p:nvPr>
        </p:nvSpPr>
        <p:spPr>
          <a:xfrm>
            <a:off x="6774724" y="30258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9" name="Google Shape;969;p45"/>
          <p:cNvSpPr txBox="1">
            <a:spLocks noGrp="1"/>
          </p:cNvSpPr>
          <p:nvPr>
            <p:ph type="title" idx="4"/>
          </p:nvPr>
        </p:nvSpPr>
        <p:spPr>
          <a:xfrm>
            <a:off x="1594484" y="4155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0" name="Google Shape;970;p45"/>
          <p:cNvSpPr txBox="1">
            <a:spLocks noGrp="1"/>
          </p:cNvSpPr>
          <p:nvPr>
            <p:ph type="subTitle" idx="5"/>
          </p:nvPr>
        </p:nvSpPr>
        <p:spPr>
          <a:xfrm>
            <a:off x="1594484" y="4937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1" name="Google Shape;971;p45"/>
          <p:cNvSpPr txBox="1">
            <a:spLocks noGrp="1"/>
          </p:cNvSpPr>
          <p:nvPr>
            <p:ph type="title" idx="6"/>
          </p:nvPr>
        </p:nvSpPr>
        <p:spPr>
          <a:xfrm>
            <a:off x="6774724" y="4155000"/>
            <a:ext cx="38228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2" name="Google Shape;972;p45"/>
          <p:cNvSpPr txBox="1">
            <a:spLocks noGrp="1"/>
          </p:cNvSpPr>
          <p:nvPr>
            <p:ph type="subTitle" idx="7"/>
          </p:nvPr>
        </p:nvSpPr>
        <p:spPr>
          <a:xfrm>
            <a:off x="6774724" y="4937033"/>
            <a:ext cx="38228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45"/>
          <p:cNvSpPr txBox="1">
            <a:spLocks noGrp="1"/>
          </p:cNvSpPr>
          <p:nvPr>
            <p:ph type="title" idx="8"/>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26345563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4"/>
        <p:cNvGrpSpPr/>
        <p:nvPr/>
      </p:nvGrpSpPr>
      <p:grpSpPr>
        <a:xfrm>
          <a:off x="0" y="0"/>
          <a:ext cx="0" cy="0"/>
          <a:chOff x="0" y="0"/>
          <a:chExt cx="0" cy="0"/>
        </a:xfrm>
      </p:grpSpPr>
      <p:sp>
        <p:nvSpPr>
          <p:cNvPr id="975" name="Google Shape;975;p46"/>
          <p:cNvSpPr txBox="1">
            <a:spLocks noGrp="1"/>
          </p:cNvSpPr>
          <p:nvPr>
            <p:ph type="title"/>
          </p:nvPr>
        </p:nvSpPr>
        <p:spPr>
          <a:xfrm>
            <a:off x="96000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6" name="Google Shape;976;p46"/>
          <p:cNvSpPr txBox="1">
            <a:spLocks noGrp="1"/>
          </p:cNvSpPr>
          <p:nvPr>
            <p:ph type="subTitle" idx="1"/>
          </p:nvPr>
        </p:nvSpPr>
        <p:spPr>
          <a:xfrm>
            <a:off x="960000"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7" name="Google Shape;977;p46"/>
          <p:cNvSpPr txBox="1">
            <a:spLocks noGrp="1"/>
          </p:cNvSpPr>
          <p:nvPr>
            <p:ph type="title" idx="2"/>
          </p:nvPr>
        </p:nvSpPr>
        <p:spPr>
          <a:xfrm>
            <a:off x="4559025"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78" name="Google Shape;978;p46"/>
          <p:cNvSpPr txBox="1">
            <a:spLocks noGrp="1"/>
          </p:cNvSpPr>
          <p:nvPr>
            <p:ph type="subTitle" idx="3"/>
          </p:nvPr>
        </p:nvSpPr>
        <p:spPr>
          <a:xfrm>
            <a:off x="4559025"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46"/>
          <p:cNvSpPr txBox="1">
            <a:spLocks noGrp="1"/>
          </p:cNvSpPr>
          <p:nvPr>
            <p:ph type="title" idx="4"/>
          </p:nvPr>
        </p:nvSpPr>
        <p:spPr>
          <a:xfrm>
            <a:off x="960000" y="4155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0" name="Google Shape;980;p46"/>
          <p:cNvSpPr txBox="1">
            <a:spLocks noGrp="1"/>
          </p:cNvSpPr>
          <p:nvPr>
            <p:ph type="subTitle" idx="5"/>
          </p:nvPr>
        </p:nvSpPr>
        <p:spPr>
          <a:xfrm>
            <a:off x="960000" y="49370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1" name="Google Shape;981;p46"/>
          <p:cNvSpPr txBox="1">
            <a:spLocks noGrp="1"/>
          </p:cNvSpPr>
          <p:nvPr>
            <p:ph type="title" idx="6"/>
          </p:nvPr>
        </p:nvSpPr>
        <p:spPr>
          <a:xfrm>
            <a:off x="4559025" y="4155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2" name="Google Shape;982;p46"/>
          <p:cNvSpPr txBox="1">
            <a:spLocks noGrp="1"/>
          </p:cNvSpPr>
          <p:nvPr>
            <p:ph type="subTitle" idx="7"/>
          </p:nvPr>
        </p:nvSpPr>
        <p:spPr>
          <a:xfrm>
            <a:off x="4559025" y="49370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3" name="Google Shape;983;p46"/>
          <p:cNvSpPr txBox="1">
            <a:spLocks noGrp="1"/>
          </p:cNvSpPr>
          <p:nvPr>
            <p:ph type="title" idx="8"/>
          </p:nvPr>
        </p:nvSpPr>
        <p:spPr>
          <a:xfrm>
            <a:off x="8158060" y="22438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4" name="Google Shape;984;p46"/>
          <p:cNvSpPr txBox="1">
            <a:spLocks noGrp="1"/>
          </p:cNvSpPr>
          <p:nvPr>
            <p:ph type="subTitle" idx="9"/>
          </p:nvPr>
        </p:nvSpPr>
        <p:spPr>
          <a:xfrm>
            <a:off x="8158060" y="30258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46"/>
          <p:cNvSpPr txBox="1">
            <a:spLocks noGrp="1"/>
          </p:cNvSpPr>
          <p:nvPr>
            <p:ph type="title" idx="13"/>
          </p:nvPr>
        </p:nvSpPr>
        <p:spPr>
          <a:xfrm>
            <a:off x="8158060" y="4155000"/>
            <a:ext cx="3074000" cy="70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986" name="Google Shape;986;p46"/>
          <p:cNvSpPr txBox="1">
            <a:spLocks noGrp="1"/>
          </p:cNvSpPr>
          <p:nvPr>
            <p:ph type="subTitle" idx="14"/>
          </p:nvPr>
        </p:nvSpPr>
        <p:spPr>
          <a:xfrm>
            <a:off x="8158060" y="4937033"/>
            <a:ext cx="30740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7" name="Google Shape;987;p46"/>
          <p:cNvSpPr txBox="1">
            <a:spLocks noGrp="1"/>
          </p:cNvSpPr>
          <p:nvPr>
            <p:ph type="title" idx="15"/>
          </p:nvPr>
        </p:nvSpPr>
        <p:spPr>
          <a:xfrm>
            <a:off x="960000" y="593367"/>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35249042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988"/>
        <p:cNvGrpSpPr/>
        <p:nvPr/>
      </p:nvGrpSpPr>
      <p:grpSpPr>
        <a:xfrm>
          <a:off x="0" y="0"/>
          <a:ext cx="0" cy="0"/>
          <a:chOff x="0" y="0"/>
          <a:chExt cx="0" cy="0"/>
        </a:xfrm>
      </p:grpSpPr>
      <p:sp>
        <p:nvSpPr>
          <p:cNvPr id="989" name="Google Shape;989;p47"/>
          <p:cNvSpPr txBox="1">
            <a:spLocks noGrp="1"/>
          </p:cNvSpPr>
          <p:nvPr>
            <p:ph type="title" hasCustomPrompt="1"/>
          </p:nvPr>
        </p:nvSpPr>
        <p:spPr>
          <a:xfrm>
            <a:off x="1712000" y="720000"/>
            <a:ext cx="876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90" name="Google Shape;990;p47"/>
          <p:cNvSpPr txBox="1">
            <a:spLocks noGrp="1"/>
          </p:cNvSpPr>
          <p:nvPr>
            <p:ph type="subTitle" idx="1"/>
          </p:nvPr>
        </p:nvSpPr>
        <p:spPr>
          <a:xfrm>
            <a:off x="1712000" y="1661367"/>
            <a:ext cx="8768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1" name="Google Shape;991;p47"/>
          <p:cNvSpPr txBox="1">
            <a:spLocks noGrp="1"/>
          </p:cNvSpPr>
          <p:nvPr>
            <p:ph type="title" idx="2" hasCustomPrompt="1"/>
          </p:nvPr>
        </p:nvSpPr>
        <p:spPr>
          <a:xfrm>
            <a:off x="1712000" y="2661517"/>
            <a:ext cx="876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92" name="Google Shape;992;p47"/>
          <p:cNvSpPr txBox="1">
            <a:spLocks noGrp="1"/>
          </p:cNvSpPr>
          <p:nvPr>
            <p:ph type="subTitle" idx="3"/>
          </p:nvPr>
        </p:nvSpPr>
        <p:spPr>
          <a:xfrm>
            <a:off x="1712000" y="3602884"/>
            <a:ext cx="8768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3" name="Google Shape;993;p47"/>
          <p:cNvSpPr txBox="1">
            <a:spLocks noGrp="1"/>
          </p:cNvSpPr>
          <p:nvPr>
            <p:ph type="title" idx="4" hasCustomPrompt="1"/>
          </p:nvPr>
        </p:nvSpPr>
        <p:spPr>
          <a:xfrm>
            <a:off x="1712000" y="4603051"/>
            <a:ext cx="8768000" cy="11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8266"/>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994" name="Google Shape;994;p47"/>
          <p:cNvSpPr txBox="1">
            <a:spLocks noGrp="1"/>
          </p:cNvSpPr>
          <p:nvPr>
            <p:ph type="subTitle" idx="5"/>
          </p:nvPr>
        </p:nvSpPr>
        <p:spPr>
          <a:xfrm>
            <a:off x="1712000" y="5544417"/>
            <a:ext cx="8768000" cy="5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3720341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008"/>
        <p:cNvGrpSpPr/>
        <p:nvPr/>
      </p:nvGrpSpPr>
      <p:grpSpPr>
        <a:xfrm>
          <a:off x="0" y="0"/>
          <a:ext cx="0" cy="0"/>
          <a:chOff x="0" y="0"/>
          <a:chExt cx="0" cy="0"/>
        </a:xfrm>
      </p:grpSpPr>
    </p:spTree>
    <p:extLst>
      <p:ext uri="{BB962C8B-B14F-4D97-AF65-F5344CB8AC3E}">
        <p14:creationId xmlns:p14="http://schemas.microsoft.com/office/powerpoint/2010/main" val="17967100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734F555D-46D3-A24B-9C9E-F4E5D605E617}"/>
              </a:ext>
            </a:extLst>
          </p:cNvPr>
          <p:cNvSpPr>
            <a:spLocks noGrp="1"/>
          </p:cNvSpPr>
          <p:nvPr>
            <p:ph type="pic" sz="quarter" idx="10"/>
          </p:nvPr>
        </p:nvSpPr>
        <p:spPr>
          <a:xfrm>
            <a:off x="0" y="0"/>
            <a:ext cx="12192000" cy="6858000"/>
          </a:xfrm>
          <a:prstGeom prst="rect">
            <a:avLst/>
          </a:prstGeom>
          <a:pattFill prst="pct90">
            <a:fgClr>
              <a:schemeClr val="accent2">
                <a:lumMod val="40000"/>
                <a:lumOff val="60000"/>
              </a:schemeClr>
            </a:fgClr>
            <a:bgClr>
              <a:schemeClr val="accent2"/>
            </a:bgClr>
          </a:pattFill>
        </p:spPr>
        <p:txBody>
          <a:bodyPr/>
          <a:lstStyle/>
          <a:p>
            <a:endParaRPr lang="en-US" dirty="0"/>
          </a:p>
        </p:txBody>
      </p:sp>
    </p:spTree>
    <p:extLst>
      <p:ext uri="{BB962C8B-B14F-4D97-AF65-F5344CB8AC3E}">
        <p14:creationId xmlns:p14="http://schemas.microsoft.com/office/powerpoint/2010/main" val="18973809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61"/>
        <p:cNvGrpSpPr/>
        <p:nvPr/>
      </p:nvGrpSpPr>
      <p:grpSpPr>
        <a:xfrm>
          <a:off x="0" y="0"/>
          <a:ext cx="0" cy="0"/>
          <a:chOff x="0" y="0"/>
          <a:chExt cx="0" cy="0"/>
        </a:xfrm>
      </p:grpSpPr>
      <p:grpSp>
        <p:nvGrpSpPr>
          <p:cNvPr id="262" name="Google Shape;262;p25"/>
          <p:cNvGrpSpPr/>
          <p:nvPr/>
        </p:nvGrpSpPr>
        <p:grpSpPr>
          <a:xfrm flipH="1">
            <a:off x="-3433" y="11"/>
            <a:ext cx="12195433" cy="6860124"/>
            <a:chOff x="-2575" y="7"/>
            <a:chExt cx="9146575" cy="5145093"/>
          </a:xfrm>
        </p:grpSpPr>
        <p:grpSp>
          <p:nvGrpSpPr>
            <p:cNvPr id="263" name="Google Shape;263;p25"/>
            <p:cNvGrpSpPr/>
            <p:nvPr/>
          </p:nvGrpSpPr>
          <p:grpSpPr>
            <a:xfrm>
              <a:off x="-2575" y="7"/>
              <a:ext cx="3472736" cy="2184757"/>
              <a:chOff x="5223150" y="2771850"/>
              <a:chExt cx="1210350" cy="761425"/>
            </a:xfrm>
          </p:grpSpPr>
          <p:sp>
            <p:nvSpPr>
              <p:cNvPr id="264" name="Google Shape;264;p25"/>
              <p:cNvSpPr/>
              <p:nvPr/>
            </p:nvSpPr>
            <p:spPr>
              <a:xfrm>
                <a:off x="5223150" y="2771850"/>
                <a:ext cx="1210350" cy="761425"/>
              </a:xfrm>
              <a:custGeom>
                <a:avLst/>
                <a:gdLst/>
                <a:ahLst/>
                <a:cxnLst/>
                <a:rect l="l" t="t" r="r" b="b"/>
                <a:pathLst>
                  <a:path w="48414" h="30457" extrusionOk="0">
                    <a:moveTo>
                      <a:pt x="40056" y="0"/>
                    </a:moveTo>
                    <a:cubicBezTo>
                      <a:pt x="39667" y="891"/>
                      <a:pt x="39228" y="1870"/>
                      <a:pt x="38764" y="2861"/>
                    </a:cubicBezTo>
                    <a:cubicBezTo>
                      <a:pt x="38111" y="4254"/>
                      <a:pt x="37521" y="5409"/>
                      <a:pt x="36944" y="6400"/>
                    </a:cubicBezTo>
                    <a:cubicBezTo>
                      <a:pt x="34723" y="10843"/>
                      <a:pt x="31313" y="13395"/>
                      <a:pt x="27749" y="13395"/>
                    </a:cubicBezTo>
                    <a:cubicBezTo>
                      <a:pt x="27186" y="13395"/>
                      <a:pt x="26619" y="13332"/>
                      <a:pt x="26052" y="13202"/>
                    </a:cubicBezTo>
                    <a:cubicBezTo>
                      <a:pt x="22772" y="12346"/>
                      <a:pt x="19727" y="11914"/>
                      <a:pt x="16882" y="11914"/>
                    </a:cubicBezTo>
                    <a:cubicBezTo>
                      <a:pt x="10508" y="11914"/>
                      <a:pt x="5136" y="14081"/>
                      <a:pt x="364" y="18497"/>
                    </a:cubicBezTo>
                    <a:cubicBezTo>
                      <a:pt x="239" y="18598"/>
                      <a:pt x="126" y="18698"/>
                      <a:pt x="0" y="18798"/>
                    </a:cubicBezTo>
                    <a:lnTo>
                      <a:pt x="0" y="26553"/>
                    </a:lnTo>
                    <a:cubicBezTo>
                      <a:pt x="980" y="27043"/>
                      <a:pt x="2059" y="27265"/>
                      <a:pt x="3151" y="27265"/>
                    </a:cubicBezTo>
                    <a:cubicBezTo>
                      <a:pt x="4325" y="27265"/>
                      <a:pt x="5515" y="27009"/>
                      <a:pt x="6614" y="26553"/>
                    </a:cubicBezTo>
                    <a:cubicBezTo>
                      <a:pt x="9174" y="25499"/>
                      <a:pt x="11357" y="23504"/>
                      <a:pt x="13440" y="21496"/>
                    </a:cubicBezTo>
                    <a:cubicBezTo>
                      <a:pt x="13842" y="21107"/>
                      <a:pt x="14231" y="20718"/>
                      <a:pt x="14632" y="20342"/>
                    </a:cubicBezTo>
                    <a:lnTo>
                      <a:pt x="14632" y="20342"/>
                    </a:lnTo>
                    <a:cubicBezTo>
                      <a:pt x="14143" y="20957"/>
                      <a:pt x="13653" y="21572"/>
                      <a:pt x="13177" y="22186"/>
                    </a:cubicBezTo>
                    <a:cubicBezTo>
                      <a:pt x="10880" y="25148"/>
                      <a:pt x="8709" y="27934"/>
                      <a:pt x="5296" y="29251"/>
                    </a:cubicBezTo>
                    <a:cubicBezTo>
                      <a:pt x="4530" y="29502"/>
                      <a:pt x="3715" y="29703"/>
                      <a:pt x="2836" y="29866"/>
                    </a:cubicBezTo>
                    <a:cubicBezTo>
                      <a:pt x="1895" y="30042"/>
                      <a:pt x="954" y="30155"/>
                      <a:pt x="0" y="30218"/>
                    </a:cubicBezTo>
                    <a:lnTo>
                      <a:pt x="0" y="30456"/>
                    </a:lnTo>
                    <a:cubicBezTo>
                      <a:pt x="954" y="30406"/>
                      <a:pt x="1920" y="30293"/>
                      <a:pt x="2874" y="30117"/>
                    </a:cubicBezTo>
                    <a:cubicBezTo>
                      <a:pt x="3740" y="29954"/>
                      <a:pt x="4568" y="29741"/>
                      <a:pt x="5346" y="29490"/>
                    </a:cubicBezTo>
                    <a:cubicBezTo>
                      <a:pt x="8810" y="28160"/>
                      <a:pt x="11006" y="25349"/>
                      <a:pt x="13315" y="22362"/>
                    </a:cubicBezTo>
                    <a:cubicBezTo>
                      <a:pt x="14168" y="21258"/>
                      <a:pt x="15046" y="20128"/>
                      <a:pt x="16013" y="19062"/>
                    </a:cubicBezTo>
                    <a:cubicBezTo>
                      <a:pt x="17293" y="17920"/>
                      <a:pt x="18623" y="16866"/>
                      <a:pt x="20104" y="16100"/>
                    </a:cubicBezTo>
                    <a:cubicBezTo>
                      <a:pt x="22049" y="15096"/>
                      <a:pt x="24169" y="14594"/>
                      <a:pt x="26328" y="14231"/>
                    </a:cubicBezTo>
                    <a:cubicBezTo>
                      <a:pt x="27256" y="14143"/>
                      <a:pt x="28198" y="14093"/>
                      <a:pt x="29139" y="14055"/>
                    </a:cubicBezTo>
                    <a:cubicBezTo>
                      <a:pt x="31021" y="13954"/>
                      <a:pt x="32979" y="13854"/>
                      <a:pt x="34886" y="13478"/>
                    </a:cubicBezTo>
                    <a:cubicBezTo>
                      <a:pt x="35890" y="13314"/>
                      <a:pt x="36706" y="13164"/>
                      <a:pt x="37434" y="13001"/>
                    </a:cubicBezTo>
                    <a:cubicBezTo>
                      <a:pt x="40458" y="12323"/>
                      <a:pt x="42554" y="11282"/>
                      <a:pt x="44260" y="9613"/>
                    </a:cubicBezTo>
                    <a:cubicBezTo>
                      <a:pt x="46368" y="7555"/>
                      <a:pt x="47811" y="4355"/>
                      <a:pt x="48326" y="603"/>
                    </a:cubicBezTo>
                    <a:cubicBezTo>
                      <a:pt x="48351" y="414"/>
                      <a:pt x="48389" y="214"/>
                      <a:pt x="48414" y="0"/>
                    </a:cubicBezTo>
                    <a:lnTo>
                      <a:pt x="48213" y="0"/>
                    </a:lnTo>
                    <a:cubicBezTo>
                      <a:pt x="48188" y="201"/>
                      <a:pt x="48163" y="389"/>
                      <a:pt x="48138" y="565"/>
                    </a:cubicBezTo>
                    <a:cubicBezTo>
                      <a:pt x="47636" y="4242"/>
                      <a:pt x="46218" y="7391"/>
                      <a:pt x="44147" y="9412"/>
                    </a:cubicBezTo>
                    <a:cubicBezTo>
                      <a:pt x="42466" y="11056"/>
                      <a:pt x="40395" y="12085"/>
                      <a:pt x="37396" y="12750"/>
                    </a:cubicBezTo>
                    <a:cubicBezTo>
                      <a:pt x="36681" y="12913"/>
                      <a:pt x="35865" y="13063"/>
                      <a:pt x="34861" y="13227"/>
                    </a:cubicBezTo>
                    <a:cubicBezTo>
                      <a:pt x="32954" y="13603"/>
                      <a:pt x="31009" y="13703"/>
                      <a:pt x="29139" y="13804"/>
                    </a:cubicBezTo>
                    <a:lnTo>
                      <a:pt x="29089" y="13804"/>
                    </a:lnTo>
                    <a:cubicBezTo>
                      <a:pt x="32941" y="13239"/>
                      <a:pt x="36693" y="12587"/>
                      <a:pt x="39554" y="9738"/>
                    </a:cubicBezTo>
                    <a:cubicBezTo>
                      <a:pt x="41838" y="7479"/>
                      <a:pt x="43131" y="4104"/>
                      <a:pt x="43595" y="690"/>
                    </a:cubicBezTo>
                    <a:cubicBezTo>
                      <a:pt x="43620" y="464"/>
                      <a:pt x="43645" y="239"/>
                      <a:pt x="43683" y="0"/>
                    </a:cubicBezTo>
                    <a:close/>
                  </a:path>
                </a:pathLst>
              </a:custGeom>
              <a:solidFill>
                <a:srgbClr val="FFD69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265" name="Google Shape;265;p25"/>
              <p:cNvSpPr/>
              <p:nvPr/>
            </p:nvSpPr>
            <p:spPr>
              <a:xfrm>
                <a:off x="5223150" y="2771850"/>
                <a:ext cx="996075" cy="462750"/>
              </a:xfrm>
              <a:custGeom>
                <a:avLst/>
                <a:gdLst/>
                <a:ahLst/>
                <a:cxnLst/>
                <a:rect l="l" t="t" r="r" b="b"/>
                <a:pathLst>
                  <a:path w="39843" h="18510" extrusionOk="0">
                    <a:moveTo>
                      <a:pt x="0" y="0"/>
                    </a:moveTo>
                    <a:lnTo>
                      <a:pt x="0" y="18510"/>
                    </a:lnTo>
                    <a:cubicBezTo>
                      <a:pt x="88" y="18434"/>
                      <a:pt x="163" y="18372"/>
                      <a:pt x="251" y="18296"/>
                    </a:cubicBezTo>
                    <a:cubicBezTo>
                      <a:pt x="5064" y="13848"/>
                      <a:pt x="10479" y="11662"/>
                      <a:pt x="16899" y="11662"/>
                    </a:cubicBezTo>
                    <a:cubicBezTo>
                      <a:pt x="19752" y="11662"/>
                      <a:pt x="22804" y="12093"/>
                      <a:pt x="26089" y="12951"/>
                    </a:cubicBezTo>
                    <a:cubicBezTo>
                      <a:pt x="26645" y="13079"/>
                      <a:pt x="27201" y="13142"/>
                      <a:pt x="27754" y="13142"/>
                    </a:cubicBezTo>
                    <a:cubicBezTo>
                      <a:pt x="31247" y="13142"/>
                      <a:pt x="34603" y="10628"/>
                      <a:pt x="36781" y="6262"/>
                    </a:cubicBezTo>
                    <a:cubicBezTo>
                      <a:pt x="37358" y="5271"/>
                      <a:pt x="37961" y="4116"/>
                      <a:pt x="38601" y="2736"/>
                    </a:cubicBezTo>
                    <a:cubicBezTo>
                      <a:pt x="39040" y="1795"/>
                      <a:pt x="39466" y="853"/>
                      <a:pt x="39843" y="0"/>
                    </a:cubicBezTo>
                    <a:close/>
                  </a:path>
                </a:pathLst>
              </a:custGeom>
              <a:solidFill>
                <a:srgbClr val="FFD69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66" name="Google Shape;266;p25"/>
            <p:cNvSpPr/>
            <p:nvPr/>
          </p:nvSpPr>
          <p:spPr>
            <a:xfrm rot="10800000" flipH="1">
              <a:off x="7080895" y="4053742"/>
              <a:ext cx="2063105" cy="1091358"/>
            </a:xfrm>
            <a:custGeom>
              <a:avLst/>
              <a:gdLst/>
              <a:ahLst/>
              <a:cxnLst/>
              <a:rect l="l" t="t" r="r" b="b"/>
              <a:pathLst>
                <a:path w="28563" h="15110" extrusionOk="0">
                  <a:moveTo>
                    <a:pt x="1" y="1"/>
                  </a:moveTo>
                  <a:cubicBezTo>
                    <a:pt x="1231" y="1795"/>
                    <a:pt x="4079" y="2498"/>
                    <a:pt x="6639" y="3125"/>
                  </a:cubicBezTo>
                  <a:cubicBezTo>
                    <a:pt x="7744" y="3401"/>
                    <a:pt x="8785" y="3652"/>
                    <a:pt x="9676" y="3979"/>
                  </a:cubicBezTo>
                  <a:cubicBezTo>
                    <a:pt x="14131" y="5585"/>
                    <a:pt x="17481" y="7894"/>
                    <a:pt x="21033" y="10328"/>
                  </a:cubicBezTo>
                  <a:cubicBezTo>
                    <a:pt x="21434" y="10592"/>
                    <a:pt x="21836" y="10868"/>
                    <a:pt x="22238" y="11144"/>
                  </a:cubicBezTo>
                  <a:cubicBezTo>
                    <a:pt x="23254" y="11834"/>
                    <a:pt x="24258" y="12386"/>
                    <a:pt x="25262" y="12788"/>
                  </a:cubicBezTo>
                  <a:cubicBezTo>
                    <a:pt x="26266" y="13754"/>
                    <a:pt x="27370" y="14557"/>
                    <a:pt x="28562" y="15109"/>
                  </a:cubicBezTo>
                  <a:lnTo>
                    <a:pt x="28562" y="13604"/>
                  </a:lnTo>
                  <a:lnTo>
                    <a:pt x="28562" y="13403"/>
                  </a:lnTo>
                  <a:lnTo>
                    <a:pt x="28562" y="1"/>
                  </a:lnTo>
                  <a:lnTo>
                    <a:pt x="7781" y="1"/>
                  </a:lnTo>
                  <a:cubicBezTo>
                    <a:pt x="9664" y="1368"/>
                    <a:pt x="12550" y="2247"/>
                    <a:pt x="14470" y="3376"/>
                  </a:cubicBezTo>
                  <a:cubicBezTo>
                    <a:pt x="18849" y="5911"/>
                    <a:pt x="21660" y="9061"/>
                    <a:pt x="24860" y="12386"/>
                  </a:cubicBezTo>
                  <a:cubicBezTo>
                    <a:pt x="24873" y="12386"/>
                    <a:pt x="24873" y="12399"/>
                    <a:pt x="24873" y="12399"/>
                  </a:cubicBezTo>
                  <a:cubicBezTo>
                    <a:pt x="24057" y="12035"/>
                    <a:pt x="23229" y="11571"/>
                    <a:pt x="22401" y="11006"/>
                  </a:cubicBezTo>
                  <a:cubicBezTo>
                    <a:pt x="21999" y="10730"/>
                    <a:pt x="21598" y="10454"/>
                    <a:pt x="21208" y="10178"/>
                  </a:cubicBezTo>
                  <a:cubicBezTo>
                    <a:pt x="17632" y="7731"/>
                    <a:pt x="14269" y="5434"/>
                    <a:pt x="9789" y="3816"/>
                  </a:cubicBezTo>
                  <a:cubicBezTo>
                    <a:pt x="8873" y="3477"/>
                    <a:pt x="7831" y="3226"/>
                    <a:pt x="6727" y="2950"/>
                  </a:cubicBezTo>
                  <a:cubicBezTo>
                    <a:pt x="4129" y="2310"/>
                    <a:pt x="1482" y="1645"/>
                    <a:pt x="277" y="1"/>
                  </a:cubicBezTo>
                  <a:close/>
                </a:path>
              </a:pathLst>
            </a:custGeom>
            <a:solidFill>
              <a:srgbClr val="EA8C6D"/>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267" name="Google Shape;267;p25"/>
          <p:cNvSpPr txBox="1">
            <a:spLocks noGrp="1"/>
          </p:cNvSpPr>
          <p:nvPr>
            <p:ph type="title"/>
          </p:nvPr>
        </p:nvSpPr>
        <p:spPr>
          <a:xfrm>
            <a:off x="950967" y="720000"/>
            <a:ext cx="7717600" cy="57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4667" b="1"/>
            </a:lvl1pPr>
            <a:lvl2pPr lvl="1" rtl="0">
              <a:lnSpc>
                <a:spcPct val="115000"/>
              </a:lnSpc>
              <a:spcBef>
                <a:spcPts val="0"/>
              </a:spcBef>
              <a:spcAft>
                <a:spcPts val="0"/>
              </a:spcAft>
              <a:buNone/>
              <a:defRPr sz="4667">
                <a:latin typeface="Mallanna"/>
                <a:ea typeface="Mallanna"/>
                <a:cs typeface="Mallanna"/>
                <a:sym typeface="Mallanna"/>
              </a:defRPr>
            </a:lvl2pPr>
            <a:lvl3pPr lvl="2" rtl="0">
              <a:lnSpc>
                <a:spcPct val="115000"/>
              </a:lnSpc>
              <a:spcBef>
                <a:spcPts val="0"/>
              </a:spcBef>
              <a:spcAft>
                <a:spcPts val="0"/>
              </a:spcAft>
              <a:buNone/>
              <a:defRPr sz="4667">
                <a:latin typeface="Mallanna"/>
                <a:ea typeface="Mallanna"/>
                <a:cs typeface="Mallanna"/>
                <a:sym typeface="Mallanna"/>
              </a:defRPr>
            </a:lvl3pPr>
            <a:lvl4pPr lvl="3" rtl="0">
              <a:lnSpc>
                <a:spcPct val="115000"/>
              </a:lnSpc>
              <a:spcBef>
                <a:spcPts val="0"/>
              </a:spcBef>
              <a:spcAft>
                <a:spcPts val="0"/>
              </a:spcAft>
              <a:buNone/>
              <a:defRPr sz="4667">
                <a:latin typeface="Mallanna"/>
                <a:ea typeface="Mallanna"/>
                <a:cs typeface="Mallanna"/>
                <a:sym typeface="Mallanna"/>
              </a:defRPr>
            </a:lvl4pPr>
            <a:lvl5pPr lvl="4" rtl="0">
              <a:lnSpc>
                <a:spcPct val="115000"/>
              </a:lnSpc>
              <a:spcBef>
                <a:spcPts val="0"/>
              </a:spcBef>
              <a:spcAft>
                <a:spcPts val="0"/>
              </a:spcAft>
              <a:buNone/>
              <a:defRPr sz="4667">
                <a:latin typeface="Mallanna"/>
                <a:ea typeface="Mallanna"/>
                <a:cs typeface="Mallanna"/>
                <a:sym typeface="Mallanna"/>
              </a:defRPr>
            </a:lvl5pPr>
            <a:lvl6pPr lvl="5" rtl="0">
              <a:lnSpc>
                <a:spcPct val="115000"/>
              </a:lnSpc>
              <a:spcBef>
                <a:spcPts val="0"/>
              </a:spcBef>
              <a:spcAft>
                <a:spcPts val="0"/>
              </a:spcAft>
              <a:buNone/>
              <a:defRPr sz="4667">
                <a:latin typeface="Mallanna"/>
                <a:ea typeface="Mallanna"/>
                <a:cs typeface="Mallanna"/>
                <a:sym typeface="Mallanna"/>
              </a:defRPr>
            </a:lvl6pPr>
            <a:lvl7pPr lvl="6" rtl="0">
              <a:lnSpc>
                <a:spcPct val="115000"/>
              </a:lnSpc>
              <a:spcBef>
                <a:spcPts val="0"/>
              </a:spcBef>
              <a:spcAft>
                <a:spcPts val="0"/>
              </a:spcAft>
              <a:buNone/>
              <a:defRPr sz="4667">
                <a:latin typeface="Mallanna"/>
                <a:ea typeface="Mallanna"/>
                <a:cs typeface="Mallanna"/>
                <a:sym typeface="Mallanna"/>
              </a:defRPr>
            </a:lvl7pPr>
            <a:lvl8pPr lvl="7" rtl="0">
              <a:lnSpc>
                <a:spcPct val="115000"/>
              </a:lnSpc>
              <a:spcBef>
                <a:spcPts val="0"/>
              </a:spcBef>
              <a:spcAft>
                <a:spcPts val="0"/>
              </a:spcAft>
              <a:buNone/>
              <a:defRPr sz="4667">
                <a:latin typeface="Mallanna"/>
                <a:ea typeface="Mallanna"/>
                <a:cs typeface="Mallanna"/>
                <a:sym typeface="Mallanna"/>
              </a:defRPr>
            </a:lvl8pPr>
            <a:lvl9pPr lvl="8" rtl="0">
              <a:lnSpc>
                <a:spcPct val="115000"/>
              </a:lnSpc>
              <a:spcBef>
                <a:spcPts val="0"/>
              </a:spcBef>
              <a:spcAft>
                <a:spcPts val="0"/>
              </a:spcAft>
              <a:buNone/>
              <a:defRPr sz="4667">
                <a:latin typeface="Mallanna"/>
                <a:ea typeface="Mallanna"/>
                <a:cs typeface="Mallanna"/>
                <a:sym typeface="Mallanna"/>
              </a:defRPr>
            </a:lvl9pPr>
          </a:lstStyle>
          <a:p>
            <a:endParaRPr/>
          </a:p>
        </p:txBody>
      </p:sp>
      <p:sp>
        <p:nvSpPr>
          <p:cNvPr id="268" name="Google Shape;268;p25"/>
          <p:cNvSpPr txBox="1">
            <a:spLocks noGrp="1"/>
          </p:cNvSpPr>
          <p:nvPr>
            <p:ph type="title" idx="2"/>
          </p:nvPr>
        </p:nvSpPr>
        <p:spPr>
          <a:xfrm>
            <a:off x="7432233" y="2370667"/>
            <a:ext cx="2072000" cy="1192400"/>
          </a:xfrm>
          <a:prstGeom prst="rect">
            <a:avLst/>
          </a:prstGeom>
        </p:spPr>
        <p:txBody>
          <a:bodyPr spcFirstLastPara="1" wrap="square" lIns="0" tIns="0" rIns="0" bIns="0" anchor="t" anchorCtr="0">
            <a:noAutofit/>
          </a:bodyPr>
          <a:lstStyle>
            <a:lvl1pPr lvl="0" rtl="0">
              <a:spcBef>
                <a:spcPts val="0"/>
              </a:spcBef>
              <a:spcAft>
                <a:spcPts val="0"/>
              </a:spcAft>
              <a:buSzPts val="3300"/>
              <a:buNone/>
              <a:defRPr sz="4000" b="1"/>
            </a:lvl1pPr>
            <a:lvl2pPr lvl="1" rtl="0">
              <a:spcBef>
                <a:spcPts val="0"/>
              </a:spcBef>
              <a:spcAft>
                <a:spcPts val="0"/>
              </a:spcAft>
              <a:buClr>
                <a:srgbClr val="EA8C6D"/>
              </a:buClr>
              <a:buSzPts val="2800"/>
              <a:buNone/>
              <a:defRPr b="1">
                <a:solidFill>
                  <a:srgbClr val="EA8C6D"/>
                </a:solidFill>
              </a:defRPr>
            </a:lvl2pPr>
            <a:lvl3pPr lvl="2" rtl="0">
              <a:spcBef>
                <a:spcPts val="0"/>
              </a:spcBef>
              <a:spcAft>
                <a:spcPts val="0"/>
              </a:spcAft>
              <a:buClr>
                <a:srgbClr val="EA8C6D"/>
              </a:buClr>
              <a:buSzPts val="2800"/>
              <a:buNone/>
              <a:defRPr b="1">
                <a:solidFill>
                  <a:srgbClr val="EA8C6D"/>
                </a:solidFill>
              </a:defRPr>
            </a:lvl3pPr>
            <a:lvl4pPr lvl="3" rtl="0">
              <a:spcBef>
                <a:spcPts val="0"/>
              </a:spcBef>
              <a:spcAft>
                <a:spcPts val="0"/>
              </a:spcAft>
              <a:buClr>
                <a:srgbClr val="EA8C6D"/>
              </a:buClr>
              <a:buSzPts val="2800"/>
              <a:buNone/>
              <a:defRPr b="1">
                <a:solidFill>
                  <a:srgbClr val="EA8C6D"/>
                </a:solidFill>
              </a:defRPr>
            </a:lvl4pPr>
            <a:lvl5pPr lvl="4" rtl="0">
              <a:spcBef>
                <a:spcPts val="0"/>
              </a:spcBef>
              <a:spcAft>
                <a:spcPts val="0"/>
              </a:spcAft>
              <a:buClr>
                <a:srgbClr val="EA8C6D"/>
              </a:buClr>
              <a:buSzPts val="2800"/>
              <a:buNone/>
              <a:defRPr b="1">
                <a:solidFill>
                  <a:srgbClr val="EA8C6D"/>
                </a:solidFill>
              </a:defRPr>
            </a:lvl5pPr>
            <a:lvl6pPr lvl="5" rtl="0">
              <a:spcBef>
                <a:spcPts val="0"/>
              </a:spcBef>
              <a:spcAft>
                <a:spcPts val="0"/>
              </a:spcAft>
              <a:buClr>
                <a:srgbClr val="EA8C6D"/>
              </a:buClr>
              <a:buSzPts val="2800"/>
              <a:buNone/>
              <a:defRPr b="1">
                <a:solidFill>
                  <a:srgbClr val="EA8C6D"/>
                </a:solidFill>
              </a:defRPr>
            </a:lvl6pPr>
            <a:lvl7pPr lvl="6" rtl="0">
              <a:spcBef>
                <a:spcPts val="0"/>
              </a:spcBef>
              <a:spcAft>
                <a:spcPts val="0"/>
              </a:spcAft>
              <a:buClr>
                <a:srgbClr val="EA8C6D"/>
              </a:buClr>
              <a:buSzPts val="2800"/>
              <a:buNone/>
              <a:defRPr b="1">
                <a:solidFill>
                  <a:srgbClr val="EA8C6D"/>
                </a:solidFill>
              </a:defRPr>
            </a:lvl7pPr>
            <a:lvl8pPr lvl="7" rtl="0">
              <a:spcBef>
                <a:spcPts val="0"/>
              </a:spcBef>
              <a:spcAft>
                <a:spcPts val="0"/>
              </a:spcAft>
              <a:buClr>
                <a:srgbClr val="EA8C6D"/>
              </a:buClr>
              <a:buSzPts val="2800"/>
              <a:buNone/>
              <a:defRPr b="1">
                <a:solidFill>
                  <a:srgbClr val="EA8C6D"/>
                </a:solidFill>
              </a:defRPr>
            </a:lvl8pPr>
            <a:lvl9pPr lvl="8" rtl="0">
              <a:spcBef>
                <a:spcPts val="0"/>
              </a:spcBef>
              <a:spcAft>
                <a:spcPts val="0"/>
              </a:spcAft>
              <a:buClr>
                <a:srgbClr val="EA8C6D"/>
              </a:buClr>
              <a:buSzPts val="2800"/>
              <a:buNone/>
              <a:defRPr b="1">
                <a:solidFill>
                  <a:srgbClr val="EA8C6D"/>
                </a:solidFill>
              </a:defRPr>
            </a:lvl9pPr>
          </a:lstStyle>
          <a:p>
            <a:endParaRPr/>
          </a:p>
        </p:txBody>
      </p:sp>
      <p:sp>
        <p:nvSpPr>
          <p:cNvPr id="269" name="Google Shape;269;p25"/>
          <p:cNvSpPr txBox="1">
            <a:spLocks noGrp="1"/>
          </p:cNvSpPr>
          <p:nvPr>
            <p:ph type="subTitle" idx="1"/>
          </p:nvPr>
        </p:nvSpPr>
        <p:spPr>
          <a:xfrm>
            <a:off x="7432233" y="3803633"/>
            <a:ext cx="3808800" cy="1540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200"/>
              <a:buFont typeface="Happy Monkey"/>
              <a:buNone/>
              <a:defRPr sz="2133"/>
            </a:lvl1pPr>
            <a:lvl2pPr lvl="1" algn="ctr" rtl="0">
              <a:lnSpc>
                <a:spcPct val="100000"/>
              </a:lnSpc>
              <a:spcBef>
                <a:spcPts val="0"/>
              </a:spcBef>
              <a:spcAft>
                <a:spcPts val="0"/>
              </a:spcAft>
              <a:buClr>
                <a:srgbClr val="EA8C6D"/>
              </a:buClr>
              <a:buSzPts val="2800"/>
              <a:buNone/>
              <a:defRPr sz="3733">
                <a:solidFill>
                  <a:srgbClr val="EA8C6D"/>
                </a:solidFill>
              </a:defRPr>
            </a:lvl2pPr>
            <a:lvl3pPr lvl="2" algn="ctr" rtl="0">
              <a:lnSpc>
                <a:spcPct val="100000"/>
              </a:lnSpc>
              <a:spcBef>
                <a:spcPts val="0"/>
              </a:spcBef>
              <a:spcAft>
                <a:spcPts val="0"/>
              </a:spcAft>
              <a:buClr>
                <a:srgbClr val="EA8C6D"/>
              </a:buClr>
              <a:buSzPts val="2800"/>
              <a:buNone/>
              <a:defRPr sz="3733">
                <a:solidFill>
                  <a:srgbClr val="EA8C6D"/>
                </a:solidFill>
              </a:defRPr>
            </a:lvl3pPr>
            <a:lvl4pPr lvl="3" algn="ctr" rtl="0">
              <a:lnSpc>
                <a:spcPct val="100000"/>
              </a:lnSpc>
              <a:spcBef>
                <a:spcPts val="0"/>
              </a:spcBef>
              <a:spcAft>
                <a:spcPts val="0"/>
              </a:spcAft>
              <a:buClr>
                <a:srgbClr val="EA8C6D"/>
              </a:buClr>
              <a:buSzPts val="2800"/>
              <a:buNone/>
              <a:defRPr sz="3733">
                <a:solidFill>
                  <a:srgbClr val="EA8C6D"/>
                </a:solidFill>
              </a:defRPr>
            </a:lvl4pPr>
            <a:lvl5pPr lvl="4" algn="ctr" rtl="0">
              <a:lnSpc>
                <a:spcPct val="100000"/>
              </a:lnSpc>
              <a:spcBef>
                <a:spcPts val="0"/>
              </a:spcBef>
              <a:spcAft>
                <a:spcPts val="0"/>
              </a:spcAft>
              <a:buClr>
                <a:srgbClr val="EA8C6D"/>
              </a:buClr>
              <a:buSzPts val="2800"/>
              <a:buNone/>
              <a:defRPr sz="3733">
                <a:solidFill>
                  <a:srgbClr val="EA8C6D"/>
                </a:solidFill>
              </a:defRPr>
            </a:lvl5pPr>
            <a:lvl6pPr lvl="5" algn="ctr" rtl="0">
              <a:lnSpc>
                <a:spcPct val="100000"/>
              </a:lnSpc>
              <a:spcBef>
                <a:spcPts val="0"/>
              </a:spcBef>
              <a:spcAft>
                <a:spcPts val="0"/>
              </a:spcAft>
              <a:buClr>
                <a:srgbClr val="EA8C6D"/>
              </a:buClr>
              <a:buSzPts val="2800"/>
              <a:buNone/>
              <a:defRPr sz="3733">
                <a:solidFill>
                  <a:srgbClr val="EA8C6D"/>
                </a:solidFill>
              </a:defRPr>
            </a:lvl6pPr>
            <a:lvl7pPr lvl="6" algn="ctr" rtl="0">
              <a:lnSpc>
                <a:spcPct val="100000"/>
              </a:lnSpc>
              <a:spcBef>
                <a:spcPts val="0"/>
              </a:spcBef>
              <a:spcAft>
                <a:spcPts val="0"/>
              </a:spcAft>
              <a:buClr>
                <a:srgbClr val="EA8C6D"/>
              </a:buClr>
              <a:buSzPts val="2800"/>
              <a:buNone/>
              <a:defRPr sz="3733">
                <a:solidFill>
                  <a:srgbClr val="EA8C6D"/>
                </a:solidFill>
              </a:defRPr>
            </a:lvl7pPr>
            <a:lvl8pPr lvl="7" algn="ctr" rtl="0">
              <a:lnSpc>
                <a:spcPct val="100000"/>
              </a:lnSpc>
              <a:spcBef>
                <a:spcPts val="0"/>
              </a:spcBef>
              <a:spcAft>
                <a:spcPts val="0"/>
              </a:spcAft>
              <a:buClr>
                <a:srgbClr val="EA8C6D"/>
              </a:buClr>
              <a:buSzPts val="2800"/>
              <a:buNone/>
              <a:defRPr sz="3733">
                <a:solidFill>
                  <a:srgbClr val="EA8C6D"/>
                </a:solidFill>
              </a:defRPr>
            </a:lvl8pPr>
            <a:lvl9pPr lvl="8" algn="ctr" rtl="0">
              <a:lnSpc>
                <a:spcPct val="100000"/>
              </a:lnSpc>
              <a:spcBef>
                <a:spcPts val="0"/>
              </a:spcBef>
              <a:spcAft>
                <a:spcPts val="0"/>
              </a:spcAft>
              <a:buClr>
                <a:srgbClr val="EA8C6D"/>
              </a:buClr>
              <a:buSzPts val="2800"/>
              <a:buNone/>
              <a:defRPr sz="3733">
                <a:solidFill>
                  <a:srgbClr val="EA8C6D"/>
                </a:solidFill>
              </a:defRPr>
            </a:lvl9pPr>
          </a:lstStyle>
          <a:p>
            <a:endParaRPr/>
          </a:p>
        </p:txBody>
      </p:sp>
    </p:spTree>
    <p:extLst>
      <p:ext uri="{BB962C8B-B14F-4D97-AF65-F5344CB8AC3E}">
        <p14:creationId xmlns:p14="http://schemas.microsoft.com/office/powerpoint/2010/main" val="17259613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ext 2">
  <p:cSld name="1_Title and Text 2">
    <p:spTree>
      <p:nvGrpSpPr>
        <p:cNvPr id="1" name="Shape 107"/>
        <p:cNvGrpSpPr/>
        <p:nvPr/>
      </p:nvGrpSpPr>
      <p:grpSpPr>
        <a:xfrm>
          <a:off x="0" y="0"/>
          <a:ext cx="0" cy="0"/>
          <a:chOff x="0" y="0"/>
          <a:chExt cx="0" cy="0"/>
        </a:xfrm>
      </p:grpSpPr>
      <p:sp>
        <p:nvSpPr>
          <p:cNvPr id="108" name="Google Shape;108;p17"/>
          <p:cNvSpPr/>
          <p:nvPr/>
        </p:nvSpPr>
        <p:spPr>
          <a:xfrm rot="10800000" flipH="1">
            <a:off x="-11" y="-1"/>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09" name="Google Shape;109;p17"/>
          <p:cNvSpPr/>
          <p:nvPr/>
        </p:nvSpPr>
        <p:spPr>
          <a:xfrm flipH="1">
            <a:off x="4853056" y="3783099"/>
            <a:ext cx="7365277" cy="3126159"/>
          </a:xfrm>
          <a:custGeom>
            <a:avLst/>
            <a:gdLst/>
            <a:ahLst/>
            <a:cxnLst/>
            <a:rect l="l" t="t" r="r" b="b"/>
            <a:pathLst>
              <a:path w="88221" h="37445" extrusionOk="0">
                <a:moveTo>
                  <a:pt x="5195" y="0"/>
                </a:moveTo>
                <a:cubicBezTo>
                  <a:pt x="3371" y="0"/>
                  <a:pt x="1566" y="509"/>
                  <a:pt x="0" y="1478"/>
                </a:cubicBezTo>
                <a:lnTo>
                  <a:pt x="0" y="37444"/>
                </a:lnTo>
                <a:lnTo>
                  <a:pt x="88221" y="37444"/>
                </a:lnTo>
                <a:cubicBezTo>
                  <a:pt x="87959" y="36023"/>
                  <a:pt x="86824" y="34638"/>
                  <a:pt x="85415" y="34065"/>
                </a:cubicBezTo>
                <a:cubicBezTo>
                  <a:pt x="84384" y="33639"/>
                  <a:pt x="83291" y="33507"/>
                  <a:pt x="82176" y="33507"/>
                </a:cubicBezTo>
                <a:cubicBezTo>
                  <a:pt x="80971" y="33507"/>
                  <a:pt x="79742" y="33662"/>
                  <a:pt x="78543" y="33765"/>
                </a:cubicBezTo>
                <a:cubicBezTo>
                  <a:pt x="77977" y="33817"/>
                  <a:pt x="77396" y="33852"/>
                  <a:pt x="76814" y="33852"/>
                </a:cubicBezTo>
                <a:cubicBezTo>
                  <a:pt x="75026" y="33852"/>
                  <a:pt x="73242" y="33523"/>
                  <a:pt x="71934" y="32356"/>
                </a:cubicBezTo>
                <a:cubicBezTo>
                  <a:pt x="70375" y="30959"/>
                  <a:pt x="69913" y="28727"/>
                  <a:pt x="68778" y="26956"/>
                </a:cubicBezTo>
                <a:cubicBezTo>
                  <a:pt x="66859" y="23944"/>
                  <a:pt x="63176" y="22596"/>
                  <a:pt x="59536" y="22596"/>
                </a:cubicBezTo>
                <a:cubicBezTo>
                  <a:pt x="58729" y="22596"/>
                  <a:pt x="57925" y="22662"/>
                  <a:pt x="57143" y="22791"/>
                </a:cubicBezTo>
                <a:cubicBezTo>
                  <a:pt x="52840" y="23502"/>
                  <a:pt x="48962" y="25721"/>
                  <a:pt x="45008" y="27567"/>
                </a:cubicBezTo>
                <a:cubicBezTo>
                  <a:pt x="40521" y="29663"/>
                  <a:pt x="35661" y="31339"/>
                  <a:pt x="30738" y="31339"/>
                </a:cubicBezTo>
                <a:cubicBezTo>
                  <a:pt x="30038" y="31339"/>
                  <a:pt x="29336" y="31305"/>
                  <a:pt x="28634" y="31234"/>
                </a:cubicBezTo>
                <a:cubicBezTo>
                  <a:pt x="22997" y="30648"/>
                  <a:pt x="17373" y="27168"/>
                  <a:pt x="15689" y="21768"/>
                </a:cubicBezTo>
                <a:cubicBezTo>
                  <a:pt x="14068" y="16555"/>
                  <a:pt x="16225" y="10569"/>
                  <a:pt x="13931" y="5618"/>
                </a:cubicBezTo>
                <a:cubicBezTo>
                  <a:pt x="12509" y="2600"/>
                  <a:pt x="9653" y="517"/>
                  <a:pt x="6348" y="69"/>
                </a:cubicBezTo>
                <a:cubicBezTo>
                  <a:pt x="5964" y="23"/>
                  <a:pt x="5579" y="0"/>
                  <a:pt x="5195"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nvGrpSpPr>
          <p:cNvPr id="110" name="Google Shape;110;p17"/>
          <p:cNvGrpSpPr/>
          <p:nvPr/>
        </p:nvGrpSpPr>
        <p:grpSpPr>
          <a:xfrm rot="-5400000" flipH="1">
            <a:off x="11141192" y="-143961"/>
            <a:ext cx="1227393" cy="2344375"/>
            <a:chOff x="2869185" y="2508196"/>
            <a:chExt cx="575269" cy="1098857"/>
          </a:xfrm>
        </p:grpSpPr>
        <p:sp>
          <p:nvSpPr>
            <p:cNvPr id="111" name="Google Shape;111;p17"/>
            <p:cNvSpPr/>
            <p:nvPr/>
          </p:nvSpPr>
          <p:spPr>
            <a:xfrm>
              <a:off x="2869185" y="2508196"/>
              <a:ext cx="512255" cy="1098857"/>
            </a:xfrm>
            <a:custGeom>
              <a:avLst/>
              <a:gdLst/>
              <a:ahLst/>
              <a:cxnLst/>
              <a:rect l="l" t="t" r="r" b="b"/>
              <a:pathLst>
                <a:path w="16226" h="34807" extrusionOk="0">
                  <a:moveTo>
                    <a:pt x="15640" y="0"/>
                  </a:moveTo>
                  <a:cubicBezTo>
                    <a:pt x="14891" y="113"/>
                    <a:pt x="14156" y="312"/>
                    <a:pt x="13457" y="574"/>
                  </a:cubicBezTo>
                  <a:cubicBezTo>
                    <a:pt x="11611" y="1272"/>
                    <a:pt x="9579" y="1634"/>
                    <a:pt x="7895" y="2682"/>
                  </a:cubicBezTo>
                  <a:cubicBezTo>
                    <a:pt x="6349" y="3642"/>
                    <a:pt x="5064" y="4577"/>
                    <a:pt x="4029" y="6111"/>
                  </a:cubicBezTo>
                  <a:cubicBezTo>
                    <a:pt x="2907" y="7770"/>
                    <a:pt x="1822" y="9441"/>
                    <a:pt x="1186" y="11361"/>
                  </a:cubicBezTo>
                  <a:cubicBezTo>
                    <a:pt x="76" y="14654"/>
                    <a:pt x="1" y="18495"/>
                    <a:pt x="836" y="21862"/>
                  </a:cubicBezTo>
                  <a:cubicBezTo>
                    <a:pt x="1223" y="23471"/>
                    <a:pt x="1959" y="25017"/>
                    <a:pt x="2732" y="26464"/>
                  </a:cubicBezTo>
                  <a:cubicBezTo>
                    <a:pt x="3168" y="27262"/>
                    <a:pt x="3418" y="28098"/>
                    <a:pt x="4041" y="28783"/>
                  </a:cubicBezTo>
                  <a:cubicBezTo>
                    <a:pt x="4278" y="29045"/>
                    <a:pt x="4528" y="29332"/>
                    <a:pt x="4790" y="29569"/>
                  </a:cubicBezTo>
                  <a:cubicBezTo>
                    <a:pt x="5126" y="29868"/>
                    <a:pt x="5538" y="30043"/>
                    <a:pt x="5875" y="30330"/>
                  </a:cubicBezTo>
                  <a:cubicBezTo>
                    <a:pt x="7197" y="31490"/>
                    <a:pt x="8668" y="32625"/>
                    <a:pt x="10402" y="33098"/>
                  </a:cubicBezTo>
                  <a:cubicBezTo>
                    <a:pt x="11374" y="33360"/>
                    <a:pt x="12260" y="33847"/>
                    <a:pt x="13233" y="34109"/>
                  </a:cubicBezTo>
                  <a:cubicBezTo>
                    <a:pt x="13881" y="34283"/>
                    <a:pt x="14505" y="34570"/>
                    <a:pt x="15128" y="34807"/>
                  </a:cubicBezTo>
                  <a:cubicBezTo>
                    <a:pt x="15365" y="34171"/>
                    <a:pt x="15590" y="33535"/>
                    <a:pt x="15802" y="32886"/>
                  </a:cubicBezTo>
                  <a:cubicBezTo>
                    <a:pt x="14991" y="32749"/>
                    <a:pt x="14156" y="32487"/>
                    <a:pt x="13357" y="32313"/>
                  </a:cubicBezTo>
                  <a:cubicBezTo>
                    <a:pt x="12447" y="32101"/>
                    <a:pt x="11512" y="31689"/>
                    <a:pt x="10614" y="31415"/>
                  </a:cubicBezTo>
                  <a:cubicBezTo>
                    <a:pt x="8893" y="30891"/>
                    <a:pt x="7683" y="29457"/>
                    <a:pt x="6286" y="28422"/>
                  </a:cubicBezTo>
                  <a:cubicBezTo>
                    <a:pt x="5600" y="27910"/>
                    <a:pt x="5064" y="27225"/>
                    <a:pt x="4727" y="26439"/>
                  </a:cubicBezTo>
                  <a:cubicBezTo>
                    <a:pt x="4428" y="25790"/>
                    <a:pt x="3979" y="25204"/>
                    <a:pt x="3705" y="24556"/>
                  </a:cubicBezTo>
                  <a:cubicBezTo>
                    <a:pt x="3430" y="23882"/>
                    <a:pt x="3206" y="23171"/>
                    <a:pt x="2932" y="22498"/>
                  </a:cubicBezTo>
                  <a:cubicBezTo>
                    <a:pt x="2645" y="21775"/>
                    <a:pt x="2458" y="21026"/>
                    <a:pt x="2383" y="20266"/>
                  </a:cubicBezTo>
                  <a:cubicBezTo>
                    <a:pt x="1996" y="17098"/>
                    <a:pt x="2483" y="13868"/>
                    <a:pt x="3792" y="10950"/>
                  </a:cubicBezTo>
                  <a:cubicBezTo>
                    <a:pt x="5064" y="8069"/>
                    <a:pt x="7159" y="5039"/>
                    <a:pt x="10289" y="4028"/>
                  </a:cubicBezTo>
                  <a:cubicBezTo>
                    <a:pt x="11786" y="3542"/>
                    <a:pt x="13208" y="2869"/>
                    <a:pt x="14679" y="2320"/>
                  </a:cubicBezTo>
                  <a:cubicBezTo>
                    <a:pt x="15191" y="2133"/>
                    <a:pt x="15702" y="1983"/>
                    <a:pt x="16226" y="1858"/>
                  </a:cubicBezTo>
                  <a:cubicBezTo>
                    <a:pt x="16039" y="1235"/>
                    <a:pt x="15839" y="624"/>
                    <a:pt x="15640"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2" name="Google Shape;112;p17"/>
            <p:cNvSpPr/>
            <p:nvPr/>
          </p:nvSpPr>
          <p:spPr>
            <a:xfrm>
              <a:off x="2988488" y="2610546"/>
              <a:ext cx="416977" cy="901229"/>
            </a:xfrm>
            <a:custGeom>
              <a:avLst/>
              <a:gdLst/>
              <a:ahLst/>
              <a:cxnLst/>
              <a:rect l="l" t="t" r="r" b="b"/>
              <a:pathLst>
                <a:path w="13208" h="28547" extrusionOk="0">
                  <a:moveTo>
                    <a:pt x="12846" y="1"/>
                  </a:moveTo>
                  <a:cubicBezTo>
                    <a:pt x="12659" y="51"/>
                    <a:pt x="12472" y="113"/>
                    <a:pt x="12272" y="175"/>
                  </a:cubicBezTo>
                  <a:cubicBezTo>
                    <a:pt x="11424" y="462"/>
                    <a:pt x="10589" y="811"/>
                    <a:pt x="9778" y="1210"/>
                  </a:cubicBezTo>
                  <a:cubicBezTo>
                    <a:pt x="8219" y="1996"/>
                    <a:pt x="6685" y="2832"/>
                    <a:pt x="5288" y="3917"/>
                  </a:cubicBezTo>
                  <a:cubicBezTo>
                    <a:pt x="4016" y="4877"/>
                    <a:pt x="2994" y="6137"/>
                    <a:pt x="2320" y="7571"/>
                  </a:cubicBezTo>
                  <a:cubicBezTo>
                    <a:pt x="1946" y="8419"/>
                    <a:pt x="1734" y="9329"/>
                    <a:pt x="1385" y="10190"/>
                  </a:cubicBezTo>
                  <a:cubicBezTo>
                    <a:pt x="1048" y="10975"/>
                    <a:pt x="761" y="11773"/>
                    <a:pt x="512" y="12597"/>
                  </a:cubicBezTo>
                  <a:cubicBezTo>
                    <a:pt x="287" y="13382"/>
                    <a:pt x="138" y="14180"/>
                    <a:pt x="50" y="14991"/>
                  </a:cubicBezTo>
                  <a:cubicBezTo>
                    <a:pt x="1" y="15664"/>
                    <a:pt x="163" y="16275"/>
                    <a:pt x="163" y="16936"/>
                  </a:cubicBezTo>
                  <a:cubicBezTo>
                    <a:pt x="163" y="17311"/>
                    <a:pt x="250" y="17672"/>
                    <a:pt x="387" y="18021"/>
                  </a:cubicBezTo>
                  <a:cubicBezTo>
                    <a:pt x="524" y="18433"/>
                    <a:pt x="524" y="18845"/>
                    <a:pt x="549" y="19269"/>
                  </a:cubicBezTo>
                  <a:cubicBezTo>
                    <a:pt x="599" y="19992"/>
                    <a:pt x="898" y="20615"/>
                    <a:pt x="1098" y="21301"/>
                  </a:cubicBezTo>
                  <a:cubicBezTo>
                    <a:pt x="1547" y="22748"/>
                    <a:pt x="2844" y="23958"/>
                    <a:pt x="3966" y="24930"/>
                  </a:cubicBezTo>
                  <a:cubicBezTo>
                    <a:pt x="5226" y="26028"/>
                    <a:pt x="6735" y="27038"/>
                    <a:pt x="8319" y="27574"/>
                  </a:cubicBezTo>
                  <a:cubicBezTo>
                    <a:pt x="9666" y="28023"/>
                    <a:pt x="11013" y="28273"/>
                    <a:pt x="12372" y="28547"/>
                  </a:cubicBezTo>
                  <a:cubicBezTo>
                    <a:pt x="12534" y="27998"/>
                    <a:pt x="12684" y="27450"/>
                    <a:pt x="12833" y="26888"/>
                  </a:cubicBezTo>
                  <a:cubicBezTo>
                    <a:pt x="12185" y="26813"/>
                    <a:pt x="11549" y="26689"/>
                    <a:pt x="10913" y="26539"/>
                  </a:cubicBezTo>
                  <a:cubicBezTo>
                    <a:pt x="9292" y="26090"/>
                    <a:pt x="7845" y="25666"/>
                    <a:pt x="6423" y="24743"/>
                  </a:cubicBezTo>
                  <a:cubicBezTo>
                    <a:pt x="5101" y="23895"/>
                    <a:pt x="3916" y="22823"/>
                    <a:pt x="2956" y="21576"/>
                  </a:cubicBezTo>
                  <a:cubicBezTo>
                    <a:pt x="2595" y="21114"/>
                    <a:pt x="2470" y="20528"/>
                    <a:pt x="2258" y="19979"/>
                  </a:cubicBezTo>
                  <a:cubicBezTo>
                    <a:pt x="1996" y="19306"/>
                    <a:pt x="2108" y="18632"/>
                    <a:pt x="1959" y="17947"/>
                  </a:cubicBezTo>
                  <a:cubicBezTo>
                    <a:pt x="1697" y="16737"/>
                    <a:pt x="1535" y="15577"/>
                    <a:pt x="1734" y="14330"/>
                  </a:cubicBezTo>
                  <a:cubicBezTo>
                    <a:pt x="1959" y="12871"/>
                    <a:pt x="2457" y="11549"/>
                    <a:pt x="2969" y="10177"/>
                  </a:cubicBezTo>
                  <a:cubicBezTo>
                    <a:pt x="3480" y="8793"/>
                    <a:pt x="3867" y="7371"/>
                    <a:pt x="4914" y="6261"/>
                  </a:cubicBezTo>
                  <a:cubicBezTo>
                    <a:pt x="5912" y="5201"/>
                    <a:pt x="7271" y="4702"/>
                    <a:pt x="8456" y="3929"/>
                  </a:cubicBezTo>
                  <a:cubicBezTo>
                    <a:pt x="9952" y="2944"/>
                    <a:pt x="11599" y="2258"/>
                    <a:pt x="13207" y="1472"/>
                  </a:cubicBezTo>
                  <a:cubicBezTo>
                    <a:pt x="13095" y="986"/>
                    <a:pt x="12983" y="487"/>
                    <a:pt x="1284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3" name="Google Shape;113;p17"/>
            <p:cNvSpPr/>
            <p:nvPr/>
          </p:nvSpPr>
          <p:spPr>
            <a:xfrm>
              <a:off x="3092827" y="2702288"/>
              <a:ext cx="327191" cy="712661"/>
            </a:xfrm>
            <a:custGeom>
              <a:avLst/>
              <a:gdLst/>
              <a:ahLst/>
              <a:cxnLst/>
              <a:rect l="l" t="t" r="r" b="b"/>
              <a:pathLst>
                <a:path w="10364" h="22574" extrusionOk="0">
                  <a:moveTo>
                    <a:pt x="10202" y="1"/>
                  </a:moveTo>
                  <a:cubicBezTo>
                    <a:pt x="9379" y="362"/>
                    <a:pt x="8593" y="799"/>
                    <a:pt x="7857" y="1322"/>
                  </a:cubicBezTo>
                  <a:cubicBezTo>
                    <a:pt x="6560" y="2245"/>
                    <a:pt x="5163" y="3181"/>
                    <a:pt x="4078" y="4378"/>
                  </a:cubicBezTo>
                  <a:cubicBezTo>
                    <a:pt x="2170" y="6485"/>
                    <a:pt x="799" y="9054"/>
                    <a:pt x="399" y="11898"/>
                  </a:cubicBezTo>
                  <a:cubicBezTo>
                    <a:pt x="0" y="14691"/>
                    <a:pt x="1085" y="17223"/>
                    <a:pt x="3143" y="19069"/>
                  </a:cubicBezTo>
                  <a:cubicBezTo>
                    <a:pt x="4228" y="20066"/>
                    <a:pt x="5450" y="20902"/>
                    <a:pt x="6785" y="21550"/>
                  </a:cubicBezTo>
                  <a:cubicBezTo>
                    <a:pt x="7782" y="22024"/>
                    <a:pt x="8830" y="22274"/>
                    <a:pt x="9878" y="22573"/>
                  </a:cubicBezTo>
                  <a:cubicBezTo>
                    <a:pt x="10015" y="21999"/>
                    <a:pt x="10127" y="21426"/>
                    <a:pt x="10239" y="20852"/>
                  </a:cubicBezTo>
                  <a:cubicBezTo>
                    <a:pt x="9478" y="20690"/>
                    <a:pt x="8718" y="20478"/>
                    <a:pt x="7969" y="20229"/>
                  </a:cubicBezTo>
                  <a:cubicBezTo>
                    <a:pt x="6610" y="19767"/>
                    <a:pt x="5350" y="19044"/>
                    <a:pt x="4266" y="18108"/>
                  </a:cubicBezTo>
                  <a:cubicBezTo>
                    <a:pt x="2395" y="16450"/>
                    <a:pt x="1360" y="14155"/>
                    <a:pt x="1859" y="11624"/>
                  </a:cubicBezTo>
                  <a:cubicBezTo>
                    <a:pt x="2083" y="10476"/>
                    <a:pt x="2420" y="8930"/>
                    <a:pt x="3043" y="7932"/>
                  </a:cubicBezTo>
                  <a:cubicBezTo>
                    <a:pt x="3742" y="6835"/>
                    <a:pt x="4490" y="5650"/>
                    <a:pt x="5425" y="4740"/>
                  </a:cubicBezTo>
                  <a:cubicBezTo>
                    <a:pt x="6947" y="3280"/>
                    <a:pt x="8605" y="1971"/>
                    <a:pt x="10364" y="811"/>
                  </a:cubicBezTo>
                  <a:cubicBezTo>
                    <a:pt x="10314" y="537"/>
                    <a:pt x="10264" y="275"/>
                    <a:pt x="1020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4" name="Google Shape;114;p17"/>
            <p:cNvSpPr/>
            <p:nvPr/>
          </p:nvSpPr>
          <p:spPr>
            <a:xfrm>
              <a:off x="3212919" y="2788506"/>
              <a:ext cx="221274" cy="544930"/>
            </a:xfrm>
            <a:custGeom>
              <a:avLst/>
              <a:gdLst/>
              <a:ahLst/>
              <a:cxnLst/>
              <a:rect l="l" t="t" r="r" b="b"/>
              <a:pathLst>
                <a:path w="7009" h="17261" extrusionOk="0">
                  <a:moveTo>
                    <a:pt x="6884" y="1"/>
                  </a:moveTo>
                  <a:cubicBezTo>
                    <a:pt x="5113" y="849"/>
                    <a:pt x="3592" y="2158"/>
                    <a:pt x="2507" y="3792"/>
                  </a:cubicBezTo>
                  <a:cubicBezTo>
                    <a:pt x="1896" y="4677"/>
                    <a:pt x="1160" y="5351"/>
                    <a:pt x="686" y="6336"/>
                  </a:cubicBezTo>
                  <a:cubicBezTo>
                    <a:pt x="287" y="7209"/>
                    <a:pt x="0" y="8207"/>
                    <a:pt x="87" y="9167"/>
                  </a:cubicBezTo>
                  <a:cubicBezTo>
                    <a:pt x="274" y="11062"/>
                    <a:pt x="910" y="13382"/>
                    <a:pt x="2469" y="14604"/>
                  </a:cubicBezTo>
                  <a:cubicBezTo>
                    <a:pt x="3442" y="15377"/>
                    <a:pt x="4452" y="16088"/>
                    <a:pt x="5512" y="16737"/>
                  </a:cubicBezTo>
                  <a:cubicBezTo>
                    <a:pt x="5861" y="16949"/>
                    <a:pt x="6223" y="17123"/>
                    <a:pt x="6610" y="17261"/>
                  </a:cubicBezTo>
                  <a:cubicBezTo>
                    <a:pt x="6710" y="16699"/>
                    <a:pt x="6797" y="16138"/>
                    <a:pt x="6884" y="15577"/>
                  </a:cubicBezTo>
                  <a:cubicBezTo>
                    <a:pt x="5924" y="15203"/>
                    <a:pt x="5088" y="14529"/>
                    <a:pt x="4228" y="14006"/>
                  </a:cubicBezTo>
                  <a:cubicBezTo>
                    <a:pt x="3380" y="13469"/>
                    <a:pt x="2744" y="13008"/>
                    <a:pt x="2257" y="12110"/>
                  </a:cubicBezTo>
                  <a:cubicBezTo>
                    <a:pt x="1833" y="11337"/>
                    <a:pt x="1659" y="10426"/>
                    <a:pt x="1472" y="9553"/>
                  </a:cubicBezTo>
                  <a:cubicBezTo>
                    <a:pt x="1247" y="8481"/>
                    <a:pt x="1497" y="7446"/>
                    <a:pt x="2008" y="6473"/>
                  </a:cubicBezTo>
                  <a:cubicBezTo>
                    <a:pt x="2444" y="5687"/>
                    <a:pt x="3118" y="5101"/>
                    <a:pt x="3604" y="4341"/>
                  </a:cubicBezTo>
                  <a:cubicBezTo>
                    <a:pt x="4078" y="3642"/>
                    <a:pt x="4639" y="2994"/>
                    <a:pt x="5263" y="2420"/>
                  </a:cubicBezTo>
                  <a:cubicBezTo>
                    <a:pt x="5799" y="1871"/>
                    <a:pt x="6385" y="1372"/>
                    <a:pt x="7009" y="924"/>
                  </a:cubicBezTo>
                  <a:cubicBezTo>
                    <a:pt x="6971" y="624"/>
                    <a:pt x="6934" y="312"/>
                    <a:pt x="688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5" name="Google Shape;115;p17"/>
            <p:cNvSpPr/>
            <p:nvPr/>
          </p:nvSpPr>
          <p:spPr>
            <a:xfrm>
              <a:off x="3332190" y="2899537"/>
              <a:ext cx="112263" cy="336252"/>
            </a:xfrm>
            <a:custGeom>
              <a:avLst/>
              <a:gdLst/>
              <a:ahLst/>
              <a:cxnLst/>
              <a:rect l="l" t="t" r="r" b="b"/>
              <a:pathLst>
                <a:path w="3556" h="10651" extrusionOk="0">
                  <a:moveTo>
                    <a:pt x="3505" y="1"/>
                  </a:moveTo>
                  <a:cubicBezTo>
                    <a:pt x="3094" y="175"/>
                    <a:pt x="2707" y="400"/>
                    <a:pt x="2345" y="649"/>
                  </a:cubicBezTo>
                  <a:cubicBezTo>
                    <a:pt x="1722" y="1085"/>
                    <a:pt x="1198" y="1647"/>
                    <a:pt x="811" y="2295"/>
                  </a:cubicBezTo>
                  <a:cubicBezTo>
                    <a:pt x="126" y="3467"/>
                    <a:pt x="1" y="4640"/>
                    <a:pt x="325" y="5949"/>
                  </a:cubicBezTo>
                  <a:cubicBezTo>
                    <a:pt x="662" y="7333"/>
                    <a:pt x="936" y="8231"/>
                    <a:pt x="1884" y="9304"/>
                  </a:cubicBezTo>
                  <a:cubicBezTo>
                    <a:pt x="2308" y="9803"/>
                    <a:pt x="2782" y="10239"/>
                    <a:pt x="3281" y="10651"/>
                  </a:cubicBezTo>
                  <a:cubicBezTo>
                    <a:pt x="3368" y="9965"/>
                    <a:pt x="3443" y="9291"/>
                    <a:pt x="3493" y="8606"/>
                  </a:cubicBezTo>
                  <a:cubicBezTo>
                    <a:pt x="3306" y="8443"/>
                    <a:pt x="3119" y="8281"/>
                    <a:pt x="2932" y="8107"/>
                  </a:cubicBezTo>
                  <a:cubicBezTo>
                    <a:pt x="2108" y="7321"/>
                    <a:pt x="1834" y="6623"/>
                    <a:pt x="1485" y="5563"/>
                  </a:cubicBezTo>
                  <a:cubicBezTo>
                    <a:pt x="1061" y="4266"/>
                    <a:pt x="1485" y="3118"/>
                    <a:pt x="2258" y="2071"/>
                  </a:cubicBezTo>
                  <a:cubicBezTo>
                    <a:pt x="2620" y="1547"/>
                    <a:pt x="3056" y="1085"/>
                    <a:pt x="3555" y="686"/>
                  </a:cubicBezTo>
                  <a:cubicBezTo>
                    <a:pt x="3543" y="462"/>
                    <a:pt x="3518" y="225"/>
                    <a:pt x="350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grpSp>
      <p:sp>
        <p:nvSpPr>
          <p:cNvPr id="116" name="Google Shape;116;p17"/>
          <p:cNvSpPr/>
          <p:nvPr/>
        </p:nvSpPr>
        <p:spPr>
          <a:xfrm>
            <a:off x="406667" y="414533"/>
            <a:ext cx="11378800" cy="6028800"/>
          </a:xfrm>
          <a:prstGeom prst="roundRect">
            <a:avLst>
              <a:gd name="adj" fmla="val 0"/>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7" name="Google Shape;117;p17"/>
          <p:cNvSpPr/>
          <p:nvPr/>
        </p:nvSpPr>
        <p:spPr>
          <a:xfrm flipH="1">
            <a:off x="10313066" y="5677901"/>
            <a:ext cx="361313" cy="323945"/>
          </a:xfrm>
          <a:custGeom>
            <a:avLst/>
            <a:gdLst/>
            <a:ahLst/>
            <a:cxnLst/>
            <a:rect l="l" t="t" r="r" b="b"/>
            <a:pathLst>
              <a:path w="5202" h="4664" extrusionOk="0">
                <a:moveTo>
                  <a:pt x="1483" y="1"/>
                </a:moveTo>
                <a:cubicBezTo>
                  <a:pt x="1245" y="1"/>
                  <a:pt x="1014" y="154"/>
                  <a:pt x="936" y="420"/>
                </a:cubicBezTo>
                <a:cubicBezTo>
                  <a:pt x="799" y="1031"/>
                  <a:pt x="1061" y="1505"/>
                  <a:pt x="1460" y="1879"/>
                </a:cubicBezTo>
                <a:cubicBezTo>
                  <a:pt x="1235" y="1992"/>
                  <a:pt x="998" y="2116"/>
                  <a:pt x="774" y="2253"/>
                </a:cubicBezTo>
                <a:cubicBezTo>
                  <a:pt x="375" y="2490"/>
                  <a:pt x="1" y="2914"/>
                  <a:pt x="263" y="3401"/>
                </a:cubicBezTo>
                <a:cubicBezTo>
                  <a:pt x="430" y="3711"/>
                  <a:pt x="676" y="3827"/>
                  <a:pt x="954" y="3827"/>
                </a:cubicBezTo>
                <a:cubicBezTo>
                  <a:pt x="1257" y="3827"/>
                  <a:pt x="1596" y="3689"/>
                  <a:pt x="1909" y="3513"/>
                </a:cubicBezTo>
                <a:cubicBezTo>
                  <a:pt x="2016" y="4111"/>
                  <a:pt x="2239" y="4663"/>
                  <a:pt x="2818" y="4663"/>
                </a:cubicBezTo>
                <a:cubicBezTo>
                  <a:pt x="2843" y="4663"/>
                  <a:pt x="2868" y="4662"/>
                  <a:pt x="2894" y="4660"/>
                </a:cubicBezTo>
                <a:cubicBezTo>
                  <a:pt x="3393" y="4635"/>
                  <a:pt x="3692" y="4174"/>
                  <a:pt x="3717" y="3713"/>
                </a:cubicBezTo>
                <a:cubicBezTo>
                  <a:pt x="3729" y="3588"/>
                  <a:pt x="3717" y="3451"/>
                  <a:pt x="3705" y="3313"/>
                </a:cubicBezTo>
                <a:lnTo>
                  <a:pt x="3705" y="3313"/>
                </a:lnTo>
                <a:cubicBezTo>
                  <a:pt x="3870" y="3350"/>
                  <a:pt x="4057" y="3382"/>
                  <a:pt x="4238" y="3382"/>
                </a:cubicBezTo>
                <a:cubicBezTo>
                  <a:pt x="4493" y="3382"/>
                  <a:pt x="4736" y="3318"/>
                  <a:pt x="4889" y="3114"/>
                </a:cubicBezTo>
                <a:cubicBezTo>
                  <a:pt x="5201" y="2740"/>
                  <a:pt x="5002" y="2241"/>
                  <a:pt x="4590" y="2041"/>
                </a:cubicBezTo>
                <a:cubicBezTo>
                  <a:pt x="4366" y="1929"/>
                  <a:pt x="4141" y="1854"/>
                  <a:pt x="3917" y="1792"/>
                </a:cubicBezTo>
                <a:cubicBezTo>
                  <a:pt x="4178" y="1480"/>
                  <a:pt x="4328" y="1081"/>
                  <a:pt x="4328" y="670"/>
                </a:cubicBezTo>
                <a:cubicBezTo>
                  <a:pt x="4328" y="277"/>
                  <a:pt x="4007" y="5"/>
                  <a:pt x="3664" y="5"/>
                </a:cubicBezTo>
                <a:cubicBezTo>
                  <a:pt x="3538" y="5"/>
                  <a:pt x="3410" y="41"/>
                  <a:pt x="3293" y="121"/>
                </a:cubicBezTo>
                <a:cubicBezTo>
                  <a:pt x="2994" y="345"/>
                  <a:pt x="2744" y="645"/>
                  <a:pt x="2595" y="994"/>
                </a:cubicBezTo>
                <a:cubicBezTo>
                  <a:pt x="2370" y="707"/>
                  <a:pt x="2133" y="433"/>
                  <a:pt x="1884" y="171"/>
                </a:cubicBezTo>
                <a:cubicBezTo>
                  <a:pt x="1768" y="55"/>
                  <a:pt x="1624" y="1"/>
                  <a:pt x="1483" y="1"/>
                </a:cubicBezTo>
                <a:close/>
              </a:path>
            </a:pathLst>
          </a:cu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18" name="Google Shape;118;p17"/>
          <p:cNvSpPr txBox="1">
            <a:spLocks noGrp="1"/>
          </p:cNvSpPr>
          <p:nvPr>
            <p:ph type="subTitle" idx="1"/>
          </p:nvPr>
        </p:nvSpPr>
        <p:spPr>
          <a:xfrm>
            <a:off x="2948163" y="2337967"/>
            <a:ext cx="6570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7"/>
          <p:cNvSpPr txBox="1">
            <a:spLocks noGrp="1"/>
          </p:cNvSpPr>
          <p:nvPr>
            <p:ph type="title"/>
          </p:nvPr>
        </p:nvSpPr>
        <p:spPr>
          <a:xfrm>
            <a:off x="2948163" y="1352600"/>
            <a:ext cx="6570000" cy="90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8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0" name="Google Shape;120;p17"/>
          <p:cNvSpPr txBox="1">
            <a:spLocks noGrp="1"/>
          </p:cNvSpPr>
          <p:nvPr>
            <p:ph type="subTitle" idx="2"/>
          </p:nvPr>
        </p:nvSpPr>
        <p:spPr>
          <a:xfrm>
            <a:off x="2810996" y="3253267"/>
            <a:ext cx="6570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6000">
                <a:solidFill>
                  <a:schemeClr val="accent1"/>
                </a:solidFill>
                <a:latin typeface="Chewy"/>
                <a:ea typeface="Chewy"/>
                <a:cs typeface="Chewy"/>
                <a:sym typeface="Chewy"/>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7"/>
          <p:cNvSpPr txBox="1">
            <a:spLocks noGrp="1"/>
          </p:cNvSpPr>
          <p:nvPr>
            <p:ph type="subTitle" idx="3"/>
          </p:nvPr>
        </p:nvSpPr>
        <p:spPr>
          <a:xfrm>
            <a:off x="6676267" y="4981333"/>
            <a:ext cx="3518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7"/>
          <p:cNvSpPr txBox="1">
            <a:spLocks noGrp="1"/>
          </p:cNvSpPr>
          <p:nvPr>
            <p:ph type="subTitle" idx="4"/>
          </p:nvPr>
        </p:nvSpPr>
        <p:spPr>
          <a:xfrm>
            <a:off x="1997732" y="4981333"/>
            <a:ext cx="3518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b="1">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7"/>
          <p:cNvSpPr txBox="1">
            <a:spLocks noGrp="1"/>
          </p:cNvSpPr>
          <p:nvPr>
            <p:ph type="subTitle" idx="5"/>
          </p:nvPr>
        </p:nvSpPr>
        <p:spPr>
          <a:xfrm>
            <a:off x="2810996" y="4117300"/>
            <a:ext cx="6570000" cy="684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accent4"/>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0388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7" y="273052"/>
            <a:ext cx="6815665"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02865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9"/>
            <a:ext cx="7315200" cy="80486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0010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theme" Target="../theme/theme6.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marL="0" marR="0" lvl="0" indent="0" algn="l" defTabSz="1219170" rtl="0" eaLnBrk="1" fontAlgn="auto" latinLnBrk="0" hangingPunct="1">
              <a:lnSpc>
                <a:spcPct val="100000"/>
              </a:lnSpc>
              <a:spcBef>
                <a:spcPts val="0"/>
              </a:spcBef>
              <a:spcAft>
                <a:spcPts val="0"/>
              </a:spcAft>
              <a:buClrTx/>
              <a:buSzTx/>
              <a:buFontTx/>
              <a:buNone/>
              <a:tabLst/>
              <a:defRPr/>
            </a:pPr>
            <a:fld id="{A437ACAA-7A8E-4430-AAD1-57846D3A46AF}"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3"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marR="0" lvl="0" indent="0" algn="r" defTabSz="1219170" rtl="0" eaLnBrk="1" fontAlgn="auto" latinLnBrk="0" hangingPunct="1">
              <a:lnSpc>
                <a:spcPct val="100000"/>
              </a:lnSpc>
              <a:spcBef>
                <a:spcPts val="0"/>
              </a:spcBef>
              <a:spcAft>
                <a:spcPts val="0"/>
              </a:spcAft>
              <a:buClrTx/>
              <a:buSzTx/>
              <a:buFontTx/>
              <a:buNone/>
              <a:tabLst/>
              <a:defRPr/>
            </a:pPr>
            <a:fld id="{99E66076-A725-4C10-A4EB-F55B9B0E8077}"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931537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668F38F1-D358-4CBF-BCB0-3CED723CC428}" type="datetimeFigureOut">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4165603"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58516EE-EB3A-45F6-B90D-166B33D69468}"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1915980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txStyles>
    <p:titleStyle>
      <a:lvl1pPr algn="ctr" defTabSz="1219170" rtl="0" eaLnBrk="1" latinLnBrk="0" hangingPunct="1">
        <a:spcBef>
          <a:spcPct val="0"/>
        </a:spcBef>
        <a:buNone/>
        <a:defRPr sz="5867" b="0" i="0" u="none"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b="0" i="0" u="none"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E8B15-9518-4B89-B414-DEFB19060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3991A-69CA-4F49-ACBC-884D2B2E6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874FD-5BC8-49CB-B9DD-1CAAB4A90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68A8569-34A8-45DC-A259-DB4C50196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16BDD6-3644-4EF4-937F-BCC467D1E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9112020"/>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E8B15-9518-4B89-B414-DEFB19060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F3991A-69CA-4F49-ACBC-884D2B2E6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874FD-5BC8-49CB-B9DD-1CAAB4A90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5E86FF9-DBF4-45B2-A2D9-A63ACC02AA3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68A8569-34A8-45DC-A259-DB4C501960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C16BDD6-3644-4EF4-937F-BCC467D1E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0BD3F95-8C3B-46D5-8C49-5616A076B591}"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7433639"/>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0000">
              <a:srgbClr val="477BB9"/>
            </a:gs>
            <a:gs pos="100000">
              <a:srgbClr val="25406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4AA7C1-1CD8-409D-B86D-C4B853418419}"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17A229-A12F-46E3-9442-DACB1EFD25B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207603"/>
      </p:ext>
    </p:extLst>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1pPr>
            <a:lvl2pPr lvl="1"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2pPr>
            <a:lvl3pPr lvl="2"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3pPr>
            <a:lvl4pPr lvl="3"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4pPr>
            <a:lvl5pPr lvl="4"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5pPr>
            <a:lvl6pPr lvl="5"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6pPr>
            <a:lvl7pPr lvl="6"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7pPr>
            <a:lvl8pPr lvl="7"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8pPr>
            <a:lvl9pPr lvl="8" rtl="0">
              <a:spcBef>
                <a:spcPts val="0"/>
              </a:spcBef>
              <a:spcAft>
                <a:spcPts val="0"/>
              </a:spcAft>
              <a:buClr>
                <a:schemeClr val="dk1"/>
              </a:buClr>
              <a:buSzPts val="3500"/>
              <a:buFont typeface="Chewy"/>
              <a:buNone/>
              <a:defRPr sz="3500">
                <a:solidFill>
                  <a:schemeClr val="dk1"/>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extLst>
      <p:ext uri="{BB962C8B-B14F-4D97-AF65-F5344CB8AC3E}">
        <p14:creationId xmlns:p14="http://schemas.microsoft.com/office/powerpoint/2010/main" val="2185793126"/>
      </p:ext>
    </p:extLst>
  </p:cSld>
  <p:clrMap bg1="lt1" tx1="dk1" bg2="dk2" tx2="lt2" accent1="accent1" accent2="accent2" accent3="accent3" accent4="accent4" accent5="accent5" accent6="accent6" hlink="hlink" folHlink="folHlink"/>
  <p:sldLayoutIdLst>
    <p:sldLayoutId id="2147483898" r:id="rId1"/>
    <p:sldLayoutId id="2147483906" r:id="rId2"/>
    <p:sldLayoutId id="2147483907" r:id="rId3"/>
    <p:sldLayoutId id="2147483908" r:id="rId4"/>
    <p:sldLayoutId id="2147483909" r:id="rId5"/>
    <p:sldLayoutId id="2147483910" r:id="rId6"/>
    <p:sldLayoutId id="2147483956" r:id="rId7"/>
    <p:sldLayoutId id="2147483957" r:id="rId8"/>
    <p:sldLayoutId id="2147483958" r:id="rId9"/>
    <p:sldLayoutId id="2147483976" r:id="rId10"/>
    <p:sldLayoutId id="2147483977" r:id="rId11"/>
    <p:sldLayoutId id="2147483982" r:id="rId12"/>
    <p:sldLayoutId id="2147483983" r:id="rId13"/>
    <p:sldLayoutId id="2147483984" r:id="rId14"/>
    <p:sldLayoutId id="2147483985" r:id="rId15"/>
    <p:sldLayoutId id="2147483986" r:id="rId16"/>
    <p:sldLayoutId id="2147483987" r:id="rId17"/>
    <p:sldLayoutId id="2147483988" r:id="rId18"/>
    <p:sldLayoutId id="2147483989" r:id="rId19"/>
    <p:sldLayoutId id="2147483990" r:id="rId20"/>
    <p:sldLayoutId id="2147483992" r:id="rId21"/>
    <p:sldLayoutId id="2147483993"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8.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9.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48.xml"/><Relationship Id="rId5" Type="http://schemas.openxmlformats.org/officeDocument/2006/relationships/image" Target="../media/image2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084" y="-30162"/>
            <a:ext cx="12007516" cy="868362"/>
          </a:xfrm>
          <a:solidFill>
            <a:srgbClr val="0070C0"/>
          </a:solidFill>
          <a:ln/>
        </p:spPr>
        <p:style>
          <a:lnRef idx="3">
            <a:schemeClr val="lt1"/>
          </a:lnRef>
          <a:fillRef idx="1">
            <a:schemeClr val="accent1"/>
          </a:fillRef>
          <a:effectRef idx="1">
            <a:schemeClr val="accent1"/>
          </a:effectRef>
          <a:fontRef idx="minor">
            <a:schemeClr val="lt1"/>
          </a:fontRef>
        </p:style>
        <p:txBody>
          <a:bodyPr/>
          <a:lstStyle/>
          <a:p>
            <a:pPr algn="ctr"/>
            <a:r>
              <a:rPr lang="en-US" b="1">
                <a:solidFill>
                  <a:schemeClr val="bg1"/>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QUY GIỜ TIN HỌC</a:t>
            </a:r>
          </a:p>
        </p:txBody>
      </p:sp>
      <p:grpSp>
        <p:nvGrpSpPr>
          <p:cNvPr id="4" name="Group 3">
            <a:extLst>
              <a:ext uri="{FF2B5EF4-FFF2-40B4-BE49-F238E27FC236}">
                <a16:creationId xmlns:a16="http://schemas.microsoft.com/office/drawing/2014/main" id="{AD4CE1CE-E2D3-425E-8642-46E830098552}"/>
              </a:ext>
            </a:extLst>
          </p:cNvPr>
          <p:cNvGrpSpPr/>
          <p:nvPr/>
        </p:nvGrpSpPr>
        <p:grpSpPr>
          <a:xfrm>
            <a:off x="345726" y="1049383"/>
            <a:ext cx="11380232" cy="5410200"/>
            <a:chOff x="381000" y="1219200"/>
            <a:chExt cx="11380232" cy="5410200"/>
          </a:xfrm>
        </p:grpSpPr>
        <p:sp>
          <p:nvSpPr>
            <p:cNvPr id="7" name="Rectangle 6">
              <a:extLst>
                <a:ext uri="{FF2B5EF4-FFF2-40B4-BE49-F238E27FC236}">
                  <a16:creationId xmlns:a16="http://schemas.microsoft.com/office/drawing/2014/main" id="{0106AEEE-5636-4236-BF12-07694916FA8A}"/>
                </a:ext>
              </a:extLst>
            </p:cNvPr>
            <p:cNvSpPr/>
            <p:nvPr/>
          </p:nvSpPr>
          <p:spPr>
            <a:xfrm>
              <a:off x="381000" y="1219200"/>
              <a:ext cx="3800332" cy="5410200"/>
            </a:xfrm>
            <a:prstGeom prst="rect">
              <a:avLst/>
            </a:prstGeom>
            <a:solidFill>
              <a:srgbClr val="283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TÔN TRỌNG</a:t>
              </a:r>
            </a:p>
          </p:txBody>
        </p:sp>
        <p:sp>
          <p:nvSpPr>
            <p:cNvPr id="8" name="Rectangle 7">
              <a:extLst>
                <a:ext uri="{FF2B5EF4-FFF2-40B4-BE49-F238E27FC236}">
                  <a16:creationId xmlns:a16="http://schemas.microsoft.com/office/drawing/2014/main" id="{8335BB9B-C383-4C73-9E40-25D2AC64502C}"/>
                </a:ext>
              </a:extLst>
            </p:cNvPr>
            <p:cNvSpPr/>
            <p:nvPr/>
          </p:nvSpPr>
          <p:spPr>
            <a:xfrm>
              <a:off x="4160567" y="1219200"/>
              <a:ext cx="3800332" cy="5410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T</a:t>
              </a:r>
              <a:r>
                <a:rPr kumimoji="0" lang="vi-VN"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Ư</a:t>
              </a: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 THẾ NGỒI</a:t>
              </a:r>
              <a:endParaRPr kumimoji="0" lang="en-US" sz="16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p:txBody>
        </p:sp>
        <p:sp>
          <p:nvSpPr>
            <p:cNvPr id="9" name="Rectangle 8">
              <a:extLst>
                <a:ext uri="{FF2B5EF4-FFF2-40B4-BE49-F238E27FC236}">
                  <a16:creationId xmlns:a16="http://schemas.microsoft.com/office/drawing/2014/main" id="{57420EF5-FB8F-41D9-9EC2-0F317806D5D0}"/>
                </a:ext>
              </a:extLst>
            </p:cNvPr>
            <p:cNvSpPr/>
            <p:nvPr/>
          </p:nvSpPr>
          <p:spPr>
            <a:xfrm>
              <a:off x="7960900" y="1219200"/>
              <a:ext cx="3800332" cy="5410200"/>
            </a:xfrm>
            <a:prstGeom prst="rect">
              <a:avLst/>
            </a:prstGeom>
            <a:solidFill>
              <a:srgbClr val="8E44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Cambria" panose="02040503050406030204" pitchFamily="18" charset="0"/>
                  <a:ea typeface="+mn-ea"/>
                  <a:cs typeface="+mn-cs"/>
                </a:rPr>
                <a:t>ÂM LƯỢNG</a:t>
              </a:r>
              <a:endParaRPr kumimoji="0" lang="en-US" sz="1600" b="1" i="0" u="none" strike="noStrike" kern="1200" cap="none" spc="0" normalizeH="0" baseline="0" noProof="0">
                <a:ln>
                  <a:noFill/>
                </a:ln>
                <a:solidFill>
                  <a:prstClr val="white"/>
                </a:solidFill>
                <a:effectLst/>
                <a:uLnTx/>
                <a:uFillTx/>
                <a:latin typeface="Cambria" panose="02040503050406030204" pitchFamily="18" charset="0"/>
                <a:ea typeface="+mn-ea"/>
                <a:cs typeface="+mn-cs"/>
              </a:endParaRPr>
            </a:p>
          </p:txBody>
        </p:sp>
        <p:pic>
          <p:nvPicPr>
            <p:cNvPr id="22" name="Picture 21">
              <a:extLst>
                <a:ext uri="{FF2B5EF4-FFF2-40B4-BE49-F238E27FC236}">
                  <a16:creationId xmlns:a16="http://schemas.microsoft.com/office/drawing/2014/main" id="{576B0719-8003-4557-9517-957B5E3C3F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5084" y="2723502"/>
              <a:ext cx="2805247" cy="3856011"/>
            </a:xfrm>
            <a:prstGeom prst="rect">
              <a:avLst/>
            </a:prstGeom>
          </p:spPr>
        </p:pic>
        <p:pic>
          <p:nvPicPr>
            <p:cNvPr id="24" name="Picture 23">
              <a:extLst>
                <a:ext uri="{FF2B5EF4-FFF2-40B4-BE49-F238E27FC236}">
                  <a16:creationId xmlns:a16="http://schemas.microsoft.com/office/drawing/2014/main" id="{6A2CA5FB-448F-41B2-9CF7-9E9FBFA35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777" y="2773389"/>
              <a:ext cx="2761947" cy="3539317"/>
            </a:xfrm>
            <a:prstGeom prst="rect">
              <a:avLst/>
            </a:prstGeom>
          </p:spPr>
        </p:pic>
        <p:pic>
          <p:nvPicPr>
            <p:cNvPr id="26" name="Picture 25">
              <a:extLst>
                <a:ext uri="{FF2B5EF4-FFF2-40B4-BE49-F238E27FC236}">
                  <a16:creationId xmlns:a16="http://schemas.microsoft.com/office/drawing/2014/main" id="{A65FA6A1-2A6D-4C2B-A770-E31915B3D3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1667" y="2723502"/>
              <a:ext cx="1553914" cy="3378074"/>
            </a:xfrm>
            <a:prstGeom prst="rect">
              <a:avLst/>
            </a:prstGeom>
          </p:spPr>
        </p:pic>
      </p:grpSp>
    </p:spTree>
    <p:extLst>
      <p:ext uri="{BB962C8B-B14F-4D97-AF65-F5344CB8AC3E}">
        <p14:creationId xmlns:p14="http://schemas.microsoft.com/office/powerpoint/2010/main" val="3456289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55"/>
          <p:cNvSpPr txBox="1">
            <a:spLocks noGrp="1"/>
          </p:cNvSpPr>
          <p:nvPr>
            <p:ph type="title"/>
          </p:nvPr>
        </p:nvSpPr>
        <p:spPr>
          <a:xfrm>
            <a:off x="2772212" y="-184218"/>
            <a:ext cx="6570000" cy="1054400"/>
          </a:xfrm>
          <a:prstGeom prst="rect">
            <a:avLst/>
          </a:prstGeom>
        </p:spPr>
        <p:txBody>
          <a:bodyPr spcFirstLastPara="1" wrap="square" lIns="121900" tIns="121900" rIns="121900" bIns="121900" anchor="ctr" anchorCtr="0">
            <a:noAutofit/>
          </a:bodyPr>
          <a:lstStyle/>
          <a:p>
            <a:r>
              <a:rPr lang="en-US" sz="6600" b="1">
                <a:latin typeface="Cambria" panose="02040503050406030204" pitchFamily="18" charset="0"/>
                <a:ea typeface="Cambria" panose="02040503050406030204" pitchFamily="18" charset="0"/>
              </a:rPr>
              <a:t>M</a:t>
            </a:r>
            <a:r>
              <a:rPr lang="en" sz="6600" b="1">
                <a:latin typeface="Cambria" panose="02040503050406030204" pitchFamily="18" charset="0"/>
                <a:ea typeface="Cambria" panose="02040503050406030204" pitchFamily="18" charset="0"/>
              </a:rPr>
              <a:t>ục tiêu học tập</a:t>
            </a:r>
            <a:endParaRPr sz="6600" b="1">
              <a:latin typeface="Cambria" panose="02040503050406030204" pitchFamily="18" charset="0"/>
              <a:ea typeface="Cambria" panose="02040503050406030204" pitchFamily="18" charset="0"/>
            </a:endParaRPr>
          </a:p>
        </p:txBody>
      </p:sp>
      <p:sp>
        <p:nvSpPr>
          <p:cNvPr id="102" name="Google Shape;1490;p106">
            <a:extLst>
              <a:ext uri="{FF2B5EF4-FFF2-40B4-BE49-F238E27FC236}">
                <a16:creationId xmlns:a16="http://schemas.microsoft.com/office/drawing/2014/main" id="{0C800D56-8462-463A-A34B-51FF79FC723D}"/>
              </a:ext>
            </a:extLst>
          </p:cNvPr>
          <p:cNvSpPr txBox="1">
            <a:spLocks/>
          </p:cNvSpPr>
          <p:nvPr/>
        </p:nvSpPr>
        <p:spPr>
          <a:xfrm>
            <a:off x="1523290" y="4300883"/>
            <a:ext cx="453392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HS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trình</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bày</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được</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p>
          <a:p>
            <a:pPr marL="0" marR="0" lvl="0" indent="0" algn="just" defTabSz="1219170" rtl="0" eaLnBrk="1" fontAlgn="auto" latinLnBrk="0" hangingPunct="1">
              <a:lnSpc>
                <a:spcPct val="100000"/>
              </a:lnSpc>
              <a:spcBef>
                <a:spcPts val="0"/>
              </a:spcBef>
              <a:spcAft>
                <a:spcPts val="0"/>
              </a:spcAft>
              <a:buClr>
                <a:srgbClr val="FFFFFF"/>
              </a:buClr>
              <a:buSzPts val="1400"/>
              <a:buFont typeface="Montserrat"/>
              <a:buNone/>
              <a:tabLst/>
              <a:defRPr/>
            </a:pPr>
            <a:r>
              <a:rPr lang="en-US" sz="4000" kern="0" dirty="0" err="1">
                <a:solidFill>
                  <a:srgbClr val="C00000"/>
                </a:solidFill>
                <a:latin typeface="Cambria" panose="02040503050406030204" pitchFamily="18" charset="0"/>
                <a:ea typeface="Cambria" panose="02040503050406030204" pitchFamily="18" charset="0"/>
              </a:rPr>
              <a:t>các</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bước</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chèn</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hình</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ảnh</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từ</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máy</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tính</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hình</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ảnh</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online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vào</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văn</a:t>
            </a:r>
            <a:r>
              <a:rPr kumimoji="0" lang="en-US"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rPr>
              <a:t> </a:t>
            </a:r>
            <a:r>
              <a:rPr kumimoji="0" lang="en-US" sz="4000" b="0" i="0" u="none" strike="noStrike" kern="0" cap="none" spc="0" normalizeH="0" baseline="0" noProof="0" dirty="0" err="1">
                <a:ln>
                  <a:noFill/>
                </a:ln>
                <a:solidFill>
                  <a:srgbClr val="C00000"/>
                </a:solidFill>
                <a:effectLst/>
                <a:uLnTx/>
                <a:uFillTx/>
                <a:latin typeface="Cambria" panose="02040503050406030204" pitchFamily="18" charset="0"/>
                <a:ea typeface="Cambria" panose="02040503050406030204" pitchFamily="18" charset="0"/>
                <a:sym typeface="Chewy"/>
              </a:rPr>
              <a:t>bản</a:t>
            </a:r>
            <a:endParaRPr kumimoji="0" lang="vi-VN" sz="4000" b="0" i="0" u="none" strike="noStrike" kern="0" cap="none" spc="0" normalizeH="0" baseline="0" noProof="0" dirty="0">
              <a:ln>
                <a:noFill/>
              </a:ln>
              <a:solidFill>
                <a:srgbClr val="C00000"/>
              </a:solidFill>
              <a:effectLst/>
              <a:uLnTx/>
              <a:uFillTx/>
              <a:latin typeface="Cambria" panose="02040503050406030204" pitchFamily="18" charset="0"/>
              <a:ea typeface="Cambria" panose="02040503050406030204" pitchFamily="18" charset="0"/>
              <a:sym typeface="Chewy"/>
            </a:endParaRPr>
          </a:p>
        </p:txBody>
      </p:sp>
      <p:sp>
        <p:nvSpPr>
          <p:cNvPr id="105" name="Google Shape;1502;p106">
            <a:extLst>
              <a:ext uri="{FF2B5EF4-FFF2-40B4-BE49-F238E27FC236}">
                <a16:creationId xmlns:a16="http://schemas.microsoft.com/office/drawing/2014/main" id="{42A43279-B89E-45F4-86A6-65AC8830DE2A}"/>
              </a:ext>
            </a:extLst>
          </p:cNvPr>
          <p:cNvSpPr txBox="1">
            <a:spLocks/>
          </p:cNvSpPr>
          <p:nvPr/>
        </p:nvSpPr>
        <p:spPr>
          <a:xfrm>
            <a:off x="3023124" y="1674117"/>
            <a:ext cx="822400" cy="53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 sz="3733" b="1" i="0" u="none" strike="noStrike" kern="0" cap="none" spc="0" normalizeH="0" baseline="0" noProof="0">
                <a:ln>
                  <a:noFill/>
                </a:ln>
                <a:solidFill>
                  <a:srgbClr val="F0848D"/>
                </a:solidFill>
                <a:effectLst/>
                <a:uLnTx/>
                <a:uFillTx/>
                <a:latin typeface="Cambria" panose="02040503050406030204" pitchFamily="18" charset="0"/>
                <a:ea typeface="Cambria" panose="02040503050406030204" pitchFamily="18" charset="0"/>
                <a:sym typeface="Chewy"/>
              </a:rPr>
              <a:t>01</a:t>
            </a:r>
          </a:p>
        </p:txBody>
      </p:sp>
      <p:sp>
        <p:nvSpPr>
          <p:cNvPr id="106" name="Google Shape;1503;p106">
            <a:extLst>
              <a:ext uri="{FF2B5EF4-FFF2-40B4-BE49-F238E27FC236}">
                <a16:creationId xmlns:a16="http://schemas.microsoft.com/office/drawing/2014/main" id="{0BF47B23-C7C2-4284-B56C-A1467797FA25}"/>
              </a:ext>
            </a:extLst>
          </p:cNvPr>
          <p:cNvSpPr txBox="1">
            <a:spLocks/>
          </p:cNvSpPr>
          <p:nvPr/>
        </p:nvSpPr>
        <p:spPr>
          <a:xfrm>
            <a:off x="7911384" y="1674117"/>
            <a:ext cx="822400" cy="53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 sz="3733" b="1" i="0" u="none" strike="noStrike" kern="0" cap="none" spc="0" normalizeH="0" baseline="0" noProof="0">
                <a:ln>
                  <a:noFill/>
                </a:ln>
                <a:solidFill>
                  <a:srgbClr val="F0848D"/>
                </a:solidFill>
                <a:effectLst/>
                <a:uLnTx/>
                <a:uFillTx/>
                <a:latin typeface="Cambria" panose="02040503050406030204" pitchFamily="18" charset="0"/>
                <a:ea typeface="Cambria" panose="02040503050406030204" pitchFamily="18" charset="0"/>
                <a:sym typeface="Chewy"/>
              </a:rPr>
              <a:t>02</a:t>
            </a:r>
          </a:p>
        </p:txBody>
      </p:sp>
      <p:sp>
        <p:nvSpPr>
          <p:cNvPr id="107" name="Google Shape;1509;p106">
            <a:extLst>
              <a:ext uri="{FF2B5EF4-FFF2-40B4-BE49-F238E27FC236}">
                <a16:creationId xmlns:a16="http://schemas.microsoft.com/office/drawing/2014/main" id="{0EC931EB-0F67-46E3-82E1-6419C1FC849E}"/>
              </a:ext>
            </a:extLst>
          </p:cNvPr>
          <p:cNvSpPr/>
          <p:nvPr/>
        </p:nvSpPr>
        <p:spPr>
          <a:xfrm>
            <a:off x="7867184" y="1485317"/>
            <a:ext cx="910800" cy="910800"/>
          </a:xfrm>
          <a:prstGeom prst="ellipse">
            <a:avLst/>
          </a:prstGeom>
          <a:no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6F8575"/>
              </a:solidFill>
              <a:effectLst/>
              <a:uLnTx/>
              <a:uFillTx/>
              <a:latin typeface="Cambria" panose="02040503050406030204" pitchFamily="18" charset="0"/>
              <a:ea typeface="Cambria" panose="02040503050406030204" pitchFamily="18" charset="0"/>
              <a:cs typeface="Arial"/>
              <a:sym typeface="Arial"/>
            </a:endParaRPr>
          </a:p>
        </p:txBody>
      </p:sp>
      <p:sp>
        <p:nvSpPr>
          <p:cNvPr id="108" name="Google Shape;1513;p106">
            <a:extLst>
              <a:ext uri="{FF2B5EF4-FFF2-40B4-BE49-F238E27FC236}">
                <a16:creationId xmlns:a16="http://schemas.microsoft.com/office/drawing/2014/main" id="{B29192DB-E75A-4F4B-B8EC-08BD5D88116D}"/>
              </a:ext>
            </a:extLst>
          </p:cNvPr>
          <p:cNvSpPr/>
          <p:nvPr/>
        </p:nvSpPr>
        <p:spPr>
          <a:xfrm>
            <a:off x="2978924" y="1485317"/>
            <a:ext cx="910800" cy="910800"/>
          </a:xfrm>
          <a:prstGeom prst="ellipse">
            <a:avLst/>
          </a:prstGeom>
          <a:no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6F8575"/>
              </a:solidFill>
              <a:effectLst/>
              <a:uLnTx/>
              <a:uFillTx/>
              <a:latin typeface="Cambria" panose="02040503050406030204" pitchFamily="18" charset="0"/>
              <a:ea typeface="Cambria" panose="02040503050406030204" pitchFamily="18" charset="0"/>
              <a:cs typeface="Arial"/>
              <a:sym typeface="Arial"/>
            </a:endParaRPr>
          </a:p>
        </p:txBody>
      </p:sp>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0603" y="0"/>
            <a:ext cx="1671397" cy="1671397"/>
          </a:xfrm>
          <a:prstGeom prst="rect">
            <a:avLst/>
          </a:prstGeom>
          <a:effectLst>
            <a:outerShdw blurRad="177800" dist="127000" dir="3000000" algn="ctr" rotWithShape="0">
              <a:srgbClr val="000000">
                <a:alpha val="43137"/>
              </a:srgbClr>
            </a:outerShdw>
          </a:effectLst>
        </p:spPr>
      </p:pic>
      <p:sp>
        <p:nvSpPr>
          <p:cNvPr id="15" name="Google Shape;1490;p106">
            <a:extLst>
              <a:ext uri="{FF2B5EF4-FFF2-40B4-BE49-F238E27FC236}">
                <a16:creationId xmlns:a16="http://schemas.microsoft.com/office/drawing/2014/main" id="{0C800D56-8462-463A-A34B-51FF79FC723D}"/>
              </a:ext>
            </a:extLst>
          </p:cNvPr>
          <p:cNvSpPr txBox="1">
            <a:spLocks/>
          </p:cNvSpPr>
          <p:nvPr/>
        </p:nvSpPr>
        <p:spPr>
          <a:xfrm>
            <a:off x="6281149" y="3978049"/>
            <a:ext cx="453392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US" sz="3733" b="0" i="0" u="none" strike="noStrike" kern="0" cap="none" spc="0" normalizeH="0" baseline="0" noProof="0">
                <a:ln>
                  <a:noFill/>
                </a:ln>
                <a:solidFill>
                  <a:srgbClr val="002060"/>
                </a:solidFill>
                <a:effectLst/>
                <a:uLnTx/>
                <a:uFillTx/>
                <a:latin typeface="Cambria" panose="02040503050406030204" pitchFamily="18" charset="0"/>
                <a:ea typeface="Cambria" panose="02040503050406030204" pitchFamily="18" charset="0"/>
                <a:sym typeface="Chewy"/>
              </a:rPr>
              <a:t>HS vận dụng 1 trong 2 cách chèn hình ảnh vào văn bản theo chủ đề</a:t>
            </a:r>
            <a:endParaRPr kumimoji="0" lang="vi-VN" sz="3733" b="0" i="0" u="none" strike="noStrike" kern="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sym typeface="Chewy"/>
            </a:endParaRPr>
          </a:p>
        </p:txBody>
      </p:sp>
      <p:sp>
        <p:nvSpPr>
          <p:cNvPr id="4" name="Rounded Rectangle 3"/>
          <p:cNvSpPr/>
          <p:nvPr/>
        </p:nvSpPr>
        <p:spPr>
          <a:xfrm>
            <a:off x="1523291" y="2452114"/>
            <a:ext cx="4533922" cy="3067969"/>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AEFFF"/>
              </a:solidFill>
              <a:effectLst/>
              <a:uLnTx/>
              <a:uFillTx/>
              <a:latin typeface="Arial"/>
              <a:ea typeface="+mn-ea"/>
              <a:cs typeface="+mn-cs"/>
            </a:endParaRPr>
          </a:p>
        </p:txBody>
      </p:sp>
      <p:sp>
        <p:nvSpPr>
          <p:cNvPr id="14" name="Rounded Rectangle 13"/>
          <p:cNvSpPr/>
          <p:nvPr/>
        </p:nvSpPr>
        <p:spPr>
          <a:xfrm>
            <a:off x="6281149" y="2452114"/>
            <a:ext cx="4533922" cy="3067969"/>
          </a:xfrm>
          <a:prstGeom prst="round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AEFFF"/>
              </a:solidFill>
              <a:effectLst/>
              <a:uLnTx/>
              <a:uFillTx/>
              <a:latin typeface="Arial"/>
              <a:ea typeface="+mn-ea"/>
              <a:cs typeface="+mn-cs"/>
            </a:endParaRPr>
          </a:p>
        </p:txBody>
      </p:sp>
    </p:spTree>
    <p:extLst>
      <p:ext uri="{BB962C8B-B14F-4D97-AF65-F5344CB8AC3E}">
        <p14:creationId xmlns:p14="http://schemas.microsoft.com/office/powerpoint/2010/main" val="247273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08"/>
                                        </p:tgtEl>
                                        <p:attrNameLst>
                                          <p:attrName>style.color</p:attrName>
                                        </p:attrNameLst>
                                      </p:cBhvr>
                                      <p:by>
                                        <p:hsl h="7200000" s="0" l="0"/>
                                      </p:by>
                                    </p:animClr>
                                    <p:animClr clrSpc="hsl" dir="cw">
                                      <p:cBhvr>
                                        <p:cTn id="7" dur="500" fill="hold"/>
                                        <p:tgtEl>
                                          <p:spTgt spid="108"/>
                                        </p:tgtEl>
                                        <p:attrNameLst>
                                          <p:attrName>fillcolor</p:attrName>
                                        </p:attrNameLst>
                                      </p:cBhvr>
                                      <p:by>
                                        <p:hsl h="7200000" s="0" l="0"/>
                                      </p:by>
                                    </p:animClr>
                                    <p:animClr clrSpc="hsl" dir="cw">
                                      <p:cBhvr>
                                        <p:cTn id="8" dur="500" fill="hold"/>
                                        <p:tgtEl>
                                          <p:spTgt spid="108"/>
                                        </p:tgtEl>
                                        <p:attrNameLst>
                                          <p:attrName>stroke.color</p:attrName>
                                        </p:attrNameLst>
                                      </p:cBhvr>
                                      <p:by>
                                        <p:hsl h="7200000" s="0" l="0"/>
                                      </p:by>
                                    </p:animClr>
                                    <p:set>
                                      <p:cBhvr>
                                        <p:cTn id="9" dur="500" fill="hold"/>
                                        <p:tgtEl>
                                          <p:spTgt spid="108"/>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02"/>
                                        </p:tgtEl>
                                        <p:attrNameLst>
                                          <p:attrName>style.color</p:attrName>
                                        </p:attrNameLst>
                                      </p:cBhvr>
                                      <p:by>
                                        <p:hsl h="7200000" s="0" l="0"/>
                                      </p:by>
                                    </p:animClr>
                                    <p:animClr clrSpc="hsl" dir="cw">
                                      <p:cBhvr>
                                        <p:cTn id="12" dur="500" fill="hold"/>
                                        <p:tgtEl>
                                          <p:spTgt spid="102"/>
                                        </p:tgtEl>
                                        <p:attrNameLst>
                                          <p:attrName>fillcolor</p:attrName>
                                        </p:attrNameLst>
                                      </p:cBhvr>
                                      <p:by>
                                        <p:hsl h="7200000" s="0" l="0"/>
                                      </p:by>
                                    </p:animClr>
                                    <p:animClr clrSpc="hsl" dir="cw">
                                      <p:cBhvr>
                                        <p:cTn id="13" dur="500" fill="hold"/>
                                        <p:tgtEl>
                                          <p:spTgt spid="102"/>
                                        </p:tgtEl>
                                        <p:attrNameLst>
                                          <p:attrName>stroke.color</p:attrName>
                                        </p:attrNameLst>
                                      </p:cBhvr>
                                      <p:by>
                                        <p:hsl h="7200000" s="0" l="0"/>
                                      </p:by>
                                    </p:animClr>
                                    <p:set>
                                      <p:cBhvr>
                                        <p:cTn id="14" dur="500" fill="hold"/>
                                        <p:tgtEl>
                                          <p:spTgt spid="102"/>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5"/>
                                        </p:tgtEl>
                                        <p:attrNameLst>
                                          <p:attrName>style.color</p:attrName>
                                        </p:attrNameLst>
                                      </p:cBhvr>
                                      <p:by>
                                        <p:hsl h="7200000" s="0" l="0"/>
                                      </p:by>
                                    </p:animClr>
                                    <p:animClr clrSpc="hsl" dir="cw">
                                      <p:cBhvr>
                                        <p:cTn id="17" dur="500" fill="hold"/>
                                        <p:tgtEl>
                                          <p:spTgt spid="15"/>
                                        </p:tgtEl>
                                        <p:attrNameLst>
                                          <p:attrName>fillcolor</p:attrName>
                                        </p:attrNameLst>
                                      </p:cBhvr>
                                      <p:by>
                                        <p:hsl h="7200000" s="0" l="0"/>
                                      </p:by>
                                    </p:animClr>
                                    <p:animClr clrSpc="hsl" dir="cw">
                                      <p:cBhvr>
                                        <p:cTn id="18" dur="500" fill="hold"/>
                                        <p:tgtEl>
                                          <p:spTgt spid="15"/>
                                        </p:tgtEl>
                                        <p:attrNameLst>
                                          <p:attrName>stroke.color</p:attrName>
                                        </p:attrNameLst>
                                      </p:cBhvr>
                                      <p:by>
                                        <p:hsl h="7200000" s="0" l="0"/>
                                      </p:by>
                                    </p:animClr>
                                    <p:set>
                                      <p:cBhvr>
                                        <p:cTn id="1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8"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ork Schedule – Junior &amp; Senior Infants 2nd – 5th June 2020 ...">
            <a:extLst>
              <a:ext uri="{FF2B5EF4-FFF2-40B4-BE49-F238E27FC236}">
                <a16:creationId xmlns:a16="http://schemas.microsoft.com/office/drawing/2014/main" id="{6D4985D2-E2A6-4EDE-9C15-17DA182B7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065" y="1835984"/>
            <a:ext cx="6732637" cy="43656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DA9BDA3-6024-434C-9B9A-5AFD6372EA9B}"/>
              </a:ext>
            </a:extLst>
          </p:cNvPr>
          <p:cNvSpPr/>
          <p:nvPr/>
        </p:nvSpPr>
        <p:spPr>
          <a:xfrm>
            <a:off x="3544109" y="563002"/>
            <a:ext cx="5322547" cy="707886"/>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1F497D"/>
                </a:solidFill>
                <a:effectLst/>
                <a:uLnTx/>
                <a:uFillTx/>
                <a:latin typeface="Cambria" panose="02040503050406030204" pitchFamily="18" charset="0"/>
                <a:ea typeface="+mn-ea"/>
                <a:cs typeface="Times New Roman" panose="02020603050405020304" pitchFamily="18" charset="0"/>
              </a:rPr>
              <a:t>HẸN GẶP LẠI CÁC CON</a:t>
            </a:r>
          </a:p>
        </p:txBody>
      </p:sp>
    </p:spTree>
    <p:extLst>
      <p:ext uri="{BB962C8B-B14F-4D97-AF65-F5344CB8AC3E}">
        <p14:creationId xmlns:p14="http://schemas.microsoft.com/office/powerpoint/2010/main" val="230448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1" name="Group 10"/>
          <p:cNvGrpSpPr/>
          <p:nvPr/>
        </p:nvGrpSpPr>
        <p:grpSpPr>
          <a:xfrm>
            <a:off x="59531" y="50007"/>
            <a:ext cx="1013811" cy="736119"/>
            <a:chOff x="59531" y="50007"/>
            <a:chExt cx="1013811" cy="736119"/>
          </a:xfrm>
        </p:grpSpPr>
        <p:sp>
          <p:nvSpPr>
            <p:cNvPr id="4" name="Rectangle 3"/>
            <p:cNvSpPr/>
            <p:nvPr/>
          </p:nvSpPr>
          <p:spPr>
            <a:xfrm>
              <a:off x="59531" y="50007"/>
              <a:ext cx="45719" cy="721604"/>
            </a:xfrm>
            <a:prstGeom prst="rect">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776" y="77214"/>
              <a:ext cx="895566" cy="708912"/>
            </a:xfrm>
            <a:prstGeom prst="rect">
              <a:avLst/>
            </a:prstGeom>
          </p:spPr>
        </p:pic>
      </p:grpSp>
      <p:grpSp>
        <p:nvGrpSpPr>
          <p:cNvPr id="6" name="Group 5"/>
          <p:cNvGrpSpPr/>
          <p:nvPr/>
        </p:nvGrpSpPr>
        <p:grpSpPr>
          <a:xfrm>
            <a:off x="1871736" y="145303"/>
            <a:ext cx="8603524" cy="726159"/>
            <a:chOff x="1817144" y="145303"/>
            <a:chExt cx="8603524" cy="726159"/>
          </a:xfrm>
        </p:grpSpPr>
        <p:sp>
          <p:nvSpPr>
            <p:cNvPr id="7" name="TextBox 6"/>
            <p:cNvSpPr txBox="1"/>
            <p:nvPr/>
          </p:nvSpPr>
          <p:spPr>
            <a:xfrm>
              <a:off x="1817144" y="145303"/>
              <a:ext cx="860352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3584CB"/>
                  </a:solidFill>
                  <a:effectLst>
                    <a:outerShdw blurRad="38100" dist="38100" dir="2700000" algn="tl">
                      <a:srgbClr val="000000">
                        <a:alpha val="43137"/>
                      </a:srgbClr>
                    </a:outerShdw>
                  </a:effectLst>
                  <a:uLnTx/>
                  <a:uFillTx/>
                  <a:latin typeface="Calibri" panose="020F0502020204030204"/>
                  <a:ea typeface="+mn-ea"/>
                  <a:cs typeface="+mn-cs"/>
                </a:rPr>
                <a:t>QUAN SÁT</a:t>
              </a:r>
            </a:p>
          </p:txBody>
        </p:sp>
        <p:cxnSp>
          <p:nvCxnSpPr>
            <p:cNvPr id="8" name="Straight Connector 7"/>
            <p:cNvCxnSpPr/>
            <p:nvPr/>
          </p:nvCxnSpPr>
          <p:spPr>
            <a:xfrm>
              <a:off x="4621575" y="871462"/>
              <a:ext cx="1466568" cy="0"/>
            </a:xfrm>
            <a:prstGeom prst="line">
              <a:avLst/>
            </a:prstGeom>
            <a:ln w="31750">
              <a:solidFill>
                <a:srgbClr val="3584C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21762" y="871462"/>
              <a:ext cx="1466568" cy="0"/>
            </a:xfrm>
            <a:prstGeom prst="line">
              <a:avLst/>
            </a:prstGeom>
            <a:ln w="31750">
              <a:solidFill>
                <a:srgbClr val="76ABD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088143" y="871462"/>
              <a:ext cx="1466568" cy="0"/>
            </a:xfrm>
            <a:prstGeom prst="line">
              <a:avLst/>
            </a:prstGeom>
            <a:ln w="31750">
              <a:solidFill>
                <a:srgbClr val="5B9BD5"/>
              </a:solidFill>
            </a:ln>
          </p:spPr>
          <p:style>
            <a:lnRef idx="1">
              <a:schemeClr val="accent1"/>
            </a:lnRef>
            <a:fillRef idx="0">
              <a:schemeClr val="accent1"/>
            </a:fillRef>
            <a:effectRef idx="0">
              <a:schemeClr val="accent1"/>
            </a:effectRef>
            <a:fontRef idx="minor">
              <a:schemeClr val="tx1"/>
            </a:fontRef>
          </p:style>
        </p:cxnSp>
      </p:grpSp>
      <p:sp>
        <p:nvSpPr>
          <p:cNvPr id="2" name="Rounded Rectangle 1"/>
          <p:cNvSpPr/>
          <p:nvPr/>
        </p:nvSpPr>
        <p:spPr>
          <a:xfrm>
            <a:off x="300250" y="1200996"/>
            <a:ext cx="4969173" cy="2487601"/>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12"/>
          <p:cNvSpPr/>
          <p:nvPr/>
        </p:nvSpPr>
        <p:spPr>
          <a:xfrm>
            <a:off x="625559" y="903445"/>
            <a:ext cx="1733266" cy="558555"/>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Calibri" panose="020F0502020204030204"/>
                <a:ea typeface="+mn-ea"/>
                <a:cs typeface="+mn-cs"/>
              </a:rPr>
              <a:t>Trình bày 1</a:t>
            </a:r>
          </a:p>
        </p:txBody>
      </p:sp>
      <p:sp>
        <p:nvSpPr>
          <p:cNvPr id="14" name="TextBox 13"/>
          <p:cNvSpPr txBox="1"/>
          <p:nvPr/>
        </p:nvSpPr>
        <p:spPr>
          <a:xfrm>
            <a:off x="430194" y="1372579"/>
            <a:ext cx="4637752" cy="1384995"/>
          </a:xfrm>
          <a:prstGeom prst="rect">
            <a:avLst/>
          </a:prstGeom>
          <a:noFill/>
        </p:spPr>
        <p:txBody>
          <a:bodyPr wrap="square" rtlCol="0">
            <a:spAutoFit/>
          </a:bodyPr>
          <a:lstStyle/>
          <a:p>
            <a:pPr algn="just"/>
            <a:r>
              <a:rPr lang="en-US" sz="2800" dirty="0" err="1">
                <a:latin typeface="Cambria" panose="02040503050406030204" pitchFamily="18" charset="0"/>
                <a:ea typeface="Cambria" panose="02040503050406030204" pitchFamily="18" charset="0"/>
              </a:rPr>
              <a:t>Trường</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tiểu</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học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Vinschool</a:t>
            </a:r>
            <a:r>
              <a:rPr lang="en-US" sz="2800" dirty="0">
                <a:latin typeface="Cambria" panose="02040503050406030204" pitchFamily="18" charset="0"/>
                <a:ea typeface="Cambria" panose="02040503050406030204" pitchFamily="18" charset="0"/>
              </a:rPr>
              <a:t> Times City T35 </a:t>
            </a:r>
            <a:r>
              <a:rPr lang="en-US" sz="2800" dirty="0" err="1">
                <a:latin typeface="Cambria" panose="02040503050406030204" pitchFamily="18" charset="0"/>
                <a:ea typeface="Cambria" panose="02040503050406030204" pitchFamily="18" charset="0"/>
              </a:rPr>
              <a:t>nằm</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trong</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lòng</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Khu</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đô</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thị</a:t>
            </a:r>
            <a:r>
              <a:rPr lang="en-US" sz="2800" dirty="0">
                <a:latin typeface="Cambria" panose="02040503050406030204" pitchFamily="18" charset="0"/>
                <a:ea typeface="Cambria" panose="02040503050406030204" pitchFamily="18" charset="0"/>
              </a:rPr>
              <a:t> Times City</a:t>
            </a:r>
            <a:endParaRPr kumimoji="0" lang="en-US" sz="4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p:txBody>
      </p:sp>
      <p:sp>
        <p:nvSpPr>
          <p:cNvPr id="19" name="Rounded Rectangle 18"/>
          <p:cNvSpPr/>
          <p:nvPr/>
        </p:nvSpPr>
        <p:spPr>
          <a:xfrm>
            <a:off x="5687261" y="1139690"/>
            <a:ext cx="6354922" cy="549586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ounded Rectangle 19"/>
          <p:cNvSpPr/>
          <p:nvPr/>
        </p:nvSpPr>
        <p:spPr>
          <a:xfrm>
            <a:off x="5393255" y="921718"/>
            <a:ext cx="1733266" cy="558555"/>
          </a:xfrm>
          <a:prstGeom prst="roundRect">
            <a:avLst/>
          </a:prstGeom>
          <a:solidFill>
            <a:srgbClr val="4171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Calibri" panose="020F0502020204030204"/>
                <a:ea typeface="+mn-ea"/>
                <a:cs typeface="+mn-cs"/>
              </a:rPr>
              <a:t>Trình bày 2</a:t>
            </a:r>
          </a:p>
        </p:txBody>
      </p:sp>
      <p:sp>
        <p:nvSpPr>
          <p:cNvPr id="22" name="TextBox 21"/>
          <p:cNvSpPr txBox="1"/>
          <p:nvPr/>
        </p:nvSpPr>
        <p:spPr>
          <a:xfrm>
            <a:off x="6079040" y="1614949"/>
            <a:ext cx="5715170" cy="1384995"/>
          </a:xfrm>
          <a:prstGeom prst="rect">
            <a:avLst/>
          </a:prstGeom>
          <a:noFill/>
        </p:spPr>
        <p:txBody>
          <a:bodyPr wrap="square" rtlCol="0">
            <a:spAutoFit/>
          </a:bodyPr>
          <a:lstStyle/>
          <a:p>
            <a:pPr algn="just"/>
            <a:r>
              <a:rPr lang="en-US" sz="2800" dirty="0" err="1">
                <a:latin typeface="Cambria" panose="02040503050406030204" pitchFamily="18" charset="0"/>
                <a:ea typeface="Cambria" panose="02040503050406030204" pitchFamily="18" charset="0"/>
              </a:rPr>
              <a:t>Trường</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tiểu</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học</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Vinschool</a:t>
            </a:r>
            <a:r>
              <a:rPr lang="en-US" sz="2800" dirty="0">
                <a:latin typeface="Cambria" panose="02040503050406030204" pitchFamily="18" charset="0"/>
                <a:ea typeface="Cambria" panose="02040503050406030204" pitchFamily="18" charset="0"/>
              </a:rPr>
              <a:t> Times City T35 </a:t>
            </a:r>
            <a:r>
              <a:rPr lang="en-US" sz="2800" dirty="0" err="1">
                <a:latin typeface="Cambria" panose="02040503050406030204" pitchFamily="18" charset="0"/>
                <a:ea typeface="Cambria" panose="02040503050406030204" pitchFamily="18" charset="0"/>
              </a:rPr>
              <a:t>nằm</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trong</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lòng</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Khu</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đô</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thị</a:t>
            </a:r>
            <a:r>
              <a:rPr lang="en-US" sz="2800" dirty="0">
                <a:latin typeface="Cambria" panose="02040503050406030204" pitchFamily="18" charset="0"/>
                <a:ea typeface="Cambria" panose="02040503050406030204" pitchFamily="18" charset="0"/>
              </a:rPr>
              <a:t> Times City</a:t>
            </a:r>
            <a:endParaRPr kumimoji="0" lang="en-US" sz="4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endParaRPr>
          </a:p>
        </p:txBody>
      </p:sp>
      <p:pic>
        <p:nvPicPr>
          <p:cNvPr id="12" name="Picture 11"/>
          <p:cNvPicPr>
            <a:picLocks noChangeAspect="1"/>
          </p:cNvPicPr>
          <p:nvPr/>
        </p:nvPicPr>
        <p:blipFill>
          <a:blip r:embed="rId5"/>
          <a:stretch>
            <a:fillRect/>
          </a:stretch>
        </p:blipFill>
        <p:spPr>
          <a:xfrm>
            <a:off x="6076341" y="3302250"/>
            <a:ext cx="5454397" cy="306658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857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hape&#10;&#10;Description automatically generated">
            <a:extLst>
              <a:ext uri="{FF2B5EF4-FFF2-40B4-BE49-F238E27FC236}">
                <a16:creationId xmlns:a16="http://schemas.microsoft.com/office/drawing/2014/main" id="{2B5359B9-CF04-4A20-AD34-75DE2BB19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p:cNvSpPr txBox="1"/>
          <p:nvPr/>
        </p:nvSpPr>
        <p:spPr>
          <a:xfrm>
            <a:off x="3874723" y="506437"/>
            <a:ext cx="732926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9Slide03 Arima Madurai" panose="00000500000000000000" pitchFamily="2" charset="0"/>
                <a:cs typeface="#9Slide03 Arima Madurai" panose="00000500000000000000" pitchFamily="2" charset="0"/>
              </a:rPr>
              <a:t>TRƯỜNG TIỂU HỌC </a:t>
            </a:r>
            <a:r>
              <a:rPr kumimoji="0" lang="en-US" sz="2400" b="1" i="0" u="none" strike="noStrike" kern="1200" cap="none" spc="0" normalizeH="0" baseline="0" noProof="0" dirty="0" err="1">
                <a:ln>
                  <a:noFill/>
                </a:ln>
                <a:solidFill>
                  <a:prstClr val="white"/>
                </a:solidFill>
                <a:effectLst/>
                <a:uLnTx/>
                <a:uFillTx/>
                <a:latin typeface="#9Slide03 Arima Madurai" panose="00000500000000000000" pitchFamily="2" charset="0"/>
                <a:cs typeface="#9Slide03 Arima Madurai" panose="00000500000000000000" pitchFamily="2" charset="0"/>
              </a:rPr>
              <a:t>Vinschool</a:t>
            </a:r>
            <a:r>
              <a:rPr kumimoji="0" lang="en-US" sz="2400" b="1" i="0" u="none" strike="noStrike" kern="1200" cap="none" spc="0" normalizeH="0" baseline="0" noProof="0" dirty="0">
                <a:ln>
                  <a:noFill/>
                </a:ln>
                <a:solidFill>
                  <a:prstClr val="white"/>
                </a:solidFill>
                <a:effectLst/>
                <a:uLnTx/>
                <a:uFillTx/>
                <a:latin typeface="#9Slide03 Arima Madurai" panose="00000500000000000000" pitchFamily="2" charset="0"/>
                <a:cs typeface="#9Slide03 Arima Madurai" panose="00000500000000000000" pitchFamily="2" charset="0"/>
              </a:rPr>
              <a:t> Times City T35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9Slide03 Arima Madurai" panose="00000500000000000000" pitchFamily="2" charset="0"/>
                <a:cs typeface="#9Slide03 Arima Madurai" panose="00000500000000000000" pitchFamily="2" charset="0"/>
              </a:rPr>
              <a:t>MÔN TIN HỌC</a:t>
            </a:r>
          </a:p>
        </p:txBody>
      </p:sp>
      <p:sp>
        <p:nvSpPr>
          <p:cNvPr id="6" name="TextBox 5"/>
          <p:cNvSpPr txBox="1"/>
          <p:nvPr/>
        </p:nvSpPr>
        <p:spPr>
          <a:xfrm>
            <a:off x="1813302" y="2691297"/>
            <a:ext cx="9595963" cy="923330"/>
          </a:xfrm>
          <a:prstGeom prst="rect">
            <a:avLst/>
          </a:prstGeom>
          <a:noFill/>
        </p:spPr>
        <p:txBody>
          <a:bodyPr wrap="square" rtlCol="0">
            <a:spAutoFit/>
          </a:bodyPr>
          <a:lstStyle/>
          <a:p>
            <a:pPr lvl="0" algn="ctr">
              <a:defRPr/>
            </a:pPr>
            <a:r>
              <a:rPr lang="en-US" sz="5400" b="1" noProof="0">
                <a:solidFill>
                  <a:schemeClr val="bg1"/>
                </a:solidFill>
                <a:latin typeface="#9Slide03 Arima Madurai" panose="00000500000000000000" pitchFamily="2" charset="0"/>
                <a:cs typeface="#9Slide03 Arima Madurai" panose="00000500000000000000" pitchFamily="2" charset="0"/>
              </a:rPr>
              <a:t>CHÈN HÌNH ẢNH VÀO VĂN BẢN</a:t>
            </a:r>
            <a:endParaRPr kumimoji="0" lang="en-US" sz="5000" b="1" i="0" u="none" strike="noStrike" kern="1200" cap="none" spc="0" normalizeH="0" baseline="0" noProof="0" dirty="0">
              <a:ln>
                <a:noFill/>
              </a:ln>
              <a:solidFill>
                <a:schemeClr val="bg1"/>
              </a:solidFill>
              <a:effectLst/>
              <a:uLnTx/>
              <a:uFillTx/>
              <a:latin typeface="#9Slide03 Arima Madurai" panose="00000500000000000000" pitchFamily="2" charset="0"/>
              <a:cs typeface="#9Slide03 Arima Madurai" panose="00000500000000000000" pitchFamily="2" charset="0"/>
            </a:endParaRPr>
          </a:p>
        </p:txBody>
      </p:sp>
    </p:spTree>
    <p:extLst>
      <p:ext uri="{BB962C8B-B14F-4D97-AF65-F5344CB8AC3E}">
        <p14:creationId xmlns:p14="http://schemas.microsoft.com/office/powerpoint/2010/main" val="404479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55"/>
          <p:cNvSpPr txBox="1">
            <a:spLocks noGrp="1"/>
          </p:cNvSpPr>
          <p:nvPr>
            <p:ph type="title"/>
          </p:nvPr>
        </p:nvSpPr>
        <p:spPr>
          <a:xfrm>
            <a:off x="2772212" y="-184218"/>
            <a:ext cx="6570000" cy="1054400"/>
          </a:xfrm>
          <a:prstGeom prst="rect">
            <a:avLst/>
          </a:prstGeom>
        </p:spPr>
        <p:txBody>
          <a:bodyPr spcFirstLastPara="1" wrap="square" lIns="121900" tIns="121900" rIns="121900" bIns="121900" anchor="ctr" anchorCtr="0">
            <a:noAutofit/>
          </a:bodyPr>
          <a:lstStyle/>
          <a:p>
            <a:r>
              <a:rPr lang="en-US" sz="6600" b="1">
                <a:latin typeface="Cambria" panose="02040503050406030204" pitchFamily="18" charset="0"/>
                <a:ea typeface="Cambria" panose="02040503050406030204" pitchFamily="18" charset="0"/>
              </a:rPr>
              <a:t>M</a:t>
            </a:r>
            <a:r>
              <a:rPr lang="en" sz="6600" b="1">
                <a:latin typeface="Cambria" panose="02040503050406030204" pitchFamily="18" charset="0"/>
                <a:ea typeface="Cambria" panose="02040503050406030204" pitchFamily="18" charset="0"/>
              </a:rPr>
              <a:t>ục tiêu học tập</a:t>
            </a:r>
            <a:endParaRPr sz="6600" b="1">
              <a:latin typeface="Cambria" panose="02040503050406030204" pitchFamily="18" charset="0"/>
              <a:ea typeface="Cambria" panose="02040503050406030204" pitchFamily="18" charset="0"/>
            </a:endParaRPr>
          </a:p>
        </p:txBody>
      </p:sp>
      <p:sp>
        <p:nvSpPr>
          <p:cNvPr id="102" name="Google Shape;1490;p106">
            <a:extLst>
              <a:ext uri="{FF2B5EF4-FFF2-40B4-BE49-F238E27FC236}">
                <a16:creationId xmlns:a16="http://schemas.microsoft.com/office/drawing/2014/main" id="{0C800D56-8462-463A-A34B-51FF79FC723D}"/>
              </a:ext>
            </a:extLst>
          </p:cNvPr>
          <p:cNvSpPr txBox="1">
            <a:spLocks/>
          </p:cNvSpPr>
          <p:nvPr/>
        </p:nvSpPr>
        <p:spPr>
          <a:xfrm>
            <a:off x="1523290" y="4300883"/>
            <a:ext cx="453392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defTabSz="1219170">
              <a:buClr>
                <a:srgbClr val="FFFFFF"/>
              </a:buClr>
            </a:pPr>
            <a:r>
              <a:rPr lang="en-US" sz="4000" kern="0" dirty="0">
                <a:solidFill>
                  <a:srgbClr val="C00000"/>
                </a:solidFill>
                <a:latin typeface="Cambria" panose="02040503050406030204" pitchFamily="18" charset="0"/>
                <a:ea typeface="Cambria" panose="02040503050406030204" pitchFamily="18" charset="0"/>
              </a:rPr>
              <a:t>HS </a:t>
            </a:r>
            <a:r>
              <a:rPr lang="en-US" sz="4000" kern="0" dirty="0" err="1">
                <a:solidFill>
                  <a:srgbClr val="C00000"/>
                </a:solidFill>
                <a:latin typeface="Cambria" panose="02040503050406030204" pitchFamily="18" charset="0"/>
                <a:ea typeface="Cambria" panose="02040503050406030204" pitchFamily="18" charset="0"/>
              </a:rPr>
              <a:t>trình</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bày</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được</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các</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bước</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chèn</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hình</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ảnh</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từ</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máy</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tính</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hình</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ảnh</a:t>
            </a:r>
            <a:r>
              <a:rPr lang="en-US" sz="4000" kern="0" dirty="0">
                <a:solidFill>
                  <a:srgbClr val="C00000"/>
                </a:solidFill>
                <a:latin typeface="Cambria" panose="02040503050406030204" pitchFamily="18" charset="0"/>
                <a:ea typeface="Cambria" panose="02040503050406030204" pitchFamily="18" charset="0"/>
              </a:rPr>
              <a:t> online </a:t>
            </a:r>
            <a:r>
              <a:rPr lang="en-US" sz="4000" kern="0" dirty="0" err="1">
                <a:solidFill>
                  <a:srgbClr val="C00000"/>
                </a:solidFill>
                <a:latin typeface="Cambria" panose="02040503050406030204" pitchFamily="18" charset="0"/>
                <a:ea typeface="Cambria" panose="02040503050406030204" pitchFamily="18" charset="0"/>
              </a:rPr>
              <a:t>vào</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văn</a:t>
            </a:r>
            <a:r>
              <a:rPr lang="en-US" sz="4000" kern="0" dirty="0">
                <a:solidFill>
                  <a:srgbClr val="C00000"/>
                </a:solidFill>
                <a:latin typeface="Cambria" panose="02040503050406030204" pitchFamily="18" charset="0"/>
                <a:ea typeface="Cambria" panose="02040503050406030204" pitchFamily="18" charset="0"/>
              </a:rPr>
              <a:t> </a:t>
            </a:r>
            <a:r>
              <a:rPr lang="en-US" sz="4000" kern="0" dirty="0" err="1">
                <a:solidFill>
                  <a:srgbClr val="C00000"/>
                </a:solidFill>
                <a:latin typeface="Cambria" panose="02040503050406030204" pitchFamily="18" charset="0"/>
                <a:ea typeface="Cambria" panose="02040503050406030204" pitchFamily="18" charset="0"/>
              </a:rPr>
              <a:t>bản</a:t>
            </a:r>
            <a:endParaRPr lang="vi-VN" sz="4000" kern="0" dirty="0">
              <a:solidFill>
                <a:srgbClr val="C00000"/>
              </a:solidFill>
              <a:latin typeface="Cambria" panose="02040503050406030204" pitchFamily="18" charset="0"/>
              <a:ea typeface="Cambria" panose="02040503050406030204" pitchFamily="18" charset="0"/>
            </a:endParaRPr>
          </a:p>
        </p:txBody>
      </p:sp>
      <p:sp>
        <p:nvSpPr>
          <p:cNvPr id="105" name="Google Shape;1502;p106">
            <a:extLst>
              <a:ext uri="{FF2B5EF4-FFF2-40B4-BE49-F238E27FC236}">
                <a16:creationId xmlns:a16="http://schemas.microsoft.com/office/drawing/2014/main" id="{42A43279-B89E-45F4-86A6-65AC8830DE2A}"/>
              </a:ext>
            </a:extLst>
          </p:cNvPr>
          <p:cNvSpPr txBox="1">
            <a:spLocks/>
          </p:cNvSpPr>
          <p:nvPr/>
        </p:nvSpPr>
        <p:spPr>
          <a:xfrm>
            <a:off x="3023124" y="1674117"/>
            <a:ext cx="822400" cy="53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 sz="3733" b="1" i="0" u="none" strike="noStrike" kern="0" cap="none" spc="0" normalizeH="0" baseline="0" noProof="0">
                <a:ln>
                  <a:noFill/>
                </a:ln>
                <a:solidFill>
                  <a:srgbClr val="F0848D"/>
                </a:solidFill>
                <a:effectLst/>
                <a:uLnTx/>
                <a:uFillTx/>
                <a:latin typeface="Cambria" panose="02040503050406030204" pitchFamily="18" charset="0"/>
                <a:ea typeface="Cambria" panose="02040503050406030204" pitchFamily="18" charset="0"/>
                <a:sym typeface="Chewy"/>
              </a:rPr>
              <a:t>01</a:t>
            </a:r>
          </a:p>
        </p:txBody>
      </p:sp>
      <p:sp>
        <p:nvSpPr>
          <p:cNvPr id="106" name="Google Shape;1503;p106">
            <a:extLst>
              <a:ext uri="{FF2B5EF4-FFF2-40B4-BE49-F238E27FC236}">
                <a16:creationId xmlns:a16="http://schemas.microsoft.com/office/drawing/2014/main" id="{0BF47B23-C7C2-4284-B56C-A1467797FA25}"/>
              </a:ext>
            </a:extLst>
          </p:cNvPr>
          <p:cNvSpPr txBox="1">
            <a:spLocks/>
          </p:cNvSpPr>
          <p:nvPr/>
        </p:nvSpPr>
        <p:spPr>
          <a:xfrm>
            <a:off x="7911384" y="1674117"/>
            <a:ext cx="822400" cy="53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 sz="3733" b="1" i="0" u="none" strike="noStrike" kern="0" cap="none" spc="0" normalizeH="0" baseline="0" noProof="0">
                <a:ln>
                  <a:noFill/>
                </a:ln>
                <a:solidFill>
                  <a:srgbClr val="F0848D"/>
                </a:solidFill>
                <a:effectLst/>
                <a:uLnTx/>
                <a:uFillTx/>
                <a:latin typeface="Cambria" panose="02040503050406030204" pitchFamily="18" charset="0"/>
                <a:ea typeface="Cambria" panose="02040503050406030204" pitchFamily="18" charset="0"/>
                <a:sym typeface="Chewy"/>
              </a:rPr>
              <a:t>02</a:t>
            </a:r>
          </a:p>
        </p:txBody>
      </p:sp>
      <p:sp>
        <p:nvSpPr>
          <p:cNvPr id="107" name="Google Shape;1509;p106">
            <a:extLst>
              <a:ext uri="{FF2B5EF4-FFF2-40B4-BE49-F238E27FC236}">
                <a16:creationId xmlns:a16="http://schemas.microsoft.com/office/drawing/2014/main" id="{0EC931EB-0F67-46E3-82E1-6419C1FC849E}"/>
              </a:ext>
            </a:extLst>
          </p:cNvPr>
          <p:cNvSpPr/>
          <p:nvPr/>
        </p:nvSpPr>
        <p:spPr>
          <a:xfrm>
            <a:off x="7867184" y="1485317"/>
            <a:ext cx="910800" cy="910800"/>
          </a:xfrm>
          <a:prstGeom prst="ellipse">
            <a:avLst/>
          </a:prstGeom>
          <a:no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6F8575"/>
              </a:solidFill>
              <a:effectLst/>
              <a:uLnTx/>
              <a:uFillTx/>
              <a:latin typeface="Cambria" panose="02040503050406030204" pitchFamily="18" charset="0"/>
              <a:ea typeface="Cambria" panose="02040503050406030204" pitchFamily="18" charset="0"/>
              <a:cs typeface="Arial"/>
              <a:sym typeface="Arial"/>
            </a:endParaRPr>
          </a:p>
        </p:txBody>
      </p:sp>
      <p:sp>
        <p:nvSpPr>
          <p:cNvPr id="108" name="Google Shape;1513;p106">
            <a:extLst>
              <a:ext uri="{FF2B5EF4-FFF2-40B4-BE49-F238E27FC236}">
                <a16:creationId xmlns:a16="http://schemas.microsoft.com/office/drawing/2014/main" id="{B29192DB-E75A-4F4B-B8EC-08BD5D88116D}"/>
              </a:ext>
            </a:extLst>
          </p:cNvPr>
          <p:cNvSpPr/>
          <p:nvPr/>
        </p:nvSpPr>
        <p:spPr>
          <a:xfrm>
            <a:off x="2978924" y="1485317"/>
            <a:ext cx="910800" cy="910800"/>
          </a:xfrm>
          <a:prstGeom prst="ellipse">
            <a:avLst/>
          </a:prstGeom>
          <a:noFill/>
          <a:ln w="2857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3733" b="0" i="0" u="none" strike="noStrike" kern="0" cap="none" spc="0" normalizeH="0" baseline="0" noProof="0">
              <a:ln>
                <a:noFill/>
              </a:ln>
              <a:solidFill>
                <a:srgbClr val="6F8575"/>
              </a:solidFill>
              <a:effectLst/>
              <a:uLnTx/>
              <a:uFillTx/>
              <a:latin typeface="Cambria" panose="02040503050406030204" pitchFamily="18" charset="0"/>
              <a:ea typeface="Cambria" panose="02040503050406030204" pitchFamily="18" charset="0"/>
              <a:cs typeface="Arial"/>
              <a:sym typeface="Arial"/>
            </a:endParaRPr>
          </a:p>
        </p:txBody>
      </p:sp>
      <p:pic>
        <p:nvPicPr>
          <p:cNvPr id="94" name="Picture 9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0603" y="0"/>
            <a:ext cx="1671397" cy="1671397"/>
          </a:xfrm>
          <a:prstGeom prst="rect">
            <a:avLst/>
          </a:prstGeom>
          <a:effectLst>
            <a:outerShdw blurRad="177800" dist="127000" dir="3000000" algn="ctr" rotWithShape="0">
              <a:srgbClr val="000000">
                <a:alpha val="43137"/>
              </a:srgbClr>
            </a:outerShdw>
          </a:effectLst>
        </p:spPr>
      </p:pic>
      <p:sp>
        <p:nvSpPr>
          <p:cNvPr id="15" name="Google Shape;1490;p106">
            <a:extLst>
              <a:ext uri="{FF2B5EF4-FFF2-40B4-BE49-F238E27FC236}">
                <a16:creationId xmlns:a16="http://schemas.microsoft.com/office/drawing/2014/main" id="{0C800D56-8462-463A-A34B-51FF79FC723D}"/>
              </a:ext>
            </a:extLst>
          </p:cNvPr>
          <p:cNvSpPr txBox="1">
            <a:spLocks/>
          </p:cNvSpPr>
          <p:nvPr/>
        </p:nvSpPr>
        <p:spPr>
          <a:xfrm>
            <a:off x="6281149" y="3978049"/>
            <a:ext cx="453392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ctr"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US" sz="3733" b="0" i="0" u="none" strike="noStrike" kern="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sym typeface="Chewy"/>
              </a:rPr>
              <a:t>HS </a:t>
            </a:r>
            <a:r>
              <a:rPr kumimoji="0" lang="en-US" sz="3733" b="0" i="0" u="none" strike="noStrike" kern="0" cap="none" spc="0" normalizeH="0" baseline="0" noProof="0" dirty="0" err="1">
                <a:ln>
                  <a:noFill/>
                </a:ln>
                <a:solidFill>
                  <a:srgbClr val="002060"/>
                </a:solidFill>
                <a:effectLst/>
                <a:uLnTx/>
                <a:uFillTx/>
                <a:latin typeface="Cambria" panose="02040503050406030204" pitchFamily="18" charset="0"/>
                <a:ea typeface="Cambria" panose="02040503050406030204" pitchFamily="18" charset="0"/>
                <a:sym typeface="Chewy"/>
              </a:rPr>
              <a:t>vận</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dụng</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1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trong</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2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cách</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chèn</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hình</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ảnh</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vào</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văn</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bản</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theo</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chủ</a:t>
            </a:r>
            <a:r>
              <a:rPr kumimoji="0" lang="en-US" sz="3733" b="0" i="0" u="none" strike="noStrike" kern="0" cap="none" spc="0" normalizeH="0" noProof="0" dirty="0">
                <a:ln>
                  <a:noFill/>
                </a:ln>
                <a:solidFill>
                  <a:srgbClr val="002060"/>
                </a:solidFill>
                <a:effectLst/>
                <a:uLnTx/>
                <a:uFillTx/>
                <a:latin typeface="Cambria" panose="02040503050406030204" pitchFamily="18" charset="0"/>
                <a:ea typeface="Cambria" panose="02040503050406030204" pitchFamily="18" charset="0"/>
                <a:sym typeface="Chewy"/>
              </a:rPr>
              <a:t> </a:t>
            </a:r>
            <a:r>
              <a:rPr kumimoji="0" lang="en-US" sz="3733" b="0" i="0" u="none" strike="noStrike" kern="0" cap="none" spc="0" normalizeH="0" noProof="0" dirty="0" err="1">
                <a:ln>
                  <a:noFill/>
                </a:ln>
                <a:solidFill>
                  <a:srgbClr val="002060"/>
                </a:solidFill>
                <a:effectLst/>
                <a:uLnTx/>
                <a:uFillTx/>
                <a:latin typeface="Cambria" panose="02040503050406030204" pitchFamily="18" charset="0"/>
                <a:ea typeface="Cambria" panose="02040503050406030204" pitchFamily="18" charset="0"/>
                <a:sym typeface="Chewy"/>
              </a:rPr>
              <a:t>đề</a:t>
            </a:r>
            <a:endParaRPr kumimoji="0" lang="vi-VN" sz="3733" b="0" i="0" u="none" strike="noStrike" kern="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sym typeface="Chewy"/>
            </a:endParaRPr>
          </a:p>
        </p:txBody>
      </p:sp>
      <p:sp>
        <p:nvSpPr>
          <p:cNvPr id="4" name="Rounded Rectangle 3"/>
          <p:cNvSpPr/>
          <p:nvPr/>
        </p:nvSpPr>
        <p:spPr>
          <a:xfrm>
            <a:off x="1523291" y="2452114"/>
            <a:ext cx="4533922" cy="3067969"/>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6281149" y="2452114"/>
            <a:ext cx="4533922" cy="3067969"/>
          </a:xfrm>
          <a:prstGeom prst="roundRect">
            <a:avLst/>
          </a:prstGeom>
          <a:noFill/>
          <a:ln>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0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108"/>
                                        </p:tgtEl>
                                        <p:attrNameLst>
                                          <p:attrName>style.color</p:attrName>
                                        </p:attrNameLst>
                                      </p:cBhvr>
                                      <p:by>
                                        <p:hsl h="7200000" s="0" l="0"/>
                                      </p:by>
                                    </p:animClr>
                                    <p:animClr clrSpc="hsl" dir="cw">
                                      <p:cBhvr>
                                        <p:cTn id="7" dur="500" fill="hold"/>
                                        <p:tgtEl>
                                          <p:spTgt spid="108"/>
                                        </p:tgtEl>
                                        <p:attrNameLst>
                                          <p:attrName>fillcolor</p:attrName>
                                        </p:attrNameLst>
                                      </p:cBhvr>
                                      <p:by>
                                        <p:hsl h="7200000" s="0" l="0"/>
                                      </p:by>
                                    </p:animClr>
                                    <p:animClr clrSpc="hsl" dir="cw">
                                      <p:cBhvr>
                                        <p:cTn id="8" dur="500" fill="hold"/>
                                        <p:tgtEl>
                                          <p:spTgt spid="108"/>
                                        </p:tgtEl>
                                        <p:attrNameLst>
                                          <p:attrName>stroke.color</p:attrName>
                                        </p:attrNameLst>
                                      </p:cBhvr>
                                      <p:by>
                                        <p:hsl h="7200000" s="0" l="0"/>
                                      </p:by>
                                    </p:animClr>
                                    <p:set>
                                      <p:cBhvr>
                                        <p:cTn id="9" dur="500" fill="hold"/>
                                        <p:tgtEl>
                                          <p:spTgt spid="108"/>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102"/>
                                        </p:tgtEl>
                                        <p:attrNameLst>
                                          <p:attrName>style.color</p:attrName>
                                        </p:attrNameLst>
                                      </p:cBhvr>
                                      <p:by>
                                        <p:hsl h="7200000" s="0" l="0"/>
                                      </p:by>
                                    </p:animClr>
                                    <p:animClr clrSpc="hsl" dir="cw">
                                      <p:cBhvr>
                                        <p:cTn id="12" dur="500" fill="hold"/>
                                        <p:tgtEl>
                                          <p:spTgt spid="102"/>
                                        </p:tgtEl>
                                        <p:attrNameLst>
                                          <p:attrName>fillcolor</p:attrName>
                                        </p:attrNameLst>
                                      </p:cBhvr>
                                      <p:by>
                                        <p:hsl h="7200000" s="0" l="0"/>
                                      </p:by>
                                    </p:animClr>
                                    <p:animClr clrSpc="hsl" dir="cw">
                                      <p:cBhvr>
                                        <p:cTn id="13" dur="500" fill="hold"/>
                                        <p:tgtEl>
                                          <p:spTgt spid="102"/>
                                        </p:tgtEl>
                                        <p:attrNameLst>
                                          <p:attrName>stroke.color</p:attrName>
                                        </p:attrNameLst>
                                      </p:cBhvr>
                                      <p:by>
                                        <p:hsl h="7200000" s="0" l="0"/>
                                      </p:by>
                                    </p:animClr>
                                    <p:set>
                                      <p:cBhvr>
                                        <p:cTn id="14" dur="500" fill="hold"/>
                                        <p:tgtEl>
                                          <p:spTgt spid="102"/>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15"/>
                                        </p:tgtEl>
                                        <p:attrNameLst>
                                          <p:attrName>style.color</p:attrName>
                                        </p:attrNameLst>
                                      </p:cBhvr>
                                      <p:by>
                                        <p:hsl h="7200000" s="0" l="0"/>
                                      </p:by>
                                    </p:animClr>
                                    <p:animClr clrSpc="hsl" dir="cw">
                                      <p:cBhvr>
                                        <p:cTn id="17" dur="500" fill="hold"/>
                                        <p:tgtEl>
                                          <p:spTgt spid="15"/>
                                        </p:tgtEl>
                                        <p:attrNameLst>
                                          <p:attrName>fillcolor</p:attrName>
                                        </p:attrNameLst>
                                      </p:cBhvr>
                                      <p:by>
                                        <p:hsl h="7200000" s="0" l="0"/>
                                      </p:by>
                                    </p:animClr>
                                    <p:animClr clrSpc="hsl" dir="cw">
                                      <p:cBhvr>
                                        <p:cTn id="18" dur="500" fill="hold"/>
                                        <p:tgtEl>
                                          <p:spTgt spid="15"/>
                                        </p:tgtEl>
                                        <p:attrNameLst>
                                          <p:attrName>stroke.color</p:attrName>
                                        </p:attrNameLst>
                                      </p:cBhvr>
                                      <p:by>
                                        <p:hsl h="7200000" s="0" l="0"/>
                                      </p:by>
                                    </p:animClr>
                                    <p:set>
                                      <p:cBhvr>
                                        <p:cTn id="19"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8"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84;p105"/>
          <p:cNvSpPr txBox="1">
            <a:spLocks/>
          </p:cNvSpPr>
          <p:nvPr/>
        </p:nvSpPr>
        <p:spPr>
          <a:xfrm>
            <a:off x="1353011" y="420148"/>
            <a:ext cx="7379766" cy="7584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200" b="1" i="0" u="none" strike="noStrike" cap="none">
                <a:solidFill>
                  <a:schemeClr val="lt1"/>
                </a:solidFill>
                <a:latin typeface="Red Hat Text"/>
                <a:ea typeface="Red Hat Text"/>
                <a:cs typeface="Red Hat Text"/>
                <a:sym typeface="Red Hat Text"/>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pPr marL="0" marR="0" lvl="0" indent="0" algn="ctr" defTabSz="914377" rtl="0" eaLnBrk="1" fontAlgn="auto" latinLnBrk="0" hangingPunct="1">
              <a:lnSpc>
                <a:spcPct val="100000"/>
              </a:lnSpc>
              <a:spcBef>
                <a:spcPts val="0"/>
              </a:spcBef>
              <a:spcAft>
                <a:spcPts val="0"/>
              </a:spcAft>
              <a:buClr>
                <a:prstClr val="black"/>
              </a:buClr>
              <a:buSzPts val="3000"/>
              <a:buFont typeface="Staatliches"/>
              <a:buNone/>
              <a:tabLst/>
              <a:defRPr/>
            </a:pPr>
            <a:r>
              <a:rPr lang="en-US" sz="3600">
                <a:solidFill>
                  <a:srgbClr val="002060"/>
                </a:solidFill>
                <a:latin typeface="Cambria" panose="02040503050406030204" pitchFamily="18" charset="0"/>
                <a:ea typeface="Cambria" panose="02040503050406030204" pitchFamily="18" charset="0"/>
              </a:rPr>
              <a:t>CHÈN HÌNH ẢNH VÀO VĂN BẢN</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panose="020F0502020204030204"/>
              <a:sym typeface="Red Hat Text"/>
            </a:endParaRPr>
          </a:p>
        </p:txBody>
      </p:sp>
      <p:sp>
        <p:nvSpPr>
          <p:cNvPr id="22" name="Google Shape;1490;p106">
            <a:extLst>
              <a:ext uri="{FF2B5EF4-FFF2-40B4-BE49-F238E27FC236}">
                <a16:creationId xmlns:a16="http://schemas.microsoft.com/office/drawing/2014/main" id="{0C800D56-8462-463A-A34B-51FF79FC723D}"/>
              </a:ext>
            </a:extLst>
          </p:cNvPr>
          <p:cNvSpPr txBox="1">
            <a:spLocks/>
          </p:cNvSpPr>
          <p:nvPr/>
        </p:nvSpPr>
        <p:spPr>
          <a:xfrm>
            <a:off x="8524068" y="245566"/>
            <a:ext cx="366793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defTabSz="1219170">
              <a:buClr>
                <a:srgbClr val="FFFFFF"/>
              </a:buClr>
            </a:pPr>
            <a:r>
              <a:rPr lang="en-US" sz="2000" kern="0" dirty="0" err="1">
                <a:solidFill>
                  <a:srgbClr val="002060"/>
                </a:solidFill>
                <a:latin typeface="Cambria" panose="02040503050406030204" pitchFamily="18" charset="0"/>
                <a:ea typeface="Cambria" panose="02040503050406030204" pitchFamily="18" charset="0"/>
              </a:rPr>
              <a:t>Mục</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tiêu</a:t>
            </a:r>
            <a:r>
              <a:rPr lang="en-US" sz="2000" kern="0" dirty="0">
                <a:solidFill>
                  <a:srgbClr val="002060"/>
                </a:solidFill>
                <a:latin typeface="Cambria" panose="02040503050406030204" pitchFamily="18" charset="0"/>
                <a:ea typeface="Cambria" panose="02040503050406030204" pitchFamily="18" charset="0"/>
              </a:rPr>
              <a:t> 1: HS </a:t>
            </a:r>
            <a:r>
              <a:rPr lang="en-US" sz="2000" kern="0" dirty="0" err="1">
                <a:solidFill>
                  <a:srgbClr val="002060"/>
                </a:solidFill>
                <a:latin typeface="Cambria" panose="02040503050406030204" pitchFamily="18" charset="0"/>
                <a:ea typeface="Cambria" panose="02040503050406030204" pitchFamily="18" charset="0"/>
              </a:rPr>
              <a:t>trình</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bày</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được</a:t>
            </a:r>
            <a:r>
              <a:rPr lang="en-US" sz="2000" kern="0" dirty="0">
                <a:solidFill>
                  <a:srgbClr val="002060"/>
                </a:solidFill>
                <a:latin typeface="Cambria" panose="02040503050406030204" pitchFamily="18" charset="0"/>
                <a:ea typeface="Cambria" panose="02040503050406030204" pitchFamily="18" charset="0"/>
              </a:rPr>
              <a:t> </a:t>
            </a:r>
          </a:p>
          <a:p>
            <a:pPr marL="0" indent="0" algn="just" defTabSz="1219170">
              <a:buClr>
                <a:srgbClr val="FFFFFF"/>
              </a:buClr>
            </a:pPr>
            <a:r>
              <a:rPr lang="en-US" sz="2000" kern="0" dirty="0" err="1">
                <a:solidFill>
                  <a:srgbClr val="002060"/>
                </a:solidFill>
                <a:latin typeface="Cambria" panose="02040503050406030204" pitchFamily="18" charset="0"/>
                <a:ea typeface="Cambria" panose="02040503050406030204" pitchFamily="18" charset="0"/>
              </a:rPr>
              <a:t>các</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bước</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chèn</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hình</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ảnh</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từ</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máy</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tính</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hình</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ảnh</a:t>
            </a:r>
            <a:r>
              <a:rPr lang="en-US" sz="2000" kern="0" dirty="0">
                <a:solidFill>
                  <a:srgbClr val="002060"/>
                </a:solidFill>
                <a:latin typeface="Cambria" panose="02040503050406030204" pitchFamily="18" charset="0"/>
                <a:ea typeface="Cambria" panose="02040503050406030204" pitchFamily="18" charset="0"/>
              </a:rPr>
              <a:t> online </a:t>
            </a:r>
            <a:r>
              <a:rPr lang="en-US" sz="2000" kern="0" dirty="0" err="1">
                <a:solidFill>
                  <a:srgbClr val="002060"/>
                </a:solidFill>
                <a:latin typeface="Cambria" panose="02040503050406030204" pitchFamily="18" charset="0"/>
                <a:ea typeface="Cambria" panose="02040503050406030204" pitchFamily="18" charset="0"/>
              </a:rPr>
              <a:t>vào</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văn</a:t>
            </a:r>
            <a:r>
              <a:rPr lang="en-US" sz="2000" kern="0" dirty="0">
                <a:solidFill>
                  <a:srgbClr val="002060"/>
                </a:solidFill>
                <a:latin typeface="Cambria" panose="02040503050406030204" pitchFamily="18" charset="0"/>
                <a:ea typeface="Cambria" panose="02040503050406030204" pitchFamily="18" charset="0"/>
              </a:rPr>
              <a:t> </a:t>
            </a:r>
            <a:r>
              <a:rPr lang="en-US" sz="2000" kern="0" dirty="0" err="1">
                <a:solidFill>
                  <a:srgbClr val="002060"/>
                </a:solidFill>
                <a:latin typeface="Cambria" panose="02040503050406030204" pitchFamily="18" charset="0"/>
                <a:ea typeface="Cambria" panose="02040503050406030204" pitchFamily="18" charset="0"/>
              </a:rPr>
              <a:t>bản</a:t>
            </a:r>
            <a:endParaRPr lang="vi-VN" sz="2000" kern="0" dirty="0">
              <a:solidFill>
                <a:srgbClr val="002060"/>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4"/>
          <a:stretch>
            <a:fillRect/>
          </a:stretch>
        </p:blipFill>
        <p:spPr>
          <a:xfrm>
            <a:off x="2339921" y="1464766"/>
            <a:ext cx="6866072" cy="5149554"/>
          </a:xfrm>
          <a:prstGeom prst="rect">
            <a:avLst/>
          </a:prstGeom>
        </p:spPr>
      </p:pic>
      <p:sp>
        <p:nvSpPr>
          <p:cNvPr id="24" name="Rectangle 23"/>
          <p:cNvSpPr/>
          <p:nvPr/>
        </p:nvSpPr>
        <p:spPr>
          <a:xfrm>
            <a:off x="3142927" y="2233864"/>
            <a:ext cx="4838700" cy="12067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effectLst>
                  <a:outerShdw blurRad="38100" dist="38100" dir="2700000" algn="tl">
                    <a:srgbClr val="000000">
                      <a:alpha val="43137"/>
                    </a:srgbClr>
                  </a:outerShdw>
                </a:effectLst>
              </a:rPr>
              <a:t>CHÈN HÌNH ẢNH</a:t>
            </a:r>
          </a:p>
        </p:txBody>
      </p:sp>
      <p:sp>
        <p:nvSpPr>
          <p:cNvPr id="25" name="TextBox 24"/>
          <p:cNvSpPr txBox="1"/>
          <p:nvPr/>
        </p:nvSpPr>
        <p:spPr>
          <a:xfrm>
            <a:off x="457154" y="3582606"/>
            <a:ext cx="10631606" cy="954107"/>
          </a:xfrm>
          <a:prstGeom prst="rect">
            <a:avLst/>
          </a:prstGeom>
          <a:noFill/>
        </p:spPr>
        <p:txBody>
          <a:bodyPr wrap="square" rtlCol="0">
            <a:spAutoFit/>
          </a:bodyPr>
          <a:lstStyle/>
          <a:p>
            <a:pPr algn="ctr"/>
            <a:r>
              <a:rPr lang="en-US" sz="2800" b="1"/>
              <a:t>QUAN SÁT ĐỂ GHI NHỚ </a:t>
            </a:r>
          </a:p>
          <a:p>
            <a:pPr algn="ctr"/>
            <a:r>
              <a:rPr lang="en-US" sz="2800" b="1"/>
              <a:t>CÁCH CHÈN HÌNH ẢNH VÀO VĂN BẢN</a:t>
            </a:r>
          </a:p>
        </p:txBody>
      </p:sp>
    </p:spTree>
    <p:custDataLst>
      <p:tags r:id="rId1"/>
    </p:custDataLst>
    <p:extLst>
      <p:ext uri="{BB962C8B-B14F-4D97-AF65-F5344CB8AC3E}">
        <p14:creationId xmlns:p14="http://schemas.microsoft.com/office/powerpoint/2010/main" val="402288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2"/>
                                        </p:tgtEl>
                                        <p:attrNameLst>
                                          <p:attrName>style.color</p:attrName>
                                        </p:attrNameLst>
                                      </p:cBhvr>
                                      <p:by>
                                        <p:hsl h="7200000" s="0" l="0"/>
                                      </p:by>
                                    </p:animClr>
                                    <p:animClr clrSpc="hsl" dir="cw">
                                      <p:cBhvr>
                                        <p:cTn id="7" dur="500" fill="hold"/>
                                        <p:tgtEl>
                                          <p:spTgt spid="22"/>
                                        </p:tgtEl>
                                        <p:attrNameLst>
                                          <p:attrName>fillcolor</p:attrName>
                                        </p:attrNameLst>
                                      </p:cBhvr>
                                      <p:by>
                                        <p:hsl h="7200000" s="0" l="0"/>
                                      </p:by>
                                    </p:animClr>
                                    <p:animClr clrSpc="hsl" dir="cw">
                                      <p:cBhvr>
                                        <p:cTn id="8" dur="500" fill="hold"/>
                                        <p:tgtEl>
                                          <p:spTgt spid="22"/>
                                        </p:tgtEl>
                                        <p:attrNameLst>
                                          <p:attrName>stroke.color</p:attrName>
                                        </p:attrNameLst>
                                      </p:cBhvr>
                                      <p:by>
                                        <p:hsl h="7200000" s="0" l="0"/>
                                      </p:by>
                                    </p:animClr>
                                    <p:set>
                                      <p:cBhvr>
                                        <p:cTn id="9" dur="500" fill="hold"/>
                                        <p:tgtEl>
                                          <p:spTgt spid="2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300251" y="1784159"/>
            <a:ext cx="10940348" cy="1718457"/>
          </a:xfrm>
          <a:prstGeom prst="rect">
            <a:avLst/>
          </a:prstGeom>
        </p:spPr>
      </p:pic>
      <p:sp>
        <p:nvSpPr>
          <p:cNvPr id="7" name="Google Shape;1484;p105"/>
          <p:cNvSpPr txBox="1">
            <a:spLocks/>
          </p:cNvSpPr>
          <p:nvPr/>
        </p:nvSpPr>
        <p:spPr>
          <a:xfrm>
            <a:off x="1353011" y="420148"/>
            <a:ext cx="7379766" cy="7584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200" b="1" i="0" u="none" strike="noStrike" cap="none">
                <a:solidFill>
                  <a:schemeClr val="lt1"/>
                </a:solidFill>
                <a:latin typeface="Red Hat Text"/>
                <a:ea typeface="Red Hat Text"/>
                <a:cs typeface="Red Hat Text"/>
                <a:sym typeface="Red Hat Text"/>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pPr marL="0" marR="0" lvl="0" indent="0" algn="ctr" defTabSz="914377" rtl="0" eaLnBrk="1" fontAlgn="auto" latinLnBrk="0" hangingPunct="1">
              <a:lnSpc>
                <a:spcPct val="100000"/>
              </a:lnSpc>
              <a:spcBef>
                <a:spcPts val="0"/>
              </a:spcBef>
              <a:spcAft>
                <a:spcPts val="0"/>
              </a:spcAft>
              <a:buClr>
                <a:prstClr val="black"/>
              </a:buClr>
              <a:buSzPts val="3000"/>
              <a:buFont typeface="Staatliches"/>
              <a:buNone/>
              <a:tabLst/>
              <a:defRPr/>
            </a:pPr>
            <a:r>
              <a:rPr lang="en-US" sz="3600">
                <a:solidFill>
                  <a:srgbClr val="002060"/>
                </a:solidFill>
                <a:latin typeface="Cambria" panose="02040503050406030204" pitchFamily="18" charset="0"/>
                <a:ea typeface="Cambria" panose="02040503050406030204" pitchFamily="18" charset="0"/>
              </a:rPr>
              <a:t>CHÈN HÌNH ẢNH TỪ MÁY TÍNH</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panose="020F0502020204030204"/>
              <a:sym typeface="Red Hat Text"/>
            </a:endParaRPr>
          </a:p>
        </p:txBody>
      </p:sp>
      <p:sp>
        <p:nvSpPr>
          <p:cNvPr id="22" name="Google Shape;1490;p106">
            <a:extLst>
              <a:ext uri="{FF2B5EF4-FFF2-40B4-BE49-F238E27FC236}">
                <a16:creationId xmlns:a16="http://schemas.microsoft.com/office/drawing/2014/main" id="{0C800D56-8462-463A-A34B-51FF79FC723D}"/>
              </a:ext>
            </a:extLst>
          </p:cNvPr>
          <p:cNvSpPr txBox="1">
            <a:spLocks/>
          </p:cNvSpPr>
          <p:nvPr/>
        </p:nvSpPr>
        <p:spPr>
          <a:xfrm>
            <a:off x="8524068" y="245566"/>
            <a:ext cx="366793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defTabSz="1219170">
              <a:buClr>
                <a:srgbClr val="FFFFFF"/>
              </a:buClr>
            </a:pPr>
            <a:r>
              <a:rPr lang="en-US" sz="2000" kern="0">
                <a:solidFill>
                  <a:srgbClr val="002060"/>
                </a:solidFill>
                <a:latin typeface="Cambria" panose="02040503050406030204" pitchFamily="18" charset="0"/>
                <a:ea typeface="Cambria" panose="02040503050406030204" pitchFamily="18" charset="0"/>
              </a:rPr>
              <a:t>Mục tiêu 1: HS trình bày được </a:t>
            </a:r>
          </a:p>
          <a:p>
            <a:pPr marL="0" indent="0" algn="just" defTabSz="1219170">
              <a:buClr>
                <a:srgbClr val="FFFFFF"/>
              </a:buClr>
            </a:pPr>
            <a:r>
              <a:rPr lang="en-US" sz="2000" kern="0">
                <a:solidFill>
                  <a:srgbClr val="002060"/>
                </a:solidFill>
                <a:latin typeface="Cambria" panose="02040503050406030204" pitchFamily="18" charset="0"/>
                <a:ea typeface="Cambria" panose="02040503050406030204" pitchFamily="18" charset="0"/>
              </a:rPr>
              <a:t>2-3 bước chèn hình ảnh từ máy tính, hình ảnh online vào văn bản</a:t>
            </a:r>
            <a:endParaRPr lang="vi-VN" sz="2000" kern="0" dirty="0">
              <a:solidFill>
                <a:srgbClr val="002060"/>
              </a:solidFill>
              <a:latin typeface="Cambria" panose="02040503050406030204" pitchFamily="18" charset="0"/>
              <a:ea typeface="Cambria" panose="02040503050406030204" pitchFamily="18" charset="0"/>
            </a:endParaRPr>
          </a:p>
        </p:txBody>
      </p:sp>
      <p:sp>
        <p:nvSpPr>
          <p:cNvPr id="8" name="TextBox 7"/>
          <p:cNvSpPr txBox="1"/>
          <p:nvPr/>
        </p:nvSpPr>
        <p:spPr>
          <a:xfrm>
            <a:off x="300251" y="980314"/>
            <a:ext cx="11525250" cy="5632311"/>
          </a:xfrm>
          <a:prstGeom prst="rect">
            <a:avLst/>
          </a:prstGeom>
          <a:noFill/>
        </p:spPr>
        <p:txBody>
          <a:bodyPr wrap="square" rtlCol="0">
            <a:spAutoFit/>
          </a:bodyPr>
          <a:lstStyle/>
          <a:p>
            <a:pPr>
              <a:lnSpc>
                <a:spcPct val="150000"/>
              </a:lnSpc>
            </a:pPr>
            <a:r>
              <a:rPr lang="en-US" sz="4000" b="1"/>
              <a:t>Bước 1</a:t>
            </a:r>
            <a:r>
              <a:rPr lang="en-US" sz="4000"/>
              <a:t>: Vào thẻ </a:t>
            </a:r>
            <a:r>
              <a:rPr lang="en-US" sz="4000" b="1"/>
              <a:t>Insert</a:t>
            </a:r>
            <a:r>
              <a:rPr lang="en-US" sz="4000"/>
              <a:t> chọn </a:t>
            </a:r>
            <a:r>
              <a:rPr lang="en-US" sz="4000" b="1"/>
              <a:t>Pictures</a:t>
            </a:r>
          </a:p>
          <a:p>
            <a:pPr>
              <a:lnSpc>
                <a:spcPct val="150000"/>
              </a:lnSpc>
            </a:pPr>
            <a:endParaRPr lang="en-US" sz="4000" b="1"/>
          </a:p>
          <a:p>
            <a:pPr>
              <a:lnSpc>
                <a:spcPct val="150000"/>
              </a:lnSpc>
            </a:pPr>
            <a:endParaRPr lang="en-US" sz="4000" b="1"/>
          </a:p>
          <a:p>
            <a:pPr>
              <a:lnSpc>
                <a:spcPct val="150000"/>
              </a:lnSpc>
            </a:pPr>
            <a:r>
              <a:rPr lang="en-US" sz="4000" b="1"/>
              <a:t>Bước 2</a:t>
            </a:r>
            <a:r>
              <a:rPr lang="en-US" sz="4000"/>
              <a:t>: Chọn ảnh muốn chèn</a:t>
            </a:r>
          </a:p>
          <a:p>
            <a:pPr>
              <a:lnSpc>
                <a:spcPct val="150000"/>
              </a:lnSpc>
            </a:pPr>
            <a:r>
              <a:rPr lang="en-US" sz="4000" b="1"/>
              <a:t>Bước 3</a:t>
            </a:r>
            <a:r>
              <a:rPr lang="en-US" sz="4000"/>
              <a:t>: Chọn Insert</a:t>
            </a:r>
          </a:p>
          <a:p>
            <a:pPr>
              <a:lnSpc>
                <a:spcPct val="150000"/>
              </a:lnSpc>
            </a:pPr>
            <a:endParaRPr lang="en-US" sz="4000"/>
          </a:p>
        </p:txBody>
      </p:sp>
      <p:sp>
        <p:nvSpPr>
          <p:cNvPr id="10" name="Rectangle 9"/>
          <p:cNvSpPr/>
          <p:nvPr/>
        </p:nvSpPr>
        <p:spPr>
          <a:xfrm>
            <a:off x="1475032" y="1784159"/>
            <a:ext cx="756724" cy="46402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2886925" y="2151193"/>
            <a:ext cx="1039223" cy="696036"/>
          </a:xfrm>
          <a:prstGeom prst="wedgeRoundRectCallout">
            <a:avLst>
              <a:gd name="adj1" fmla="val -111404"/>
              <a:gd name="adj2" fmla="val -77612"/>
              <a:gd name="adj3"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t>1</a:t>
            </a:r>
          </a:p>
        </p:txBody>
      </p:sp>
      <p:sp>
        <p:nvSpPr>
          <p:cNvPr id="12" name="Rectangle 11"/>
          <p:cNvSpPr/>
          <p:nvPr/>
        </p:nvSpPr>
        <p:spPr>
          <a:xfrm>
            <a:off x="1813303" y="2287044"/>
            <a:ext cx="707124" cy="764984"/>
          </a:xfrm>
          <a:prstGeom prst="rect">
            <a:avLst/>
          </a:prstGeom>
          <a:noFill/>
          <a:ln w="76200">
            <a:solidFill>
              <a:srgbClr val="0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2885380" y="3052028"/>
            <a:ext cx="1039223" cy="696036"/>
          </a:xfrm>
          <a:prstGeom prst="wedgeRoundRectCallout">
            <a:avLst>
              <a:gd name="adj1" fmla="val -74677"/>
              <a:gd name="adj2" fmla="val -35538"/>
              <a:gd name="adj3" fmla="val 16667"/>
            </a:avLst>
          </a:prstGeom>
          <a:solidFill>
            <a:srgbClr val="0E8002"/>
          </a:solidFill>
          <a:ln>
            <a:solidFill>
              <a:srgbClr val="0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t>2</a:t>
            </a:r>
          </a:p>
        </p:txBody>
      </p:sp>
      <p:pic>
        <p:nvPicPr>
          <p:cNvPr id="5" name="Picture 4"/>
          <p:cNvPicPr>
            <a:picLocks noChangeAspect="1"/>
          </p:cNvPicPr>
          <p:nvPr/>
        </p:nvPicPr>
        <p:blipFill>
          <a:blip r:embed="rId5"/>
          <a:stretch>
            <a:fillRect/>
          </a:stretch>
        </p:blipFill>
        <p:spPr>
          <a:xfrm>
            <a:off x="6932019" y="3502616"/>
            <a:ext cx="4491830" cy="3211294"/>
          </a:xfrm>
          <a:prstGeom prst="rect">
            <a:avLst/>
          </a:prstGeom>
        </p:spPr>
      </p:pic>
    </p:spTree>
    <p:custDataLst>
      <p:tags r:id="rId1"/>
    </p:custDataLst>
    <p:extLst>
      <p:ext uri="{BB962C8B-B14F-4D97-AF65-F5344CB8AC3E}">
        <p14:creationId xmlns:p14="http://schemas.microsoft.com/office/powerpoint/2010/main" val="3858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2"/>
                                        </p:tgtEl>
                                        <p:attrNameLst>
                                          <p:attrName>style.color</p:attrName>
                                        </p:attrNameLst>
                                      </p:cBhvr>
                                      <p:by>
                                        <p:hsl h="7200000" s="0" l="0"/>
                                      </p:by>
                                    </p:animClr>
                                    <p:animClr clrSpc="hsl" dir="cw">
                                      <p:cBhvr>
                                        <p:cTn id="7" dur="500" fill="hold"/>
                                        <p:tgtEl>
                                          <p:spTgt spid="22"/>
                                        </p:tgtEl>
                                        <p:attrNameLst>
                                          <p:attrName>fillcolor</p:attrName>
                                        </p:attrNameLst>
                                      </p:cBhvr>
                                      <p:by>
                                        <p:hsl h="7200000" s="0" l="0"/>
                                      </p:by>
                                    </p:animClr>
                                    <p:animClr clrSpc="hsl" dir="cw">
                                      <p:cBhvr>
                                        <p:cTn id="8" dur="500" fill="hold"/>
                                        <p:tgtEl>
                                          <p:spTgt spid="22"/>
                                        </p:tgtEl>
                                        <p:attrNameLst>
                                          <p:attrName>stroke.color</p:attrName>
                                        </p:attrNameLst>
                                      </p:cBhvr>
                                      <p:by>
                                        <p:hsl h="7200000" s="0" l="0"/>
                                      </p:by>
                                    </p:animClr>
                                    <p:set>
                                      <p:cBhvr>
                                        <p:cTn id="9" dur="500" fill="hold"/>
                                        <p:tgtEl>
                                          <p:spTgt spid="22"/>
                                        </p:tgtEl>
                                        <p:attrNameLst>
                                          <p:attrName>fill.type</p:attrName>
                                        </p:attrNameLst>
                                      </p:cBhvr>
                                      <p:to>
                                        <p:strVal val="solid"/>
                                      </p:to>
                                    </p:set>
                                  </p:childTnLst>
                                </p:cTn>
                              </p:par>
                              <p:par>
                                <p:cTn id="10" presetID="42" presetClass="entr" presetSubtype="0" fill="hold"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42"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fade">
                                      <p:cBhvr>
                                        <p:cTn id="33" dur="1000"/>
                                        <p:tgtEl>
                                          <p:spTgt spid="8">
                                            <p:txEl>
                                              <p:pRg st="3" end="3"/>
                                            </p:txEl>
                                          </p:spTgt>
                                        </p:tgtEl>
                                      </p:cBhvr>
                                    </p:animEffect>
                                    <p:anim calcmode="lin" valueType="num">
                                      <p:cBhvr>
                                        <p:cTn id="3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fade">
                                      <p:cBhvr>
                                        <p:cTn id="38" dur="1000"/>
                                        <p:tgtEl>
                                          <p:spTgt spid="8">
                                            <p:txEl>
                                              <p:pRg st="4" end="4"/>
                                            </p:txEl>
                                          </p:spTgt>
                                        </p:tgtEl>
                                      </p:cBhvr>
                                    </p:animEffect>
                                    <p:anim calcmode="lin" valueType="num">
                                      <p:cBhvr>
                                        <p:cTn id="3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1" presetID="22" presetClass="entr" presetSubtype="4"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animBg="1"/>
      <p:bldP spid="11"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300251" y="1784159"/>
            <a:ext cx="10940348" cy="1718457"/>
          </a:xfrm>
          <a:prstGeom prst="rect">
            <a:avLst/>
          </a:prstGeom>
        </p:spPr>
      </p:pic>
      <p:sp>
        <p:nvSpPr>
          <p:cNvPr id="7" name="Google Shape;1484;p105"/>
          <p:cNvSpPr txBox="1">
            <a:spLocks/>
          </p:cNvSpPr>
          <p:nvPr/>
        </p:nvSpPr>
        <p:spPr>
          <a:xfrm>
            <a:off x="1353011" y="420148"/>
            <a:ext cx="7379766" cy="7584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taatliches"/>
              <a:buNone/>
              <a:defRPr sz="3200" b="1" i="0" u="none" strike="noStrike" cap="none">
                <a:solidFill>
                  <a:schemeClr val="lt1"/>
                </a:solidFill>
                <a:latin typeface="Red Hat Text"/>
                <a:ea typeface="Red Hat Text"/>
                <a:cs typeface="Red Hat Text"/>
                <a:sym typeface="Red Hat Text"/>
              </a:defRPr>
            </a:lvl1pPr>
            <a:lvl2pPr marR="0" lvl="1"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9pPr>
          </a:lstStyle>
          <a:p>
            <a:pPr marL="0" marR="0" lvl="0" indent="0" algn="ctr" defTabSz="914377" rtl="0" eaLnBrk="1" fontAlgn="auto" latinLnBrk="0" hangingPunct="1">
              <a:lnSpc>
                <a:spcPct val="100000"/>
              </a:lnSpc>
              <a:spcBef>
                <a:spcPts val="0"/>
              </a:spcBef>
              <a:spcAft>
                <a:spcPts val="0"/>
              </a:spcAft>
              <a:buClr>
                <a:prstClr val="black"/>
              </a:buClr>
              <a:buSzPts val="3000"/>
              <a:buFont typeface="Staatliches"/>
              <a:buNone/>
              <a:tabLst/>
              <a:defRPr/>
            </a:pPr>
            <a:r>
              <a:rPr lang="en-US" sz="3600">
                <a:solidFill>
                  <a:srgbClr val="002060"/>
                </a:solidFill>
                <a:latin typeface="Cambria" panose="02040503050406030204" pitchFamily="18" charset="0"/>
                <a:ea typeface="Cambria" panose="02040503050406030204" pitchFamily="18" charset="0"/>
              </a:rPr>
              <a:t>CHÈN HÌNH ẢNH ONLINE</a:t>
            </a:r>
            <a:endParaRPr kumimoji="0" lang="en-US" sz="36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panose="020F0502020204030204"/>
              <a:sym typeface="Red Hat Text"/>
            </a:endParaRPr>
          </a:p>
        </p:txBody>
      </p:sp>
      <p:sp>
        <p:nvSpPr>
          <p:cNvPr id="22" name="Google Shape;1490;p106">
            <a:extLst>
              <a:ext uri="{FF2B5EF4-FFF2-40B4-BE49-F238E27FC236}">
                <a16:creationId xmlns:a16="http://schemas.microsoft.com/office/drawing/2014/main" id="{0C800D56-8462-463A-A34B-51FF79FC723D}"/>
              </a:ext>
            </a:extLst>
          </p:cNvPr>
          <p:cNvSpPr txBox="1">
            <a:spLocks/>
          </p:cNvSpPr>
          <p:nvPr/>
        </p:nvSpPr>
        <p:spPr>
          <a:xfrm>
            <a:off x="8524068" y="245566"/>
            <a:ext cx="366793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defTabSz="1219170">
              <a:buClr>
                <a:srgbClr val="FFFFFF"/>
              </a:buClr>
            </a:pPr>
            <a:r>
              <a:rPr lang="en-US" sz="2000" kern="0">
                <a:solidFill>
                  <a:srgbClr val="002060"/>
                </a:solidFill>
                <a:latin typeface="Cambria" panose="02040503050406030204" pitchFamily="18" charset="0"/>
                <a:ea typeface="Cambria" panose="02040503050406030204" pitchFamily="18" charset="0"/>
              </a:rPr>
              <a:t>Mục tiêu 1: HS trình bày được </a:t>
            </a:r>
          </a:p>
          <a:p>
            <a:pPr marL="0" indent="0" algn="just" defTabSz="1219170">
              <a:buClr>
                <a:srgbClr val="FFFFFF"/>
              </a:buClr>
            </a:pPr>
            <a:r>
              <a:rPr lang="en-US" sz="2000" kern="0">
                <a:solidFill>
                  <a:srgbClr val="002060"/>
                </a:solidFill>
                <a:latin typeface="Cambria" panose="02040503050406030204" pitchFamily="18" charset="0"/>
                <a:ea typeface="Cambria" panose="02040503050406030204" pitchFamily="18" charset="0"/>
              </a:rPr>
              <a:t>2-3 bước chèn hình ảnh từ máy tính, hình ảnh online vào văn bản</a:t>
            </a:r>
            <a:endParaRPr lang="vi-VN" sz="2000" kern="0" dirty="0">
              <a:solidFill>
                <a:srgbClr val="002060"/>
              </a:solidFill>
              <a:latin typeface="Cambria" panose="02040503050406030204" pitchFamily="18" charset="0"/>
              <a:ea typeface="Cambria" panose="02040503050406030204" pitchFamily="18" charset="0"/>
            </a:endParaRPr>
          </a:p>
        </p:txBody>
      </p:sp>
      <p:sp>
        <p:nvSpPr>
          <p:cNvPr id="8" name="TextBox 7"/>
          <p:cNvSpPr txBox="1"/>
          <p:nvPr/>
        </p:nvSpPr>
        <p:spPr>
          <a:xfrm>
            <a:off x="300251" y="980314"/>
            <a:ext cx="11525250" cy="5632311"/>
          </a:xfrm>
          <a:prstGeom prst="rect">
            <a:avLst/>
          </a:prstGeom>
          <a:noFill/>
        </p:spPr>
        <p:txBody>
          <a:bodyPr wrap="square" rtlCol="0">
            <a:spAutoFit/>
          </a:bodyPr>
          <a:lstStyle/>
          <a:p>
            <a:pPr>
              <a:lnSpc>
                <a:spcPct val="150000"/>
              </a:lnSpc>
            </a:pPr>
            <a:r>
              <a:rPr lang="en-US" sz="4000" b="1"/>
              <a:t>Bước 1</a:t>
            </a:r>
            <a:r>
              <a:rPr lang="en-US" sz="4000"/>
              <a:t>: Vào thẻ </a:t>
            </a:r>
            <a:r>
              <a:rPr lang="en-US" sz="4000" b="1"/>
              <a:t>Insert</a:t>
            </a:r>
            <a:r>
              <a:rPr lang="en-US" sz="4000"/>
              <a:t> chọn </a:t>
            </a:r>
            <a:r>
              <a:rPr lang="en-US" sz="4000" b="1"/>
              <a:t>Online</a:t>
            </a:r>
            <a:r>
              <a:rPr lang="en-US" sz="4000"/>
              <a:t> </a:t>
            </a:r>
            <a:r>
              <a:rPr lang="en-US" sz="4000" b="1"/>
              <a:t>Pictures</a:t>
            </a:r>
          </a:p>
          <a:p>
            <a:pPr>
              <a:lnSpc>
                <a:spcPct val="150000"/>
              </a:lnSpc>
            </a:pPr>
            <a:endParaRPr lang="en-US" sz="4000" b="1"/>
          </a:p>
          <a:p>
            <a:pPr>
              <a:lnSpc>
                <a:spcPct val="150000"/>
              </a:lnSpc>
            </a:pPr>
            <a:endParaRPr lang="en-US" sz="4000" b="1"/>
          </a:p>
          <a:p>
            <a:pPr>
              <a:lnSpc>
                <a:spcPct val="150000"/>
              </a:lnSpc>
            </a:pPr>
            <a:r>
              <a:rPr lang="en-US" sz="4000" b="1"/>
              <a:t>Bước 2</a:t>
            </a:r>
            <a:r>
              <a:rPr lang="en-US" sz="4000"/>
              <a:t>: Tìm kiếm hình ảnh</a:t>
            </a:r>
          </a:p>
          <a:p>
            <a:pPr>
              <a:lnSpc>
                <a:spcPct val="150000"/>
              </a:lnSpc>
            </a:pPr>
            <a:r>
              <a:rPr lang="en-US" sz="4000" b="1"/>
              <a:t>Bước 3</a:t>
            </a:r>
            <a:r>
              <a:rPr lang="en-US" sz="4000"/>
              <a:t>: Chọn ảnh-&gt;Insert</a:t>
            </a:r>
          </a:p>
          <a:p>
            <a:pPr>
              <a:lnSpc>
                <a:spcPct val="150000"/>
              </a:lnSpc>
            </a:pPr>
            <a:endParaRPr lang="en-US" sz="4000"/>
          </a:p>
        </p:txBody>
      </p:sp>
      <p:sp>
        <p:nvSpPr>
          <p:cNvPr id="10" name="Rectangle 9"/>
          <p:cNvSpPr/>
          <p:nvPr/>
        </p:nvSpPr>
        <p:spPr>
          <a:xfrm>
            <a:off x="1475032" y="1784159"/>
            <a:ext cx="756724" cy="46402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a:off x="435809" y="2360076"/>
            <a:ext cx="1039223" cy="696036"/>
          </a:xfrm>
          <a:prstGeom prst="wedgeRoundRectCallout">
            <a:avLst>
              <a:gd name="adj1" fmla="val 51152"/>
              <a:gd name="adj2" fmla="val -88745"/>
              <a:gd name="adj3" fmla="val 1666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t>1</a:t>
            </a:r>
          </a:p>
        </p:txBody>
      </p:sp>
      <p:sp>
        <p:nvSpPr>
          <p:cNvPr id="12" name="Rectangle 11"/>
          <p:cNvSpPr/>
          <p:nvPr/>
        </p:nvSpPr>
        <p:spPr>
          <a:xfrm>
            <a:off x="2355742" y="2232962"/>
            <a:ext cx="582742" cy="1037180"/>
          </a:xfrm>
          <a:prstGeom prst="rect">
            <a:avLst/>
          </a:prstGeom>
          <a:noFill/>
          <a:ln w="76200">
            <a:solidFill>
              <a:srgbClr val="0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3304982" y="2574106"/>
            <a:ext cx="1039223" cy="696036"/>
          </a:xfrm>
          <a:prstGeom prst="wedgeRoundRectCallout">
            <a:avLst>
              <a:gd name="adj1" fmla="val -74677"/>
              <a:gd name="adj2" fmla="val -35538"/>
              <a:gd name="adj3" fmla="val 16667"/>
            </a:avLst>
          </a:prstGeom>
          <a:solidFill>
            <a:srgbClr val="0E8002"/>
          </a:solidFill>
          <a:ln>
            <a:solidFill>
              <a:srgbClr val="0E80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t>2</a:t>
            </a:r>
          </a:p>
        </p:txBody>
      </p:sp>
      <p:pic>
        <p:nvPicPr>
          <p:cNvPr id="2" name="Picture 1"/>
          <p:cNvPicPr>
            <a:picLocks noChangeAspect="1"/>
          </p:cNvPicPr>
          <p:nvPr/>
        </p:nvPicPr>
        <p:blipFill>
          <a:blip r:embed="rId5"/>
          <a:stretch>
            <a:fillRect/>
          </a:stretch>
        </p:blipFill>
        <p:spPr>
          <a:xfrm>
            <a:off x="6655784" y="3647554"/>
            <a:ext cx="5169717" cy="3284464"/>
          </a:xfrm>
          <a:prstGeom prst="rect">
            <a:avLst/>
          </a:prstGeom>
        </p:spPr>
      </p:pic>
    </p:spTree>
    <p:custDataLst>
      <p:tags r:id="rId1"/>
    </p:custDataLst>
    <p:extLst>
      <p:ext uri="{BB962C8B-B14F-4D97-AF65-F5344CB8AC3E}">
        <p14:creationId xmlns:p14="http://schemas.microsoft.com/office/powerpoint/2010/main" val="404623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mph" presetSubtype="0" fill="hold" grpId="0" nodeType="withEffect">
                                  <p:stCondLst>
                                    <p:cond delay="0"/>
                                  </p:stCondLst>
                                  <p:childTnLst>
                                    <p:animClr clrSpc="hsl" dir="cw">
                                      <p:cBhvr override="childStyle">
                                        <p:cTn id="6" dur="500" fill="hold"/>
                                        <p:tgtEl>
                                          <p:spTgt spid="22"/>
                                        </p:tgtEl>
                                        <p:attrNameLst>
                                          <p:attrName>style.color</p:attrName>
                                        </p:attrNameLst>
                                      </p:cBhvr>
                                      <p:by>
                                        <p:hsl h="7200000" s="0" l="0"/>
                                      </p:by>
                                    </p:animClr>
                                    <p:animClr clrSpc="hsl" dir="cw">
                                      <p:cBhvr>
                                        <p:cTn id="7" dur="500" fill="hold"/>
                                        <p:tgtEl>
                                          <p:spTgt spid="22"/>
                                        </p:tgtEl>
                                        <p:attrNameLst>
                                          <p:attrName>fillcolor</p:attrName>
                                        </p:attrNameLst>
                                      </p:cBhvr>
                                      <p:by>
                                        <p:hsl h="7200000" s="0" l="0"/>
                                      </p:by>
                                    </p:animClr>
                                    <p:animClr clrSpc="hsl" dir="cw">
                                      <p:cBhvr>
                                        <p:cTn id="8" dur="500" fill="hold"/>
                                        <p:tgtEl>
                                          <p:spTgt spid="22"/>
                                        </p:tgtEl>
                                        <p:attrNameLst>
                                          <p:attrName>stroke.color</p:attrName>
                                        </p:attrNameLst>
                                      </p:cBhvr>
                                      <p:by>
                                        <p:hsl h="7200000" s="0" l="0"/>
                                      </p:by>
                                    </p:animClr>
                                    <p:set>
                                      <p:cBhvr>
                                        <p:cTn id="9" dur="500" fill="hold"/>
                                        <p:tgtEl>
                                          <p:spTgt spid="22"/>
                                        </p:tgtEl>
                                        <p:attrNameLst>
                                          <p:attrName>fill.type</p:attrName>
                                        </p:attrNameLst>
                                      </p:cBhvr>
                                      <p:to>
                                        <p:strVal val="solid"/>
                                      </p:to>
                                    </p:set>
                                  </p:childTnLst>
                                </p:cTn>
                              </p:par>
                              <p:par>
                                <p:cTn id="10" presetID="42" presetClass="entr" presetSubtype="0" fill="hold"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42"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Effect transition="in" filter="fade">
                                      <p:cBhvr>
                                        <p:cTn id="33" dur="1000"/>
                                        <p:tgtEl>
                                          <p:spTgt spid="8">
                                            <p:txEl>
                                              <p:pRg st="3" end="3"/>
                                            </p:txEl>
                                          </p:spTgt>
                                        </p:tgtEl>
                                      </p:cBhvr>
                                    </p:animEffect>
                                    <p:anim calcmode="lin" valueType="num">
                                      <p:cBhvr>
                                        <p:cTn id="34"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fade">
                                      <p:cBhvr>
                                        <p:cTn id="38" dur="1000"/>
                                        <p:tgtEl>
                                          <p:spTgt spid="8">
                                            <p:txEl>
                                              <p:pRg st="4" end="4"/>
                                            </p:txEl>
                                          </p:spTgt>
                                        </p:tgtEl>
                                      </p:cBhvr>
                                    </p:animEffect>
                                    <p:anim calcmode="lin" valueType="num">
                                      <p:cBhvr>
                                        <p:cTn id="3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1" presetID="22" presetClass="entr" presetSubtype="4" fill="hold"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8937661-88F4-4C32-890F-FC78618436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2825" y="-53227"/>
            <a:ext cx="1279986" cy="3532909"/>
          </a:xfrm>
          <a:prstGeom prst="rect">
            <a:avLst/>
          </a:prstGeom>
        </p:spPr>
      </p:pic>
      <p:grpSp>
        <p:nvGrpSpPr>
          <p:cNvPr id="11" name="Group 10"/>
          <p:cNvGrpSpPr/>
          <p:nvPr/>
        </p:nvGrpSpPr>
        <p:grpSpPr>
          <a:xfrm>
            <a:off x="59531" y="50007"/>
            <a:ext cx="1013811" cy="736119"/>
            <a:chOff x="59531" y="50007"/>
            <a:chExt cx="1013811" cy="736119"/>
          </a:xfrm>
        </p:grpSpPr>
        <p:sp>
          <p:nvSpPr>
            <p:cNvPr id="4" name="Rectangle 3"/>
            <p:cNvSpPr/>
            <p:nvPr/>
          </p:nvSpPr>
          <p:spPr>
            <a:xfrm>
              <a:off x="59531" y="50007"/>
              <a:ext cx="45719" cy="721604"/>
            </a:xfrm>
            <a:prstGeom prst="rect">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7776" y="77214"/>
              <a:ext cx="895566" cy="708912"/>
            </a:xfrm>
            <a:prstGeom prst="rect">
              <a:avLst/>
            </a:prstGeom>
          </p:spPr>
        </p:pic>
      </p:grpSp>
      <p:sp>
        <p:nvSpPr>
          <p:cNvPr id="7" name="TextBox 6"/>
          <p:cNvSpPr txBox="1"/>
          <p:nvPr/>
        </p:nvSpPr>
        <p:spPr>
          <a:xfrm>
            <a:off x="1358995" y="125589"/>
            <a:ext cx="495495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3584CB"/>
                </a:solidFill>
                <a:effectLst>
                  <a:outerShdw blurRad="38100" dist="38100" dir="2700000" algn="tl">
                    <a:srgbClr val="000000">
                      <a:alpha val="43137"/>
                    </a:srgbClr>
                  </a:outerShdw>
                </a:effectLst>
                <a:uLnTx/>
                <a:uFillTx/>
                <a:latin typeface="Calibri" panose="020F0502020204030204"/>
                <a:ea typeface="+mn-ea"/>
                <a:cs typeface="+mn-cs"/>
              </a:rPr>
              <a:t>THỰC HÀNH 1</a:t>
            </a:r>
          </a:p>
        </p:txBody>
      </p:sp>
      <p:pic>
        <p:nvPicPr>
          <p:cNvPr id="27" name="Picture 26">
            <a:extLst>
              <a:ext uri="{FF2B5EF4-FFF2-40B4-BE49-F238E27FC236}">
                <a16:creationId xmlns:a16="http://schemas.microsoft.com/office/drawing/2014/main" id="{1FDF5D4A-5517-4456-909C-50898DAA5B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 t="33315" r="-1773"/>
          <a:stretch/>
        </p:blipFill>
        <p:spPr>
          <a:xfrm>
            <a:off x="11054594" y="3466"/>
            <a:ext cx="1043085" cy="1886465"/>
          </a:xfrm>
          <a:prstGeom prst="rect">
            <a:avLst/>
          </a:prstGeom>
        </p:spPr>
      </p:pic>
      <p:grpSp>
        <p:nvGrpSpPr>
          <p:cNvPr id="6" name="Group 5"/>
          <p:cNvGrpSpPr/>
          <p:nvPr/>
        </p:nvGrpSpPr>
        <p:grpSpPr>
          <a:xfrm>
            <a:off x="-86775" y="873418"/>
            <a:ext cx="6886833" cy="3691375"/>
            <a:chOff x="312410" y="1564780"/>
            <a:chExt cx="5664263" cy="1438384"/>
          </a:xfrm>
        </p:grpSpPr>
        <p:sp>
          <p:nvSpPr>
            <p:cNvPr id="3" name="Rounded Rectangle 2"/>
            <p:cNvSpPr/>
            <p:nvPr/>
          </p:nvSpPr>
          <p:spPr>
            <a:xfrm>
              <a:off x="544155" y="1713226"/>
              <a:ext cx="5432518" cy="1289938"/>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Rounded Rectangle 1"/>
            <p:cNvSpPr/>
            <p:nvPr/>
          </p:nvSpPr>
          <p:spPr>
            <a:xfrm>
              <a:off x="312410" y="1564780"/>
              <a:ext cx="1686433" cy="231470"/>
            </a:xfrm>
            <a:prstGeom prst="roundRect">
              <a:avLst>
                <a:gd name="adj" fmla="val 30303"/>
              </a:avLst>
            </a:prstGeom>
            <a:solidFill>
              <a:schemeClr val="accent2">
                <a:lumMod val="75000"/>
              </a:schemeClr>
            </a:solidFill>
            <a:ln>
              <a:solidFill>
                <a:schemeClr val="accent2">
                  <a:lumMod val="75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mn-ea"/>
                  <a:cs typeface="+mn-cs"/>
                </a:rPr>
                <a:t>Nhiệm vụ 1</a:t>
              </a:r>
              <a:endParaRPr kumimoji="0" lang="en-US" sz="20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p:cNvSpPr txBox="1"/>
          <p:nvPr/>
        </p:nvSpPr>
        <p:spPr>
          <a:xfrm>
            <a:off x="326429" y="1661903"/>
            <a:ext cx="6185080" cy="270843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400" b="1" i="0" u="none" strike="noStrike" kern="1200" cap="none" spc="-150" normalizeH="0" baseline="0" noProof="0">
                <a:ln>
                  <a:noFill/>
                </a:ln>
                <a:solidFill>
                  <a:prstClr val="black"/>
                </a:solidFill>
                <a:effectLst/>
                <a:uLnTx/>
                <a:uFillTx/>
                <a:latin typeface="Calibri" panose="020F0502020204030204"/>
                <a:ea typeface="+mn-ea"/>
                <a:cs typeface="+mn-cs"/>
              </a:rPr>
              <a:t>Cơ</a:t>
            </a:r>
            <a:r>
              <a:rPr kumimoji="0" lang="en-US" sz="3400" b="1" i="0" u="none" strike="noStrike" kern="1200" cap="none" spc="-150" normalizeH="0" noProof="0">
                <a:ln>
                  <a:noFill/>
                </a:ln>
                <a:solidFill>
                  <a:prstClr val="black"/>
                </a:solidFill>
                <a:effectLst/>
                <a:uLnTx/>
                <a:uFillTx/>
                <a:latin typeface="Calibri" panose="020F0502020204030204"/>
                <a:ea typeface="+mn-ea"/>
                <a:cs typeface="+mn-cs"/>
              </a:rPr>
              <a:t> bản: </a:t>
            </a:r>
            <a:r>
              <a:rPr kumimoji="0" lang="en-US" sz="3400" b="0" i="0" u="none" strike="noStrike" kern="1200" cap="none" spc="-150" normalizeH="0" baseline="0" noProof="0">
                <a:ln>
                  <a:noFill/>
                </a:ln>
                <a:solidFill>
                  <a:prstClr val="black"/>
                </a:solidFill>
                <a:effectLst/>
                <a:uLnTx/>
                <a:uFillTx/>
                <a:latin typeface="Calibri" panose="020F0502020204030204"/>
                <a:ea typeface="+mn-ea"/>
                <a:cs typeface="+mn-cs"/>
              </a:rPr>
              <a:t>Chèn 1 hình ảnh có sẵn từ máy tính hoặc hình ảnh online </a:t>
            </a:r>
            <a:r>
              <a:rPr lang="en-US" sz="3400" b="1" spc="-150">
                <a:solidFill>
                  <a:prstClr val="black"/>
                </a:solidFill>
                <a:latin typeface="Calibri" panose="020F0502020204030204"/>
              </a:rPr>
              <a:t>Nâng cao: </a:t>
            </a:r>
            <a:r>
              <a:rPr lang="en-US" sz="3400" spc="-150">
                <a:solidFill>
                  <a:prstClr val="black"/>
                </a:solidFill>
                <a:latin typeface="Calibri" panose="020F0502020204030204"/>
              </a:rPr>
              <a:t>Thay đổi hiệu ứng hình ảnh</a:t>
            </a:r>
            <a:endParaRPr kumimoji="0" lang="en-US" sz="3400" b="0" i="0" u="none" strike="noStrike" kern="1200" cap="none" spc="-15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150" normalizeH="0" baseline="0" noProof="0">
              <a:ln>
                <a:noFill/>
              </a:ln>
              <a:solidFill>
                <a:prstClr val="black"/>
              </a:solidFill>
              <a:effectLst/>
              <a:uLnTx/>
              <a:uFillTx/>
              <a:latin typeface="Calibri" panose="020F0502020204030204"/>
              <a:ea typeface="+mn-ea"/>
              <a:cs typeface="+mn-cs"/>
            </a:endParaRPr>
          </a:p>
        </p:txBody>
      </p:sp>
      <p:grpSp>
        <p:nvGrpSpPr>
          <p:cNvPr id="19" name="Group 18"/>
          <p:cNvGrpSpPr/>
          <p:nvPr/>
        </p:nvGrpSpPr>
        <p:grpSpPr>
          <a:xfrm>
            <a:off x="-1" y="4704186"/>
            <a:ext cx="6535318" cy="2009392"/>
            <a:chOff x="264478" y="1953063"/>
            <a:chExt cx="5599293" cy="1102165"/>
          </a:xfrm>
        </p:grpSpPr>
        <p:sp>
          <p:nvSpPr>
            <p:cNvPr id="20" name="Rounded Rectangle 19"/>
            <p:cNvSpPr/>
            <p:nvPr/>
          </p:nvSpPr>
          <p:spPr>
            <a:xfrm>
              <a:off x="544155" y="2190346"/>
              <a:ext cx="5319616" cy="864882"/>
            </a:xfrm>
            <a:prstGeom prst="roundRect">
              <a:avLst/>
            </a:prstGeom>
            <a:noFill/>
            <a:ln w="381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ounded Rectangle 20"/>
            <p:cNvSpPr/>
            <p:nvPr/>
          </p:nvSpPr>
          <p:spPr>
            <a:xfrm>
              <a:off x="264478" y="1953063"/>
              <a:ext cx="1608067" cy="379121"/>
            </a:xfrm>
            <a:prstGeom prst="roundRect">
              <a:avLst>
                <a:gd name="adj" fmla="val 30303"/>
              </a:avLst>
            </a:prstGeom>
            <a:solidFill>
              <a:srgbClr val="0033CC"/>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mn-ea"/>
                  <a:cs typeface="+mn-cs"/>
                </a:rPr>
                <a:t>Nhiệm vụ 2</a:t>
              </a:r>
              <a:endParaRPr kumimoji="0" lang="en-US" sz="20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Rounded Rectangle 15"/>
          <p:cNvSpPr/>
          <p:nvPr/>
        </p:nvSpPr>
        <p:spPr>
          <a:xfrm>
            <a:off x="7447283" y="1713227"/>
            <a:ext cx="3829050" cy="5097138"/>
          </a:xfrm>
          <a:prstGeom prst="roundRect">
            <a:avLst>
              <a:gd name="adj" fmla="val 7712"/>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ounded Rectangle 16"/>
          <p:cNvSpPr/>
          <p:nvPr/>
        </p:nvSpPr>
        <p:spPr>
          <a:xfrm>
            <a:off x="8118767" y="2006843"/>
            <a:ext cx="2322712" cy="614362"/>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white"/>
                </a:solidFill>
                <a:effectLst/>
                <a:uLnTx/>
                <a:uFillTx/>
                <a:latin typeface="Calibri" panose="020F0502020204030204"/>
                <a:ea typeface="+mn-ea"/>
                <a:cs typeface="+mn-cs"/>
              </a:rPr>
              <a:t>TIÊU CHÍ</a:t>
            </a:r>
          </a:p>
        </p:txBody>
      </p:sp>
      <p:sp>
        <p:nvSpPr>
          <p:cNvPr id="18" name="TextBox 17"/>
          <p:cNvSpPr txBox="1"/>
          <p:nvPr/>
        </p:nvSpPr>
        <p:spPr>
          <a:xfrm>
            <a:off x="7768469" y="2914821"/>
            <a:ext cx="3286125"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Tiêu chí cơ bản</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mn-ea"/>
                <a:cs typeface="+mn-cs"/>
              </a:rPr>
              <a:t>Chèn hình ảnh đúng chủ đề</a:t>
            </a: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lang="en-US" sz="2400" i="1">
                <a:solidFill>
                  <a:prstClr val="black"/>
                </a:solidFill>
                <a:latin typeface="Calibri" panose="020F0502020204030204"/>
              </a:rPr>
              <a:t>Soạn thảo được văn bản theo yêu cầu</a:t>
            </a:r>
            <a:endParaRPr kumimoji="0" lang="en-US" sz="2400" b="0" i="1" u="none" strike="noStrike" kern="1200" cap="none" spc="0" normalizeH="0" baseline="0" noProof="0">
              <a:ln>
                <a:noFill/>
              </a:ln>
              <a:solidFill>
                <a:prstClr val="black"/>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Tx/>
              <a:buAutoNum type="arabicPeriod"/>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mn-ea"/>
                <a:cs typeface="+mn-cs"/>
              </a:rPr>
              <a:t>Lưu bài đúng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alibri" panose="020F0502020204030204"/>
                <a:ea typeface="+mn-ea"/>
                <a:cs typeface="+mn-cs"/>
              </a:rPr>
              <a:t>Tiêu chí nâng cao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Thay đổi được hiệu ứng cho hình ảnh như: Style, color… </a:t>
            </a:r>
            <a:endParaRPr kumimoji="0" lang="en-US" sz="2400" b="1" i="0" u="none" strike="noStrike" kern="1200" cap="none" spc="0" normalizeH="0" baseline="0" noProof="0">
              <a:ln>
                <a:noFill/>
              </a:ln>
              <a:solidFill>
                <a:srgbClr val="FF0000"/>
              </a:solidFill>
              <a:effectLst/>
              <a:uLnTx/>
              <a:uFillTx/>
              <a:latin typeface="Calibri" panose="020F0502020204030204"/>
              <a:ea typeface="+mn-ea"/>
              <a:cs typeface="+mn-cs"/>
            </a:endParaRPr>
          </a:p>
        </p:txBody>
      </p:sp>
      <p:sp>
        <p:nvSpPr>
          <p:cNvPr id="29" name="Google Shape;1490;p106">
            <a:extLst>
              <a:ext uri="{FF2B5EF4-FFF2-40B4-BE49-F238E27FC236}">
                <a16:creationId xmlns:a16="http://schemas.microsoft.com/office/drawing/2014/main" id="{0C800D56-8462-463A-A34B-51FF79FC723D}"/>
              </a:ext>
            </a:extLst>
          </p:cNvPr>
          <p:cNvSpPr txBox="1">
            <a:spLocks/>
          </p:cNvSpPr>
          <p:nvPr/>
        </p:nvSpPr>
        <p:spPr>
          <a:xfrm>
            <a:off x="7608401" y="108700"/>
            <a:ext cx="366793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marR="0" lvl="0" indent="0" algn="just" defTabSz="1219170" rtl="0" eaLnBrk="1" fontAlgn="auto" latinLnBrk="0" hangingPunct="1">
              <a:lnSpc>
                <a:spcPct val="100000"/>
              </a:lnSpc>
              <a:spcBef>
                <a:spcPts val="0"/>
              </a:spcBef>
              <a:spcAft>
                <a:spcPts val="0"/>
              </a:spcAft>
              <a:buClr>
                <a:srgbClr val="FFFFFF"/>
              </a:buClr>
              <a:buSzPts val="1400"/>
              <a:buFont typeface="Montserrat"/>
              <a:buNone/>
              <a:tabLst/>
              <a:defRPr/>
            </a:pPr>
            <a:r>
              <a:rPr kumimoji="0" lang="en-US" sz="2000" b="0" i="0" u="none" strike="noStrike" kern="0" cap="none" spc="0" normalizeH="0" baseline="0" noProof="0">
                <a:ln>
                  <a:noFill/>
                </a:ln>
                <a:solidFill>
                  <a:srgbClr val="002060"/>
                </a:solidFill>
                <a:effectLst/>
                <a:uLnTx/>
                <a:uFillTx/>
                <a:latin typeface="Cambria" panose="02040503050406030204" pitchFamily="18" charset="0"/>
                <a:ea typeface="Cambria" panose="02040503050406030204" pitchFamily="18" charset="0"/>
                <a:sym typeface="Chewy"/>
              </a:rPr>
              <a:t>Mục tiêu 2: HS vận dụng 1 trong 2 cách chèn hình ảnh vào văn bản theo chủ đề</a:t>
            </a:r>
            <a:endParaRPr kumimoji="0" lang="vi-VN" sz="2000" b="0" i="0" u="none" strike="noStrike" kern="0" cap="none" spc="0" normalizeH="0" baseline="0" noProof="0" dirty="0">
              <a:ln>
                <a:noFill/>
              </a:ln>
              <a:solidFill>
                <a:srgbClr val="002060"/>
              </a:solidFill>
              <a:effectLst/>
              <a:uLnTx/>
              <a:uFillTx/>
              <a:latin typeface="Cambria" panose="02040503050406030204" pitchFamily="18" charset="0"/>
              <a:ea typeface="Cambria" panose="02040503050406030204" pitchFamily="18" charset="0"/>
              <a:sym typeface="Chewy"/>
            </a:endParaRPr>
          </a:p>
        </p:txBody>
      </p:sp>
      <p:sp>
        <p:nvSpPr>
          <p:cNvPr id="30" name="TextBox 29"/>
          <p:cNvSpPr txBox="1"/>
          <p:nvPr/>
        </p:nvSpPr>
        <p:spPr>
          <a:xfrm>
            <a:off x="379119" y="5394687"/>
            <a:ext cx="5733648" cy="1661993"/>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Char char="-"/>
              <a:tabLst/>
              <a:defRPr/>
            </a:pPr>
            <a:r>
              <a:rPr kumimoji="0" lang="en-US" sz="3400" b="0" i="0" u="none" strike="noStrike" kern="1200" cap="none" spc="-150" normalizeH="0" baseline="0" noProof="0">
                <a:ln>
                  <a:noFill/>
                </a:ln>
                <a:solidFill>
                  <a:prstClr val="black"/>
                </a:solidFill>
                <a:effectLst/>
                <a:uLnTx/>
                <a:uFillTx/>
                <a:latin typeface="Calibri" panose="020F0502020204030204"/>
                <a:ea typeface="+mn-ea"/>
                <a:cs typeface="+mn-cs"/>
              </a:rPr>
              <a:t>Gõ 1 đoạn thơ, 1 đoạn văn hoặc 1 bài hát mà con thích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15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53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21" presetClass="emph" presetSubtype="0" fill="hold" grpId="0" nodeType="withEffect">
                                  <p:stCondLst>
                                    <p:cond delay="0"/>
                                  </p:stCondLst>
                                  <p:childTnLst>
                                    <p:animClr clrSpc="hsl" dir="cw">
                                      <p:cBhvr override="childStyle">
                                        <p:cTn id="11" dur="500" fill="hold"/>
                                        <p:tgtEl>
                                          <p:spTgt spid="29"/>
                                        </p:tgtEl>
                                        <p:attrNameLst>
                                          <p:attrName>style.color</p:attrName>
                                        </p:attrNameLst>
                                      </p:cBhvr>
                                      <p:by>
                                        <p:hsl h="7200000" s="0" l="0"/>
                                      </p:by>
                                    </p:animClr>
                                    <p:animClr clrSpc="hsl" dir="cw">
                                      <p:cBhvr>
                                        <p:cTn id="12" dur="500" fill="hold"/>
                                        <p:tgtEl>
                                          <p:spTgt spid="29"/>
                                        </p:tgtEl>
                                        <p:attrNameLst>
                                          <p:attrName>fillcolor</p:attrName>
                                        </p:attrNameLst>
                                      </p:cBhvr>
                                      <p:by>
                                        <p:hsl h="7200000" s="0" l="0"/>
                                      </p:by>
                                    </p:animClr>
                                    <p:animClr clrSpc="hsl" dir="cw">
                                      <p:cBhvr>
                                        <p:cTn id="13" dur="500" fill="hold"/>
                                        <p:tgtEl>
                                          <p:spTgt spid="29"/>
                                        </p:tgtEl>
                                        <p:attrNameLst>
                                          <p:attrName>stroke.color</p:attrName>
                                        </p:attrNameLst>
                                      </p:cBhvr>
                                      <p:by>
                                        <p:hsl h="7200000" s="0" l="0"/>
                                      </p:by>
                                    </p:animClr>
                                    <p:set>
                                      <p:cBhvr>
                                        <p:cTn id="14" dur="500" fill="hold"/>
                                        <p:tgtEl>
                                          <p:spTgt spid="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grpSp>
        <p:nvGrpSpPr>
          <p:cNvPr id="11" name="Group 10"/>
          <p:cNvGrpSpPr/>
          <p:nvPr/>
        </p:nvGrpSpPr>
        <p:grpSpPr>
          <a:xfrm>
            <a:off x="59531" y="50007"/>
            <a:ext cx="1013811" cy="736119"/>
            <a:chOff x="59531" y="50007"/>
            <a:chExt cx="1013811" cy="736119"/>
          </a:xfrm>
        </p:grpSpPr>
        <p:sp>
          <p:nvSpPr>
            <p:cNvPr id="4" name="Rectangle 3"/>
            <p:cNvSpPr/>
            <p:nvPr/>
          </p:nvSpPr>
          <p:spPr>
            <a:xfrm>
              <a:off x="59531" y="50007"/>
              <a:ext cx="45719" cy="721604"/>
            </a:xfrm>
            <a:prstGeom prst="rect">
              <a:avLst/>
            </a:prstGeom>
            <a:solidFill>
              <a:srgbClr val="358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776" y="77214"/>
              <a:ext cx="895566" cy="708912"/>
            </a:xfrm>
            <a:prstGeom prst="rect">
              <a:avLst/>
            </a:prstGeom>
          </p:spPr>
        </p:pic>
      </p:grpSp>
      <p:sp>
        <p:nvSpPr>
          <p:cNvPr id="7" name="TextBox 6"/>
          <p:cNvSpPr txBox="1"/>
          <p:nvPr/>
        </p:nvSpPr>
        <p:spPr>
          <a:xfrm>
            <a:off x="1358995" y="125589"/>
            <a:ext cx="495495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3584CB"/>
                </a:solidFill>
                <a:effectLst>
                  <a:outerShdw blurRad="38100" dist="38100" dir="2700000" algn="tl">
                    <a:srgbClr val="000000">
                      <a:alpha val="43137"/>
                    </a:srgbClr>
                  </a:outerShdw>
                </a:effectLst>
                <a:uLnTx/>
                <a:uFillTx/>
                <a:latin typeface="Calibri" panose="020F0502020204030204"/>
                <a:ea typeface="+mn-ea"/>
                <a:cs typeface="+mn-cs"/>
              </a:rPr>
              <a:t>THỰC HÀNH 2</a:t>
            </a:r>
          </a:p>
        </p:txBody>
      </p:sp>
      <p:grpSp>
        <p:nvGrpSpPr>
          <p:cNvPr id="6" name="Group 5"/>
          <p:cNvGrpSpPr/>
          <p:nvPr/>
        </p:nvGrpSpPr>
        <p:grpSpPr>
          <a:xfrm>
            <a:off x="59531" y="867244"/>
            <a:ext cx="6969042" cy="2339605"/>
            <a:chOff x="438114" y="1568591"/>
            <a:chExt cx="5538559" cy="1434573"/>
          </a:xfrm>
        </p:grpSpPr>
        <p:sp>
          <p:nvSpPr>
            <p:cNvPr id="3" name="Rounded Rectangle 2"/>
            <p:cNvSpPr/>
            <p:nvPr/>
          </p:nvSpPr>
          <p:spPr>
            <a:xfrm>
              <a:off x="544155" y="1713226"/>
              <a:ext cx="5432518" cy="1289938"/>
            </a:xfrm>
            <a:prstGeom prst="round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Rounded Rectangle 1"/>
            <p:cNvSpPr/>
            <p:nvPr/>
          </p:nvSpPr>
          <p:spPr>
            <a:xfrm>
              <a:off x="438114" y="1568591"/>
              <a:ext cx="1686433" cy="318748"/>
            </a:xfrm>
            <a:prstGeom prst="roundRect">
              <a:avLst>
                <a:gd name="adj" fmla="val 30303"/>
              </a:avLst>
            </a:prstGeom>
            <a:solidFill>
              <a:schemeClr val="accent2">
                <a:lumMod val="75000"/>
              </a:schemeClr>
            </a:solidFill>
            <a:ln>
              <a:solidFill>
                <a:schemeClr val="accent2">
                  <a:lumMod val="75000"/>
                </a:schemeClr>
              </a:solid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prstClr val="white"/>
                  </a:solidFill>
                  <a:latin typeface="Arial" panose="020B0604020202020204" pitchFamily="34" charset="0"/>
                </a:rPr>
                <a:t>Nhiệm vụ 1</a:t>
              </a:r>
              <a:endParaRPr kumimoji="0" lang="en-US" sz="20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 name="TextBox 7"/>
          <p:cNvSpPr txBox="1"/>
          <p:nvPr/>
        </p:nvSpPr>
        <p:spPr>
          <a:xfrm>
            <a:off x="350237" y="1405466"/>
            <a:ext cx="6651914" cy="2308324"/>
          </a:xfrm>
          <a:prstGeom prst="rect">
            <a:avLst/>
          </a:prstGeom>
          <a:noFill/>
        </p:spPr>
        <p:txBody>
          <a:bodyPr wrap="square" rtlCol="0">
            <a:spAutoFit/>
          </a:bodyPr>
          <a:lstStyle/>
          <a:p>
            <a:pPr marL="457200" indent="-457200">
              <a:buFontTx/>
              <a:buChar char="-"/>
            </a:pPr>
            <a:r>
              <a:rPr kumimoji="0" lang="en-US" sz="3600" b="0" i="0" u="none" strike="noStrike" kern="1200" cap="none" spc="-150" normalizeH="0" baseline="0" noProof="0">
                <a:ln>
                  <a:noFill/>
                </a:ln>
                <a:solidFill>
                  <a:prstClr val="black"/>
                </a:solidFill>
                <a:effectLst/>
                <a:uLnTx/>
                <a:uFillTx/>
                <a:latin typeface="Cambria" panose="02040503050406030204" pitchFamily="18" charset="0"/>
                <a:ea typeface="Cambria" panose="02040503050406030204" pitchFamily="18" charset="0"/>
              </a:rPr>
              <a:t>Soạn</a:t>
            </a:r>
            <a:r>
              <a:rPr kumimoji="0" lang="en-US" sz="3600" b="0" i="0" u="none" strike="noStrike" kern="1200" cap="none" spc="-150" normalizeH="0" noProof="0">
                <a:ln>
                  <a:noFill/>
                </a:ln>
                <a:solidFill>
                  <a:prstClr val="black"/>
                </a:solidFill>
                <a:effectLst/>
                <a:uLnTx/>
                <a:uFillTx/>
                <a:latin typeface="Cambria" panose="02040503050406030204" pitchFamily="18" charset="0"/>
                <a:ea typeface="Cambria" panose="02040503050406030204" pitchFamily="18" charset="0"/>
              </a:rPr>
              <a:t> thảo đoạn văn bản bên</a:t>
            </a:r>
          </a:p>
          <a:p>
            <a:pPr marL="457200" indent="-457200">
              <a:buFontTx/>
              <a:buChar char="-"/>
            </a:pPr>
            <a:r>
              <a:rPr lang="en-US" sz="3600" spc="-150">
                <a:solidFill>
                  <a:prstClr val="black"/>
                </a:solidFill>
                <a:latin typeface="Cambria" panose="02040503050406030204" pitchFamily="18" charset="0"/>
                <a:ea typeface="Cambria" panose="02040503050406030204" pitchFamily="18" charset="0"/>
              </a:rPr>
              <a:t>Chèn hình ảnh phù hợp với nội dung văn bản</a:t>
            </a:r>
          </a:p>
          <a:p>
            <a:pPr marR="0" lvl="0" algn="l" defTabSz="914400" rtl="0" eaLnBrk="1" fontAlgn="auto" latinLnBrk="0" hangingPunct="1">
              <a:lnSpc>
                <a:spcPct val="100000"/>
              </a:lnSpc>
              <a:spcBef>
                <a:spcPts val="0"/>
              </a:spcBef>
              <a:spcAft>
                <a:spcPts val="0"/>
              </a:spcAft>
              <a:buClrTx/>
              <a:buSzTx/>
              <a:tabLst/>
              <a:defRPr/>
            </a:pPr>
            <a:endParaRPr kumimoji="0" lang="en-US" sz="3600" b="0" i="0" u="none" strike="noStrike" kern="1200" cap="none" spc="-150" normalizeH="0" baseline="0" noProof="0">
              <a:ln>
                <a:noFill/>
              </a:ln>
              <a:solidFill>
                <a:prstClr val="black"/>
              </a:solidFill>
              <a:effectLst/>
              <a:uLnTx/>
              <a:uFillTx/>
              <a:latin typeface="Cambria" panose="02040503050406030204" pitchFamily="18" charset="0"/>
              <a:ea typeface="Cambria" panose="02040503050406030204" pitchFamily="18" charset="0"/>
            </a:endParaRPr>
          </a:p>
        </p:txBody>
      </p:sp>
      <p:grpSp>
        <p:nvGrpSpPr>
          <p:cNvPr id="19" name="Group 18"/>
          <p:cNvGrpSpPr/>
          <p:nvPr/>
        </p:nvGrpSpPr>
        <p:grpSpPr>
          <a:xfrm>
            <a:off x="59531" y="3348949"/>
            <a:ext cx="6797073" cy="1334364"/>
            <a:chOff x="424076" y="1970023"/>
            <a:chExt cx="5439695" cy="1085205"/>
          </a:xfrm>
        </p:grpSpPr>
        <p:sp>
          <p:nvSpPr>
            <p:cNvPr id="20" name="Rounded Rectangle 19"/>
            <p:cNvSpPr/>
            <p:nvPr/>
          </p:nvSpPr>
          <p:spPr>
            <a:xfrm>
              <a:off x="544155" y="2190346"/>
              <a:ext cx="5319616" cy="864882"/>
            </a:xfrm>
            <a:prstGeom prst="roundRect">
              <a:avLst/>
            </a:prstGeom>
            <a:noFill/>
            <a:ln w="3810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ounded Rectangle 20"/>
            <p:cNvSpPr/>
            <p:nvPr/>
          </p:nvSpPr>
          <p:spPr>
            <a:xfrm>
              <a:off x="424076" y="1970023"/>
              <a:ext cx="1608067" cy="440646"/>
            </a:xfrm>
            <a:prstGeom prst="roundRect">
              <a:avLst>
                <a:gd name="adj" fmla="val 30303"/>
              </a:avLst>
            </a:prstGeom>
            <a:solidFill>
              <a:srgbClr val="0033CC"/>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white"/>
                  </a:solidFill>
                  <a:effectLst/>
                  <a:uLnTx/>
                  <a:uFillTx/>
                  <a:latin typeface="Arial" panose="020B0604020202020204" pitchFamily="34" charset="0"/>
                  <a:ea typeface="+mn-ea"/>
                  <a:cs typeface="+mn-cs"/>
                </a:rPr>
                <a:t>Nhiệm</a:t>
              </a:r>
              <a:r>
                <a:rPr kumimoji="0" lang="en-US" sz="2000" b="1" i="0" u="none" strike="noStrike" kern="1200" cap="none" spc="0" normalizeH="0" noProof="0">
                  <a:ln>
                    <a:noFill/>
                  </a:ln>
                  <a:solidFill>
                    <a:prstClr val="white"/>
                  </a:solidFill>
                  <a:effectLst/>
                  <a:uLnTx/>
                  <a:uFillTx/>
                  <a:latin typeface="Arial" panose="020B0604020202020204" pitchFamily="34" charset="0"/>
                  <a:ea typeface="+mn-ea"/>
                  <a:cs typeface="+mn-cs"/>
                </a:rPr>
                <a:t> vụ 2</a:t>
              </a:r>
              <a:endParaRPr kumimoji="0" lang="en-US" sz="20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Rounded Rectangle 15"/>
          <p:cNvSpPr/>
          <p:nvPr/>
        </p:nvSpPr>
        <p:spPr>
          <a:xfrm>
            <a:off x="7224291" y="1126739"/>
            <a:ext cx="4802394" cy="5615024"/>
          </a:xfrm>
          <a:prstGeom prst="roundRect">
            <a:avLst>
              <a:gd name="adj" fmla="val 7712"/>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p:cNvSpPr txBox="1"/>
          <p:nvPr/>
        </p:nvSpPr>
        <p:spPr>
          <a:xfrm>
            <a:off x="105250" y="4962002"/>
            <a:ext cx="7946520"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Tiêu</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chí</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400" b="0" i="1" u="none" strike="noStrike" kern="1200" cap="none" spc="0" normalizeH="0" baseline="0" noProof="0" dirty="0" err="1">
                <a:ln>
                  <a:noFill/>
                </a:ln>
                <a:solidFill>
                  <a:prstClr val="black"/>
                </a:solidFill>
                <a:effectLst/>
                <a:uLnTx/>
                <a:uFillTx/>
                <a:latin typeface="Calibri" panose="020F0502020204030204"/>
                <a:ea typeface="+mn-ea"/>
                <a:cs typeface="+mn-cs"/>
              </a:rPr>
              <a:t>Chèn</a:t>
            </a:r>
            <a:r>
              <a:rPr kumimoji="0" lang="en-US" sz="2400" b="0" i="1"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noProof="0" dirty="0" err="1">
                <a:ln>
                  <a:noFill/>
                </a:ln>
                <a:solidFill>
                  <a:prstClr val="black"/>
                </a:solidFill>
                <a:effectLst/>
                <a:uLnTx/>
                <a:uFillTx/>
                <a:latin typeface="Calibri" panose="020F0502020204030204"/>
                <a:ea typeface="+mn-ea"/>
                <a:cs typeface="+mn-cs"/>
              </a:rPr>
              <a:t>hình</a:t>
            </a:r>
            <a:r>
              <a:rPr kumimoji="0" lang="en-US" sz="2400" b="0" i="1"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noProof="0" dirty="0" err="1">
                <a:ln>
                  <a:noFill/>
                </a:ln>
                <a:solidFill>
                  <a:prstClr val="black"/>
                </a:solidFill>
                <a:effectLst/>
                <a:uLnTx/>
                <a:uFillTx/>
                <a:latin typeface="Calibri" panose="020F0502020204030204"/>
                <a:ea typeface="+mn-ea"/>
                <a:cs typeface="+mn-cs"/>
              </a:rPr>
              <a:t>ảnh</a:t>
            </a:r>
            <a:r>
              <a:rPr kumimoji="0" lang="en-US" sz="2400" b="0" i="1"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noProof="0" dirty="0" err="1">
                <a:ln>
                  <a:noFill/>
                </a:ln>
                <a:solidFill>
                  <a:prstClr val="black"/>
                </a:solidFill>
                <a:effectLst/>
                <a:uLnTx/>
                <a:uFillTx/>
                <a:latin typeface="Calibri" panose="020F0502020204030204"/>
                <a:ea typeface="+mn-ea"/>
                <a:cs typeface="+mn-cs"/>
              </a:rPr>
              <a:t>đúng</a:t>
            </a:r>
            <a:r>
              <a:rPr kumimoji="0" lang="en-US" sz="2400" b="0" i="1"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noProof="0" dirty="0" err="1">
                <a:ln>
                  <a:noFill/>
                </a:ln>
                <a:solidFill>
                  <a:prstClr val="black"/>
                </a:solidFill>
                <a:effectLst/>
                <a:uLnTx/>
                <a:uFillTx/>
                <a:latin typeface="Calibri" panose="020F0502020204030204"/>
                <a:ea typeface="+mn-ea"/>
                <a:cs typeface="+mn-cs"/>
              </a:rPr>
              <a:t>chủ</a:t>
            </a:r>
            <a:r>
              <a:rPr kumimoji="0" lang="en-US" sz="2400" b="0" i="1"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1" u="none" strike="noStrike" kern="1200" cap="none" spc="0" normalizeH="0" noProof="0" dirty="0" err="1">
                <a:ln>
                  <a:noFill/>
                </a:ln>
                <a:solidFill>
                  <a:prstClr val="black"/>
                </a:solidFill>
                <a:effectLst/>
                <a:uLnTx/>
                <a:uFillTx/>
                <a:latin typeface="Calibri" panose="020F0502020204030204"/>
                <a:ea typeface="+mn-ea"/>
                <a:cs typeface="+mn-cs"/>
              </a:rPr>
              <a:t>đề</a:t>
            </a:r>
            <a:endParaRPr kumimoji="0" lang="en-US" sz="2400" b="0" i="1" u="none" strike="noStrike" kern="1200" cap="none" spc="0" normalizeH="0" noProof="0" dirty="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lang="en-US" sz="2400" i="1" dirty="0" err="1">
                <a:solidFill>
                  <a:prstClr val="black"/>
                </a:solidFill>
                <a:latin typeface="Calibri" panose="020F0502020204030204"/>
              </a:rPr>
              <a:t>Soạn</a:t>
            </a:r>
            <a:r>
              <a:rPr lang="en-US" sz="2400" i="1" dirty="0">
                <a:solidFill>
                  <a:prstClr val="black"/>
                </a:solidFill>
                <a:latin typeface="Calibri" panose="020F0502020204030204"/>
              </a:rPr>
              <a:t> </a:t>
            </a:r>
            <a:r>
              <a:rPr lang="en-US" sz="2400" i="1" dirty="0" err="1">
                <a:solidFill>
                  <a:prstClr val="black"/>
                </a:solidFill>
                <a:latin typeface="Calibri" panose="020F0502020204030204"/>
              </a:rPr>
              <a:t>thảo</a:t>
            </a:r>
            <a:r>
              <a:rPr lang="en-US" sz="2400" i="1" dirty="0">
                <a:solidFill>
                  <a:prstClr val="black"/>
                </a:solidFill>
                <a:latin typeface="Calibri" panose="020F0502020204030204"/>
              </a:rPr>
              <a:t> </a:t>
            </a:r>
            <a:r>
              <a:rPr lang="en-US" sz="2400" i="1" dirty="0" err="1">
                <a:solidFill>
                  <a:prstClr val="black"/>
                </a:solidFill>
                <a:latin typeface="Calibri" panose="020F0502020204030204"/>
              </a:rPr>
              <a:t>đầy</a:t>
            </a:r>
            <a:r>
              <a:rPr lang="en-US" sz="2400" i="1" dirty="0">
                <a:solidFill>
                  <a:prstClr val="black"/>
                </a:solidFill>
                <a:latin typeface="Calibri" panose="020F0502020204030204"/>
              </a:rPr>
              <a:t> </a:t>
            </a:r>
            <a:r>
              <a:rPr lang="en-US" sz="2400" i="1" dirty="0" err="1">
                <a:solidFill>
                  <a:prstClr val="black"/>
                </a:solidFill>
                <a:latin typeface="Calibri" panose="020F0502020204030204"/>
              </a:rPr>
              <a:t>đủ</a:t>
            </a:r>
            <a:r>
              <a:rPr lang="en-US" sz="2400" i="1" dirty="0">
                <a:solidFill>
                  <a:prstClr val="black"/>
                </a:solidFill>
                <a:latin typeface="Calibri" panose="020F0502020204030204"/>
              </a:rPr>
              <a:t> </a:t>
            </a:r>
            <a:r>
              <a:rPr lang="en-US" sz="2400" i="1" dirty="0" err="1">
                <a:solidFill>
                  <a:prstClr val="black"/>
                </a:solidFill>
                <a:latin typeface="Calibri" panose="020F0502020204030204"/>
              </a:rPr>
              <a:t>văn</a:t>
            </a:r>
            <a:r>
              <a:rPr lang="en-US" sz="2400" i="1" dirty="0">
                <a:solidFill>
                  <a:prstClr val="black"/>
                </a:solidFill>
                <a:latin typeface="Calibri" panose="020F0502020204030204"/>
              </a:rPr>
              <a:t> </a:t>
            </a:r>
            <a:r>
              <a:rPr lang="en-US" sz="2400" i="1" dirty="0" err="1">
                <a:solidFill>
                  <a:prstClr val="black"/>
                </a:solidFill>
                <a:latin typeface="Calibri" panose="020F0502020204030204"/>
              </a:rPr>
              <a:t>bản</a:t>
            </a:r>
            <a:endParaRPr lang="en-US" sz="2400" i="1" dirty="0">
              <a:solidFill>
                <a:prstClr val="black"/>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Tiêu</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chí</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nâng</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1" i="0" u="none" strike="noStrike" kern="1200" cap="none" spc="0" normalizeH="0" baseline="0" noProof="0" dirty="0" err="1">
                <a:ln>
                  <a:noFill/>
                </a:ln>
                <a:solidFill>
                  <a:prstClr val="black"/>
                </a:solidFill>
                <a:effectLst/>
                <a:uLnTx/>
                <a:uFillTx/>
                <a:latin typeface="Calibri" panose="020F0502020204030204"/>
                <a:ea typeface="+mn-ea"/>
                <a:cs typeface="+mn-cs"/>
              </a:rPr>
              <a:t>cao</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Thay</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đổi</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a:ln>
                  <a:noFill/>
                </a:ln>
                <a:solidFill>
                  <a:prstClr val="black"/>
                </a:solidFill>
                <a:effectLst/>
                <a:uLnTx/>
                <a:uFillTx/>
                <a:latin typeface="Calibri" panose="020F0502020204030204"/>
                <a:ea typeface="+mn-ea"/>
                <a:cs typeface="+mn-cs"/>
              </a:rPr>
              <a:t>được</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a:ln>
                  <a:noFill/>
                </a:ln>
                <a:solidFill>
                  <a:prstClr val="black"/>
                </a:solidFill>
                <a:effectLst/>
                <a:uLnTx/>
                <a:uFillTx/>
                <a:latin typeface="Calibri" panose="020F0502020204030204"/>
                <a:ea typeface="+mn-ea"/>
                <a:cs typeface="+mn-cs"/>
              </a:rPr>
              <a:t>hiệu</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a:ln>
                  <a:noFill/>
                </a:ln>
                <a:solidFill>
                  <a:prstClr val="black"/>
                </a:solidFill>
                <a:effectLst/>
                <a:uLnTx/>
                <a:uFillTx/>
                <a:latin typeface="Calibri" panose="020F0502020204030204"/>
                <a:ea typeface="+mn-ea"/>
                <a:cs typeface="+mn-cs"/>
              </a:rPr>
              <a:t>ứng</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a:ln>
                  <a:noFill/>
                </a:ln>
                <a:solidFill>
                  <a:prstClr val="black"/>
                </a:solidFill>
                <a:effectLst/>
                <a:uLnTx/>
                <a:uFillTx/>
                <a:latin typeface="Calibri" panose="020F0502020204030204"/>
                <a:ea typeface="+mn-ea"/>
                <a:cs typeface="+mn-cs"/>
              </a:rPr>
              <a:t>cho</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a:ln>
                  <a:noFill/>
                </a:ln>
                <a:solidFill>
                  <a:prstClr val="black"/>
                </a:solidFill>
                <a:effectLst/>
                <a:uLnTx/>
                <a:uFillTx/>
                <a:latin typeface="Calibri" panose="020F0502020204030204"/>
                <a:ea typeface="+mn-ea"/>
                <a:cs typeface="+mn-cs"/>
              </a:rPr>
              <a:t>hình</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a:ln>
                  <a:noFill/>
                </a:ln>
                <a:solidFill>
                  <a:prstClr val="black"/>
                </a:solidFill>
                <a:effectLst/>
                <a:uLnTx/>
                <a:uFillTx/>
                <a:latin typeface="Calibri" panose="020F0502020204030204"/>
                <a:ea typeface="+mn-ea"/>
                <a:cs typeface="+mn-cs"/>
              </a:rPr>
              <a:t>ảnh</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a:ln>
                  <a:noFill/>
                </a:ln>
                <a:solidFill>
                  <a:prstClr val="black"/>
                </a:solidFill>
                <a:effectLst/>
                <a:uLnTx/>
                <a:uFillTx/>
                <a:latin typeface="Calibri" panose="020F0502020204030204"/>
                <a:ea typeface="+mn-ea"/>
                <a:cs typeface="+mn-cs"/>
              </a:rPr>
              <a:t>như</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Style, color… </a:t>
            </a:r>
            <a:endPar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29" name="Google Shape;1490;p106">
            <a:extLst>
              <a:ext uri="{FF2B5EF4-FFF2-40B4-BE49-F238E27FC236}">
                <a16:creationId xmlns:a16="http://schemas.microsoft.com/office/drawing/2014/main" id="{0C800D56-8462-463A-A34B-51FF79FC723D}"/>
              </a:ext>
            </a:extLst>
          </p:cNvPr>
          <p:cNvSpPr txBox="1">
            <a:spLocks/>
          </p:cNvSpPr>
          <p:nvPr/>
        </p:nvSpPr>
        <p:spPr>
          <a:xfrm>
            <a:off x="7765892" y="-116075"/>
            <a:ext cx="3667932" cy="12192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Montserrat"/>
              <a:buNone/>
              <a:defRPr sz="4500" b="0" i="0" u="none" strike="noStrike" cap="none">
                <a:solidFill>
                  <a:schemeClr val="accent1"/>
                </a:solidFill>
                <a:latin typeface="Chewy"/>
                <a:ea typeface="Chewy"/>
                <a:cs typeface="Chewy"/>
                <a:sym typeface="Chewy"/>
              </a:defRPr>
            </a:lvl1pPr>
            <a:lvl2pPr marL="914400" marR="0" lvl="1"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lvl="0" indent="0" algn="just" defTabSz="1219170">
              <a:buClr>
                <a:srgbClr val="FFFFFF"/>
              </a:buClr>
              <a:defRPr/>
            </a:pPr>
            <a:r>
              <a:rPr lang="en-US" sz="2000" kern="0">
                <a:solidFill>
                  <a:srgbClr val="002060"/>
                </a:solidFill>
                <a:latin typeface="Cambria" panose="02040503050406030204" pitchFamily="18" charset="0"/>
                <a:ea typeface="Cambria" panose="02040503050406030204" pitchFamily="18" charset="0"/>
              </a:rPr>
              <a:t>Mục tiêu 2: HS vận dụng 1 trong 2 cách chèn hình ảnh vào văn bản theo chủ đề</a:t>
            </a:r>
            <a:endParaRPr lang="vi-VN" sz="2000" kern="0" dirty="0">
              <a:solidFill>
                <a:srgbClr val="002060"/>
              </a:solidFill>
              <a:latin typeface="Cambria" panose="02040503050406030204" pitchFamily="18" charset="0"/>
              <a:ea typeface="Cambria" panose="02040503050406030204" pitchFamily="18" charset="0"/>
            </a:endParaRPr>
          </a:p>
        </p:txBody>
      </p:sp>
      <p:sp>
        <p:nvSpPr>
          <p:cNvPr id="30" name="TextBox 29"/>
          <p:cNvSpPr txBox="1"/>
          <p:nvPr/>
        </p:nvSpPr>
        <p:spPr>
          <a:xfrm>
            <a:off x="265638" y="3867815"/>
            <a:ext cx="6651914" cy="677108"/>
          </a:xfrm>
          <a:prstGeom prst="rect">
            <a:avLst/>
          </a:prstGeom>
          <a:noFill/>
        </p:spPr>
        <p:txBody>
          <a:bodyPr wrap="square" rtlCol="0">
            <a:spAutoFit/>
          </a:bodyPr>
          <a:lstStyle/>
          <a:p>
            <a:pPr marL="457200" indent="-457200">
              <a:buFontTx/>
              <a:buChar char="-"/>
            </a:pPr>
            <a:r>
              <a:rPr lang="en-US" sz="3800" spc="-150">
                <a:solidFill>
                  <a:prstClr val="black"/>
                </a:solidFill>
                <a:latin typeface="Calibri" panose="020F0502020204030204"/>
              </a:rPr>
              <a:t>Thay đổi hiệu ứng cho hình ảnh</a:t>
            </a:r>
            <a:endParaRPr kumimoji="0" lang="en-US" sz="3800" b="0" i="0" u="none" strike="noStrike" kern="1200" cap="none" spc="-150" normalizeH="0" baseline="0" noProof="0">
              <a:ln>
                <a:noFill/>
              </a:ln>
              <a:solidFill>
                <a:prstClr val="black"/>
              </a:solidFill>
              <a:effectLst/>
              <a:uLnTx/>
              <a:uFillTx/>
              <a:latin typeface="Calibri" panose="020F0502020204030204"/>
            </a:endParaRPr>
          </a:p>
        </p:txBody>
      </p:sp>
      <p:sp>
        <p:nvSpPr>
          <p:cNvPr id="9" name="TextBox 8"/>
          <p:cNvSpPr txBox="1"/>
          <p:nvPr/>
        </p:nvSpPr>
        <p:spPr>
          <a:xfrm>
            <a:off x="7250713" y="1148346"/>
            <a:ext cx="4775972" cy="5447645"/>
          </a:xfrm>
          <a:prstGeom prst="rect">
            <a:avLst/>
          </a:prstGeom>
          <a:noFill/>
        </p:spPr>
        <p:txBody>
          <a:bodyPr wrap="square" rtlCol="0">
            <a:spAutoFit/>
          </a:bodyPr>
          <a:lstStyle/>
          <a:p>
            <a:pPr algn="just"/>
            <a:r>
              <a:rPr lang="vi-VN" sz="2900" dirty="0">
                <a:latin typeface="Cambria" panose="02040503050406030204" pitchFamily="18" charset="0"/>
                <a:ea typeface="Cambria" panose="02040503050406030204" pitchFamily="18" charset="0"/>
              </a:rPr>
              <a:t> </a:t>
            </a:r>
            <a:r>
              <a:rPr lang="en-US" sz="2900" dirty="0" err="1">
                <a:latin typeface="Cambria" panose="02040503050406030204" pitchFamily="18" charset="0"/>
                <a:ea typeface="Cambria" panose="02040503050406030204" pitchFamily="18" charset="0"/>
              </a:rPr>
              <a:t>Trường</a:t>
            </a:r>
            <a:r>
              <a:rPr lang="en-US" sz="2900" dirty="0">
                <a:latin typeface="Cambria" panose="02040503050406030204" pitchFamily="18" charset="0"/>
                <a:ea typeface="Cambria" panose="02040503050406030204" pitchFamily="18" charset="0"/>
              </a:rPr>
              <a:t> </a:t>
            </a:r>
            <a:r>
              <a:rPr lang="en-US" sz="2900" dirty="0" err="1">
                <a:latin typeface="Cambria" panose="02040503050406030204" pitchFamily="18" charset="0"/>
                <a:ea typeface="Cambria" panose="02040503050406030204" pitchFamily="18" charset="0"/>
              </a:rPr>
              <a:t>tiểu</a:t>
            </a:r>
            <a:r>
              <a:rPr lang="en-US" sz="2900" dirty="0">
                <a:latin typeface="Cambria" panose="02040503050406030204" pitchFamily="18" charset="0"/>
                <a:ea typeface="Cambria" panose="02040503050406030204" pitchFamily="18" charset="0"/>
              </a:rPr>
              <a:t> </a:t>
            </a:r>
            <a:r>
              <a:rPr lang="en-US" sz="2900" dirty="0" err="1">
                <a:latin typeface="Cambria" panose="02040503050406030204" pitchFamily="18" charset="0"/>
                <a:ea typeface="Cambria" panose="02040503050406030204" pitchFamily="18" charset="0"/>
              </a:rPr>
              <a:t>học</a:t>
            </a:r>
            <a:r>
              <a:rPr lang="en-US" sz="2900" dirty="0">
                <a:latin typeface="Cambria" panose="02040503050406030204" pitchFamily="18" charset="0"/>
                <a:ea typeface="Cambria" panose="02040503050406030204" pitchFamily="18" charset="0"/>
              </a:rPr>
              <a:t> </a:t>
            </a:r>
            <a:r>
              <a:rPr lang="en-US" sz="2900" dirty="0" err="1">
                <a:latin typeface="Cambria" panose="02040503050406030204" pitchFamily="18" charset="0"/>
                <a:ea typeface="Cambria" panose="02040503050406030204" pitchFamily="18" charset="0"/>
              </a:rPr>
              <a:t>Vinschool</a:t>
            </a:r>
            <a:r>
              <a:rPr lang="en-US" sz="2900" dirty="0">
                <a:latin typeface="Cambria" panose="02040503050406030204" pitchFamily="18" charset="0"/>
                <a:ea typeface="Cambria" panose="02040503050406030204" pitchFamily="18" charset="0"/>
              </a:rPr>
              <a:t> Times City T35 n</a:t>
            </a:r>
            <a:r>
              <a:rPr lang="vi-VN" sz="2900" dirty="0">
                <a:latin typeface="Cambria" panose="02040503050406030204" pitchFamily="18" charset="0"/>
                <a:ea typeface="Cambria" panose="02040503050406030204" pitchFamily="18" charset="0"/>
              </a:rPr>
              <a:t>ằm trong lòng Khu đô thị </a:t>
            </a:r>
            <a:r>
              <a:rPr lang="en-US" sz="2900" dirty="0">
                <a:latin typeface="Cambria" panose="02040503050406030204" pitchFamily="18" charset="0"/>
                <a:ea typeface="Cambria" panose="02040503050406030204" pitchFamily="18" charset="0"/>
              </a:rPr>
              <a:t>Times City</a:t>
            </a:r>
            <a:r>
              <a:rPr lang="vi-VN" sz="2900" dirty="0">
                <a:latin typeface="Cambria" panose="02040503050406030204" pitchFamily="18" charset="0"/>
                <a:ea typeface="Cambria" panose="02040503050406030204" pitchFamily="18" charset="0"/>
              </a:rPr>
              <a:t>, trường được trang bị cơ sở vật chất hiện đại theo tiêu chuẩn quốc tế với không gian có nhiều cây xanh, bể bơi bốn mùa, sân bóng đá cỏ nhân tạo ngoài trời, sân bóng rổ, nhà đa năng, thư viện, nhà ăn, các phòng học chức năng</a:t>
            </a:r>
            <a:r>
              <a:rPr lang="en-US" sz="29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9766949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4.8|8.4"/>
</p:tagLst>
</file>

<file path=ppt/tags/tag2.xml><?xml version="1.0" encoding="utf-8"?>
<p:tagLst xmlns:a="http://schemas.openxmlformats.org/drawingml/2006/main" xmlns:r="http://schemas.openxmlformats.org/officeDocument/2006/relationships" xmlns:p="http://schemas.openxmlformats.org/presentationml/2006/main">
  <p:tag name="TIMING" val="|3|3|4.8|8.4"/>
</p:tagLst>
</file>

<file path=ppt/tags/tag3.xml><?xml version="1.0" encoding="utf-8"?>
<p:tagLst xmlns:a="http://schemas.openxmlformats.org/drawingml/2006/main" xmlns:r="http://schemas.openxmlformats.org/officeDocument/2006/relationships" xmlns:p="http://schemas.openxmlformats.org/presentationml/2006/main">
  <p:tag name="TIMING" val="|3|3|4.8|8.4"/>
</p:tagLst>
</file>

<file path=ppt/theme/theme1.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 Vins 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Vins Red" id="{D060722D-C04D-4F86-A5D7-BE1E85867110}" vid="{D45BCE6A-3843-4AD9-A675-01281D5C1D15}"/>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ertificados y Diplomas para Educación de Colores Candy by Slidesgo">
  <a:themeElements>
    <a:clrScheme name="Simple Light">
      <a:dk1>
        <a:srgbClr val="3A1B90"/>
      </a:dk1>
      <a:lt1>
        <a:srgbClr val="EAEFFF"/>
      </a:lt1>
      <a:dk2>
        <a:srgbClr val="FFFFFF"/>
      </a:dk2>
      <a:lt2>
        <a:srgbClr val="EAB056"/>
      </a:lt2>
      <a:accent1>
        <a:srgbClr val="F0848D"/>
      </a:accent1>
      <a:accent2>
        <a:srgbClr val="D0E3D5"/>
      </a:accent2>
      <a:accent3>
        <a:srgbClr val="BAC6E7"/>
      </a:accent3>
      <a:accent4>
        <a:srgbClr val="35288A"/>
      </a:accent4>
      <a:accent5>
        <a:srgbClr val="F7BF00"/>
      </a:accent5>
      <a:accent6>
        <a:srgbClr val="FBDACA"/>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2719</TotalTime>
  <Words>608</Words>
  <Application>Microsoft Office PowerPoint</Application>
  <PresentationFormat>Widescreen</PresentationFormat>
  <Paragraphs>87</Paragraphs>
  <Slides>11</Slides>
  <Notes>8</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11</vt:i4>
      </vt:variant>
    </vt:vector>
  </HeadingPairs>
  <TitlesOfParts>
    <vt:vector size="29" baseType="lpstr">
      <vt:lpstr>#9Slide03 Arima Madurai</vt:lpstr>
      <vt:lpstr>Arial</vt:lpstr>
      <vt:lpstr>Bebas Neue</vt:lpstr>
      <vt:lpstr>Calibri</vt:lpstr>
      <vt:lpstr>Calibri Light</vt:lpstr>
      <vt:lpstr>Cambria</vt:lpstr>
      <vt:lpstr>Chewy</vt:lpstr>
      <vt:lpstr>Happy Monkey</vt:lpstr>
      <vt:lpstr>Mallanna</vt:lpstr>
      <vt:lpstr>Montserrat</vt:lpstr>
      <vt:lpstr>Staatliches</vt:lpstr>
      <vt:lpstr>Tahoma</vt:lpstr>
      <vt:lpstr>6_Office Theme</vt:lpstr>
      <vt:lpstr>1_Theme Vins Red</vt:lpstr>
      <vt:lpstr>3_Office Theme</vt:lpstr>
      <vt:lpstr>Office Theme</vt:lpstr>
      <vt:lpstr>1_Office Theme</vt:lpstr>
      <vt:lpstr>Certificados y Diplomas para Educación de Colores Candy by Slidesgo</vt:lpstr>
      <vt:lpstr>NỘI QUY GIỜ TIN HỌC</vt:lpstr>
      <vt:lpstr>PowerPoint Presentation</vt:lpstr>
      <vt:lpstr>PowerPoint Presentation</vt:lpstr>
      <vt:lpstr>Mục tiêu học tập</vt:lpstr>
      <vt:lpstr>PowerPoint Presentation</vt:lpstr>
      <vt:lpstr>PowerPoint Presentation</vt:lpstr>
      <vt:lpstr>PowerPoint Presentation</vt:lpstr>
      <vt:lpstr>PowerPoint Presentation</vt:lpstr>
      <vt:lpstr>PowerPoint Presentation</vt:lpstr>
      <vt:lpstr>Mục tiêu học tập</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Đức Cường</dc:creator>
  <cp:lastModifiedBy>THI VU</cp:lastModifiedBy>
  <cp:revision>393</cp:revision>
  <dcterms:created xsi:type="dcterms:W3CDTF">2020-08-02T04:33:20Z</dcterms:created>
  <dcterms:modified xsi:type="dcterms:W3CDTF">2023-02-06T02:50:34Z</dcterms:modified>
</cp:coreProperties>
</file>