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52e44ef54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152e44ef54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5637626fa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15637626fa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5637626fa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15637626fa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5637626fa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5637626fa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5637626f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15637626f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15637626fa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15637626fa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5637626fa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15637626fa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5637626fa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15637626fa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15637626fa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15637626fa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15637626f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15637626fa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52e44ef54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52e44ef54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15637626fa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15637626fa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184faf39a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184faf39a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184faf39a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184faf39ae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184faf39a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184faf39a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84faf39ae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184faf39ae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184faf39ae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184faf39ae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14deed6f4e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14deed6f4e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15637626f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15637626f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15637626fa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15637626fa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52e44ef5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152e44ef54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5637626fa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5637626fa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5637626fa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5637626fa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5637626fa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5637626fa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5637626fa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15637626fa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5637626fa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15637626fa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5637626fa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5637626fa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ust-lang.org/tools/install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hyperlink" Target="https://forge.rust-lang.org/infra/other-installation-methods.html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rust/index.htm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zerotomastery.io/academy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100360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Project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1967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Jaykishan &amp; Minh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1100" y="286950"/>
            <a:ext cx="3161799" cy="158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body" idx="1"/>
          </p:nvPr>
        </p:nvSpPr>
        <p:spPr>
          <a:xfrm>
            <a:off x="136025" y="1145450"/>
            <a:ext cx="4557900" cy="38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Rules for declaration in Rust: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Underscoring between character of letters, digits, and the underscore.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Must begin with either a letter or an underscore.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Upper and lowercase letters are distinct Rust is case-sensitive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By default, immutable is set at a read-only. By contrast, mutable (mut) allows to change to other values</a:t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0250" y="1867098"/>
            <a:ext cx="4915176" cy="116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8700" y="736200"/>
            <a:ext cx="5091274" cy="90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152400" y="445025"/>
            <a:ext cx="895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Immutable (without keyword)	 vs	  Mutable (with keyword mut)</a:t>
            </a:r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485175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2400" y="1120950"/>
            <a:ext cx="420162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>
            <a:spLocks noGrp="1"/>
          </p:cNvSpPr>
          <p:nvPr>
            <p:ph type="title"/>
          </p:nvPr>
        </p:nvSpPr>
        <p:spPr>
          <a:xfrm>
            <a:off x="311700" y="2061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Constant</a:t>
            </a:r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3546000" cy="38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keyword </a:t>
            </a:r>
            <a:r>
              <a:rPr lang="en" b="1" u="sng">
                <a:solidFill>
                  <a:srgbClr val="FF0000"/>
                </a:solidFill>
              </a:rPr>
              <a:t>let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/>
              <a:t>declared is not a constant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To make a constant, capitalizing all characters is usually being used with keyword </a:t>
            </a:r>
            <a:r>
              <a:rPr lang="en" b="1" u="sng">
                <a:solidFill>
                  <a:srgbClr val="CC0000"/>
                </a:solidFill>
              </a:rPr>
              <a:t>const</a:t>
            </a:r>
            <a:r>
              <a:rPr lang="en"/>
              <a:t>.</a:t>
            </a:r>
            <a:endParaRPr/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4575" y="3197122"/>
            <a:ext cx="6337725" cy="140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>
            <a:spLocks noGrp="1"/>
          </p:cNvSpPr>
          <p:nvPr>
            <p:ph type="title"/>
          </p:nvPr>
        </p:nvSpPr>
        <p:spPr>
          <a:xfrm>
            <a:off x="140550" y="445025"/>
            <a:ext cx="869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Constant							vs 					Variables</a:t>
            </a:r>
            <a:endParaRPr/>
          </a:p>
        </p:txBody>
      </p:sp>
      <p:sp>
        <p:nvSpPr>
          <p:cNvPr id="147" name="Google Shape;147;p25"/>
          <p:cNvSpPr txBox="1">
            <a:spLocks noGrp="1"/>
          </p:cNvSpPr>
          <p:nvPr>
            <p:ph type="body" idx="1"/>
          </p:nvPr>
        </p:nvSpPr>
        <p:spPr>
          <a:xfrm>
            <a:off x="346825" y="2670125"/>
            <a:ext cx="227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Output:</a:t>
            </a:r>
            <a:endParaRPr/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550" y="1226350"/>
            <a:ext cx="3948975" cy="128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550" y="3307800"/>
            <a:ext cx="4198825" cy="132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72125" y="1340012"/>
            <a:ext cx="4108949" cy="105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34800" y="3469625"/>
            <a:ext cx="4481399" cy="79921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5"/>
          <p:cNvSpPr txBox="1">
            <a:spLocks noGrp="1"/>
          </p:cNvSpPr>
          <p:nvPr>
            <p:ph type="body" idx="1"/>
          </p:nvPr>
        </p:nvSpPr>
        <p:spPr>
          <a:xfrm>
            <a:off x="5389775" y="2646113"/>
            <a:ext cx="227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Output: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body" idx="1"/>
          </p:nvPr>
        </p:nvSpPr>
        <p:spPr>
          <a:xfrm>
            <a:off x="5122425" y="445025"/>
            <a:ext cx="3709800" cy="28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way to encapsulate program functionality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Optionally accept data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Optionally return data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Utilized for code organization and makes it easier to read.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Create function in rust: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4239249" cy="214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3625" y="3202925"/>
            <a:ext cx="4466425" cy="170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>
            <a:spLocks noGrp="1"/>
          </p:cNvSpPr>
          <p:nvPr>
            <p:ph type="title"/>
          </p:nvPr>
        </p:nvSpPr>
        <p:spPr>
          <a:xfrm>
            <a:off x="206300" y="178025"/>
            <a:ext cx="546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Categorized Functions</a:t>
            </a:r>
            <a:endParaRPr/>
          </a:p>
        </p:txBody>
      </p:sp>
      <p:sp>
        <p:nvSpPr>
          <p:cNvPr id="166" name="Google Shape;166;p27"/>
          <p:cNvSpPr txBox="1">
            <a:spLocks noGrp="1"/>
          </p:cNvSpPr>
          <p:nvPr>
            <p:ph type="body" idx="1"/>
          </p:nvPr>
        </p:nvSpPr>
        <p:spPr>
          <a:xfrm>
            <a:off x="5347275" y="42150"/>
            <a:ext cx="3796800" cy="50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1800"/>
              <a:buChar char="●"/>
            </a:pPr>
            <a:r>
              <a:rPr lang="en" b="1">
                <a:solidFill>
                  <a:srgbClr val="CFE2F3"/>
                </a:solidFill>
              </a:rPr>
              <a:t>Defining Function:</a:t>
            </a:r>
            <a:endParaRPr b="1">
              <a:solidFill>
                <a:srgbClr val="CFE2F3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=&gt; fn fn_name(){//code…}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CFE2F3"/>
              </a:buClr>
              <a:buSzPts val="1800"/>
              <a:buChar char="●"/>
            </a:pPr>
            <a:r>
              <a:rPr lang="en" b="1">
                <a:solidFill>
                  <a:srgbClr val="CFE2F3"/>
                </a:solidFill>
              </a:rPr>
              <a:t>Invoking Function:</a:t>
            </a:r>
            <a:endParaRPr b="1">
              <a:solidFill>
                <a:srgbClr val="CFE2F3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=&gt; fn main(){ fn_name();}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CFE2F3"/>
              </a:buClr>
              <a:buSzPts val="1800"/>
              <a:buChar char="●"/>
            </a:pPr>
            <a:r>
              <a:rPr lang="en" b="1">
                <a:solidFill>
                  <a:srgbClr val="CFE2F3"/>
                </a:solidFill>
              </a:rPr>
              <a:t>Returning function:</a:t>
            </a:r>
            <a:endParaRPr b="1">
              <a:solidFill>
                <a:srgbClr val="CFE2F3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=&gt; fn fn_ame() -&gt; return_data_type {//code… return value;}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CFE2F3"/>
              </a:buClr>
              <a:buSzPts val="1800"/>
              <a:buChar char="●"/>
            </a:pPr>
            <a:r>
              <a:rPr lang="en" b="1">
                <a:solidFill>
                  <a:srgbClr val="CFE2F3"/>
                </a:solidFill>
              </a:rPr>
              <a:t>Parameterized function:</a:t>
            </a:r>
            <a:endParaRPr b="1">
              <a:solidFill>
                <a:srgbClr val="CFE2F3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=&gt; fn fn_name (val1,val2) {//code}</a:t>
            </a:r>
            <a:endParaRPr/>
          </a:p>
          <a:p>
            <a:pPr marL="0" lvl="0" indent="45720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7" name="Google Shape;1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75" y="926100"/>
            <a:ext cx="5289099" cy="386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>
            <a:spLocks noGrp="1"/>
          </p:cNvSpPr>
          <p:nvPr>
            <p:ph type="title"/>
          </p:nvPr>
        </p:nvSpPr>
        <p:spPr>
          <a:xfrm>
            <a:off x="139100" y="86675"/>
            <a:ext cx="3110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Function</a:t>
            </a:r>
            <a:endParaRPr/>
          </a:p>
        </p:txBody>
      </p:sp>
      <p:pic>
        <p:nvPicPr>
          <p:cNvPr id="173" name="Google Shape;17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100" y="659375"/>
            <a:ext cx="4135826" cy="96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8"/>
          <p:cNvSpPr txBox="1">
            <a:spLocks noGrp="1"/>
          </p:cNvSpPr>
          <p:nvPr>
            <p:ph type="title"/>
          </p:nvPr>
        </p:nvSpPr>
        <p:spPr>
          <a:xfrm>
            <a:off x="139100" y="1745638"/>
            <a:ext cx="3110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Invoking Function</a:t>
            </a:r>
            <a:endParaRPr/>
          </a:p>
        </p:txBody>
      </p:sp>
      <p:pic>
        <p:nvPicPr>
          <p:cNvPr id="175" name="Google Shape;17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251" y="2253400"/>
            <a:ext cx="4162425" cy="111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8"/>
          <p:cNvSpPr txBox="1">
            <a:spLocks noGrp="1"/>
          </p:cNvSpPr>
          <p:nvPr>
            <p:ph type="title"/>
          </p:nvPr>
        </p:nvSpPr>
        <p:spPr>
          <a:xfrm>
            <a:off x="5319500" y="260150"/>
            <a:ext cx="3110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Returning Function</a:t>
            </a:r>
            <a:endParaRPr/>
          </a:p>
        </p:txBody>
      </p:sp>
      <p:pic>
        <p:nvPicPr>
          <p:cNvPr id="177" name="Google Shape;17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9100" y="3436050"/>
            <a:ext cx="4400100" cy="170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61672" y="832847"/>
            <a:ext cx="4226050" cy="130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8"/>
          <p:cNvSpPr txBox="1">
            <a:spLocks noGrp="1"/>
          </p:cNvSpPr>
          <p:nvPr>
            <p:ph type="title"/>
          </p:nvPr>
        </p:nvSpPr>
        <p:spPr>
          <a:xfrm>
            <a:off x="4761675" y="2318350"/>
            <a:ext cx="372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Parameterized Function</a:t>
            </a:r>
            <a:endParaRPr/>
          </a:p>
        </p:txBody>
      </p:sp>
      <p:pic>
        <p:nvPicPr>
          <p:cNvPr id="180" name="Google Shape;180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01197" y="2945075"/>
            <a:ext cx="3930456" cy="194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>
            <a:spLocks noGrp="1"/>
          </p:cNvSpPr>
          <p:nvPr>
            <p:ph type="title"/>
          </p:nvPr>
        </p:nvSpPr>
        <p:spPr>
          <a:xfrm>
            <a:off x="157125" y="114775"/>
            <a:ext cx="2583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Looping</a:t>
            </a:r>
            <a:endParaRPr/>
          </a:p>
        </p:txBody>
      </p:sp>
      <p:sp>
        <p:nvSpPr>
          <p:cNvPr id="186" name="Google Shape;186;p29"/>
          <p:cNvSpPr txBox="1">
            <a:spLocks noGrp="1"/>
          </p:cNvSpPr>
          <p:nvPr>
            <p:ph type="body" idx="1"/>
          </p:nvPr>
        </p:nvSpPr>
        <p:spPr>
          <a:xfrm>
            <a:off x="157125" y="723875"/>
            <a:ext cx="3243900" cy="39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loop in programming languages does the same purpose is executed repeatedly.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Rust, it provides </a:t>
            </a:r>
            <a:r>
              <a:rPr lang="en" b="1" i="1">
                <a:solidFill>
                  <a:srgbClr val="F1C232"/>
                </a:solidFill>
              </a:rPr>
              <a:t>2 types</a:t>
            </a:r>
            <a:r>
              <a:rPr lang="en"/>
              <a:t> of loops definite and indefinite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Definite loop: for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Indefinite loop: while, looping</a:t>
            </a:r>
            <a:endParaRPr/>
          </a:p>
        </p:txBody>
      </p:sp>
      <p:pic>
        <p:nvPicPr>
          <p:cNvPr id="187" name="Google Shape;18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7422" y="191450"/>
            <a:ext cx="1956950" cy="300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3675" y="3292050"/>
            <a:ext cx="4566408" cy="17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highlight>
                  <a:srgbClr val="073763"/>
                </a:highlight>
              </a:rPr>
              <a:t>FOR STATEMENT</a:t>
            </a:r>
            <a:endParaRPr b="1">
              <a:highlight>
                <a:srgbClr val="073763"/>
              </a:highlight>
            </a:endParaRPr>
          </a:p>
        </p:txBody>
      </p:sp>
      <p:sp>
        <p:nvSpPr>
          <p:cNvPr id="194" name="Google Shape;194;p30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3602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Definite loop makes the number of iterations of which is definite or fixed as for loop.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It would be executed the code block to iterate over set values like array</a:t>
            </a:r>
            <a:endParaRPr/>
          </a:p>
        </p:txBody>
      </p:sp>
      <p:pic>
        <p:nvPicPr>
          <p:cNvPr id="195" name="Google Shape;19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5125" y="340975"/>
            <a:ext cx="4925400" cy="19071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4300" y="2857267"/>
            <a:ext cx="2306284" cy="2056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73763"/>
                </a:highlight>
              </a:rPr>
              <a:t>LOOP STATEMENT</a:t>
            </a:r>
            <a:r>
              <a:rPr lang="en"/>
              <a:t> </a:t>
            </a:r>
            <a:endParaRPr/>
          </a:p>
        </p:txBody>
      </p:sp>
      <p:sp>
        <p:nvSpPr>
          <p:cNvPr id="202" name="Google Shape;202;p31"/>
          <p:cNvSpPr txBox="1">
            <a:spLocks noGrp="1"/>
          </p:cNvSpPr>
          <p:nvPr>
            <p:ph type="body" idx="1"/>
          </p:nvPr>
        </p:nvSpPr>
        <p:spPr>
          <a:xfrm>
            <a:off x="5052150" y="864275"/>
            <a:ext cx="39069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Output:</a:t>
            </a:r>
            <a:endParaRPr/>
          </a:p>
        </p:txBody>
      </p:sp>
      <p:pic>
        <p:nvPicPr>
          <p:cNvPr id="203" name="Google Shape;20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025" y="1196799"/>
            <a:ext cx="4328800" cy="304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4824" y="1450300"/>
            <a:ext cx="4404800" cy="12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276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Why Is Rust?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Rust is a modern systems programming language developed by the Mozilla Corporation. It is intended to be a language for highly concurrent and highly secure systems. It compiles to native code; hence, it is blazingly fast like C and C++. It also is a multi-paradigm with being designed general-purpose programming language for without performance penalties, and concurrency safety.</a:t>
            </a:r>
            <a:endParaRPr>
              <a:solidFill>
                <a:srgbClr val="0000FF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lang="en">
                <a:solidFill>
                  <a:srgbClr val="0000FF"/>
                </a:solidFill>
              </a:rPr>
              <a:t>Friendly and welcoming developer community</a:t>
            </a:r>
            <a:endParaRPr>
              <a:solidFill>
                <a:srgbClr val="0000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lang="en">
                <a:solidFill>
                  <a:srgbClr val="0000FF"/>
                </a:solidFill>
              </a:rPr>
              <a:t>Quickly developing ecosystem of library.</a:t>
            </a:r>
            <a:endParaRPr>
              <a:solidFill>
                <a:srgbClr val="0000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lang="en">
                <a:solidFill>
                  <a:srgbClr val="0000FF"/>
                </a:solidFill>
              </a:rPr>
              <a:t>Called a systems programming language and plus, high-level features such as functional programming offers mechanisms for low-level memory management.</a:t>
            </a:r>
            <a:endParaRPr>
              <a:solidFill>
                <a:srgbClr val="0000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lang="en">
                <a:solidFill>
                  <a:srgbClr val="0000FF"/>
                </a:solidFill>
              </a:rPr>
              <a:t>Rust can be used both in front-end and back-end web.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highlight>
                  <a:srgbClr val="073763"/>
                </a:highlight>
              </a:rPr>
              <a:t>WHILE STATEMENT</a:t>
            </a:r>
            <a:endParaRPr b="1">
              <a:highlight>
                <a:srgbClr val="073763"/>
              </a:highlight>
            </a:endParaRPr>
          </a:p>
        </p:txBody>
      </p:sp>
      <p:sp>
        <p:nvSpPr>
          <p:cNvPr id="210" name="Google Shape;210;p32"/>
          <p:cNvSpPr txBox="1">
            <a:spLocks noGrp="1"/>
          </p:cNvSpPr>
          <p:nvPr>
            <p:ph type="body" idx="1"/>
          </p:nvPr>
        </p:nvSpPr>
        <p:spPr>
          <a:xfrm>
            <a:off x="501425" y="4018463"/>
            <a:ext cx="1986000" cy="5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Output:</a:t>
            </a:r>
            <a:endParaRPr/>
          </a:p>
        </p:txBody>
      </p:sp>
      <p:pic>
        <p:nvPicPr>
          <p:cNvPr id="211" name="Google Shape;21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7175" y="1066900"/>
            <a:ext cx="4981349" cy="247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7425" y="3750050"/>
            <a:ext cx="4552950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Statements</a:t>
            </a:r>
            <a:endParaRPr/>
          </a:p>
        </p:txBody>
      </p:sp>
      <p:pic>
        <p:nvPicPr>
          <p:cNvPr id="218" name="Google Shape;21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100" y="1302500"/>
            <a:ext cx="5250676" cy="3369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0225" y="1508675"/>
            <a:ext cx="3587400" cy="316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statement</a:t>
            </a:r>
            <a:endParaRPr/>
          </a:p>
        </p:txBody>
      </p:sp>
      <p:pic>
        <p:nvPicPr>
          <p:cNvPr id="225" name="Google Shape;22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619625" cy="16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3000" y="2959625"/>
            <a:ext cx="3704708" cy="202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4"/>
          <p:cNvSpPr txBox="1">
            <a:spLocks noGrp="1"/>
          </p:cNvSpPr>
          <p:nvPr>
            <p:ph type="title"/>
          </p:nvPr>
        </p:nvSpPr>
        <p:spPr>
          <a:xfrm>
            <a:off x="311700" y="3394200"/>
            <a:ext cx="4531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/else statement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Nested if/else statement</a:t>
            </a:r>
            <a:endParaRPr/>
          </a:p>
        </p:txBody>
      </p:sp>
      <p:pic>
        <p:nvPicPr>
          <p:cNvPr id="233" name="Google Shape;23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150" y="1212975"/>
            <a:ext cx="6353175" cy="26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Match Statement</a:t>
            </a:r>
            <a:endParaRPr/>
          </a:p>
        </p:txBody>
      </p:sp>
      <p:sp>
        <p:nvSpPr>
          <p:cNvPr id="239" name="Google Shape;239;p36"/>
          <p:cNvSpPr txBox="1">
            <a:spLocks noGrp="1"/>
          </p:cNvSpPr>
          <p:nvPr>
            <p:ph type="body" idx="1"/>
          </p:nvPr>
        </p:nvSpPr>
        <p:spPr>
          <a:xfrm>
            <a:off x="311700" y="1227475"/>
            <a:ext cx="3556800" cy="23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Match statement is working as if statement.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match to check if current value is matching in the list is similar to switch case in C language.</a:t>
            </a:r>
            <a:endParaRPr/>
          </a:p>
        </p:txBody>
      </p:sp>
      <p:pic>
        <p:nvPicPr>
          <p:cNvPr id="240" name="Google Shape;24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0900" y="1170125"/>
            <a:ext cx="4970701" cy="26931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246" name="Google Shape;246;p37"/>
          <p:cNvSpPr txBox="1">
            <a:spLocks noGrp="1"/>
          </p:cNvSpPr>
          <p:nvPr>
            <p:ph type="body" idx="1"/>
          </p:nvPr>
        </p:nvSpPr>
        <p:spPr>
          <a:xfrm>
            <a:off x="311700" y="3375425"/>
            <a:ext cx="23574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Output:</a:t>
            </a:r>
            <a:endParaRPr/>
          </a:p>
        </p:txBody>
      </p:sp>
      <p:pic>
        <p:nvPicPr>
          <p:cNvPr id="247" name="Google Shape;24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2425" y="208225"/>
            <a:ext cx="6629400" cy="290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2425" y="3295925"/>
            <a:ext cx="39147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 and Install Environment</a:t>
            </a:r>
            <a:endParaRPr/>
          </a:p>
        </p:txBody>
      </p:sp>
      <p:sp>
        <p:nvSpPr>
          <p:cNvPr id="254" name="Google Shape;254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Window: Download with Win OS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https://www.rust-lang.org/tools/install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Others: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https://forge.rust-lang.org/infra/other-installation-methods.html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Go to Visual Studio Installer to install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Desktop Development with C++.</a:t>
            </a:r>
            <a:endParaRPr/>
          </a:p>
        </p:txBody>
      </p:sp>
      <p:pic>
        <p:nvPicPr>
          <p:cNvPr id="255" name="Google Shape;255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20300" y="2057400"/>
            <a:ext cx="4230600" cy="255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9"/>
          <p:cNvSpPr txBox="1">
            <a:spLocks noGrp="1"/>
          </p:cNvSpPr>
          <p:nvPr>
            <p:ph type="title"/>
          </p:nvPr>
        </p:nvSpPr>
        <p:spPr>
          <a:xfrm>
            <a:off x="4920300" y="199825"/>
            <a:ext cx="4331100" cy="8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 Line Terminal (CMD)</a:t>
            </a:r>
            <a:endParaRPr/>
          </a:p>
        </p:txBody>
      </p:sp>
      <p:sp>
        <p:nvSpPr>
          <p:cNvPr id="261" name="Google Shape;261;p39"/>
          <p:cNvSpPr txBox="1">
            <a:spLocks noGrp="1"/>
          </p:cNvSpPr>
          <p:nvPr>
            <p:ph type="body" idx="1"/>
          </p:nvPr>
        </p:nvSpPr>
        <p:spPr>
          <a:xfrm>
            <a:off x="4721650" y="29550"/>
            <a:ext cx="4331100" cy="50178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dist="38100" dir="5400000" fadeDir="5400012" sy="-100000" algn="bl" rotWithShape="0"/>
          </a:effectLst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 VS code -&gt; Terminal -&gt; New Terminal -&gt; cargo init hello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=&gt; This will create a binary application.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 folder -&gt; click on ‘hello’ folder.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a main.rs file with some rust code in it.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command ‘cargo run’.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62" name="Google Shape;26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510250" cy="5076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 dirty="0"/>
          </a:p>
        </p:txBody>
      </p:sp>
      <p:sp>
        <p:nvSpPr>
          <p:cNvPr id="268" name="Google Shape;268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Rust Tutorial Point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Google Image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Rust Zero To Mastery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177EE"/>
            </a:gs>
            <a:gs pos="66000">
              <a:srgbClr val="A4C2F4"/>
            </a:gs>
            <a:gs pos="100000">
              <a:srgbClr val="113D8A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124D"/>
                </a:solidFill>
              </a:rPr>
              <a:t>Data Types</a:t>
            </a:r>
            <a:endParaRPr>
              <a:solidFill>
                <a:srgbClr val="20124D"/>
              </a:solidFill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800"/>
              <a:buChar char="●"/>
            </a:pPr>
            <a:r>
              <a:rPr lang="en">
                <a:solidFill>
                  <a:srgbClr val="0C343D"/>
                </a:solidFill>
              </a:rPr>
              <a:t>Integer</a:t>
            </a:r>
            <a:endParaRPr>
              <a:solidFill>
                <a:srgbClr val="0C343D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800"/>
              <a:buChar char="●"/>
            </a:pPr>
            <a:r>
              <a:rPr lang="en">
                <a:solidFill>
                  <a:srgbClr val="0C343D"/>
                </a:solidFill>
              </a:rPr>
              <a:t>Float</a:t>
            </a:r>
            <a:endParaRPr>
              <a:solidFill>
                <a:srgbClr val="0C343D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800"/>
              <a:buChar char="●"/>
            </a:pPr>
            <a:r>
              <a:rPr lang="en">
                <a:solidFill>
                  <a:srgbClr val="0C343D"/>
                </a:solidFill>
              </a:rPr>
              <a:t>Booleans</a:t>
            </a:r>
            <a:endParaRPr>
              <a:solidFill>
                <a:srgbClr val="0C343D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800"/>
              <a:buChar char="●"/>
            </a:pPr>
            <a:r>
              <a:rPr lang="en">
                <a:solidFill>
                  <a:srgbClr val="0C343D"/>
                </a:solidFill>
              </a:rPr>
              <a:t>Characters</a:t>
            </a:r>
            <a:endParaRPr>
              <a:solidFill>
                <a:srgbClr val="0C343D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9200" y="1402800"/>
            <a:ext cx="6417599" cy="260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Integer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0" y="1062575"/>
            <a:ext cx="2522700" cy="15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Signed</a:t>
            </a:r>
            <a:endParaRPr/>
          </a:p>
          <a:p>
            <a:pPr marL="457200" lvl="0" indent="-334327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Store both negative and positive values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It is set by default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050" y="2886300"/>
            <a:ext cx="4008724" cy="16577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2353800" y="1062575"/>
            <a:ext cx="2740500" cy="15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Unsigned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store positive values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to be declared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4300" y="726075"/>
            <a:ext cx="3890175" cy="184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35775" y="3034301"/>
            <a:ext cx="4554875" cy="92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248200" y="171775"/>
            <a:ext cx="7414200" cy="12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size of arch will be taken from the architecture of the machine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it is a x86 machine, the size of arch will be 32 bits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Otherwise, it will be 64 bits on x64 machine</a:t>
            </a:r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248200" y="1485225"/>
            <a:ext cx="4725900" cy="12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Overflow will happen when a value assigned to an integer variable when exceeding its declaration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6000" y="2000925"/>
            <a:ext cx="3865100" cy="2521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5650" y="2751550"/>
            <a:ext cx="291465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</a:t>
            </a: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33200" cy="11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There are two kinds of float type f32 &amp; f64 being set by default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1975" y="2610575"/>
            <a:ext cx="4632326" cy="2334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0988" y="292451"/>
            <a:ext cx="4494301" cy="2014687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266550" y="3314238"/>
            <a:ext cx="2343900" cy="9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Type casting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Separator</a:t>
            </a:r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018600" cy="3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 order to make it easy readability with large numbers. Using visual separator underscore (_)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7375" y="690350"/>
            <a:ext cx="5343525" cy="235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3549" y="3213499"/>
            <a:ext cx="5700449" cy="138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</a:t>
            </a:r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body" idx="1"/>
          </p:nvPr>
        </p:nvSpPr>
        <p:spPr>
          <a:xfrm>
            <a:off x="311700" y="1093600"/>
            <a:ext cx="3307800" cy="34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Boolean type has two values true or false, it can be optional to either declare or not.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0800" y="86425"/>
            <a:ext cx="5263199" cy="220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0800" y="2503050"/>
            <a:ext cx="5228175" cy="102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</a:t>
            </a:r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789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 type in Rust support numbers, alphabets, Unicode and special character like emoji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Unicode Scalar Values: range from U+0000 to U+D7FF and U+E000 to U+10FFFF</a:t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1200" y="891150"/>
            <a:ext cx="3824976" cy="241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747</Words>
  <Application>Microsoft Office PowerPoint</Application>
  <PresentationFormat>On-screen Show (16:9)</PresentationFormat>
  <Paragraphs>105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Arial</vt:lpstr>
      <vt:lpstr>Simple Dark</vt:lpstr>
      <vt:lpstr>Research Project</vt:lpstr>
      <vt:lpstr>Why Is Rust?</vt:lpstr>
      <vt:lpstr>Data Types</vt:lpstr>
      <vt:lpstr>Integer</vt:lpstr>
      <vt:lpstr>PowerPoint Presentation</vt:lpstr>
      <vt:lpstr>Float</vt:lpstr>
      <vt:lpstr>Number Separator</vt:lpstr>
      <vt:lpstr>Boolean</vt:lpstr>
      <vt:lpstr>Character</vt:lpstr>
      <vt:lpstr>Variables</vt:lpstr>
      <vt:lpstr>Immutable (without keyword)  vs   Mutable (with keyword mut)</vt:lpstr>
      <vt:lpstr>Constant</vt:lpstr>
      <vt:lpstr>Constant       vs      Variables</vt:lpstr>
      <vt:lpstr>Functions</vt:lpstr>
      <vt:lpstr>Categorized Functions</vt:lpstr>
      <vt:lpstr>Defining Function</vt:lpstr>
      <vt:lpstr>Looping</vt:lpstr>
      <vt:lpstr>FOR STATEMENT</vt:lpstr>
      <vt:lpstr>LOOP STATEMENT </vt:lpstr>
      <vt:lpstr>WHILE STATEMENT</vt:lpstr>
      <vt:lpstr>Conditional Statements</vt:lpstr>
      <vt:lpstr>If statement</vt:lpstr>
      <vt:lpstr>Nested if/else statement</vt:lpstr>
      <vt:lpstr>Match Statement</vt:lpstr>
      <vt:lpstr>Example</vt:lpstr>
      <vt:lpstr>Setup and Install Environment</vt:lpstr>
      <vt:lpstr>Command Line Terminal (CMD)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Project</dc:title>
  <cp:lastModifiedBy>Hoang, Minh</cp:lastModifiedBy>
  <cp:revision>1</cp:revision>
  <dcterms:modified xsi:type="dcterms:W3CDTF">2022-03-04T19:21:07Z</dcterms:modified>
</cp:coreProperties>
</file>