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2e44ef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2e44ef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637626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637626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637626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637626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637626f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637626f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637626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637626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637626f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637626f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5637626f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5637626f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637626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637626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637626f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637626f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637626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637626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2e44ef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2e44ef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637626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637626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4faf3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4faf3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4faf39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4faf39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4faf39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4faf39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4faf39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4faf39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84faf39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84faf39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4deed6f4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4deed6f4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5637626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5637626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637626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637626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2e44ef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2e44ef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637626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637626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637626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637626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637626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637626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637626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637626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637626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637626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637626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5637626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rust-lang.org/tools/install" TargetMode="External"/><Relationship Id="rId4" Type="http://schemas.openxmlformats.org/officeDocument/2006/relationships/hyperlink" Target="https://forge.rust-lang.org/infra/other-installation-methods.html" TargetMode="External"/><Relationship Id="rId5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tutorialspoint.com/rust/index.htm" TargetMode="External"/><Relationship Id="rId4" Type="http://schemas.openxmlformats.org/officeDocument/2006/relationships/hyperlink" Target="https://zerotomastery.io/academy/" TargetMode="External"/><Relationship Id="rId5" Type="http://schemas.openxmlformats.org/officeDocument/2006/relationships/hyperlink" Target="https://doc.rust-lang.org/book/ch00-00-introduction.html" TargetMode="External"/><Relationship Id="rId6" Type="http://schemas.openxmlformats.org/officeDocument/2006/relationships/hyperlink" Target="https://play.rust-lang.org/" TargetMode="External"/><Relationship Id="rId7" Type="http://schemas.openxmlformats.org/officeDocument/2006/relationships/hyperlink" Target="https://www.rust-lang.org/tools/instal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03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6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Jaykishan &amp; Minh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00" y="286950"/>
            <a:ext cx="3161799" cy="15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36025" y="1145450"/>
            <a:ext cx="45579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declaration in Rust: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Underscoring between </a:t>
            </a:r>
            <a:r>
              <a:rPr lang="en"/>
              <a:t>character </a:t>
            </a:r>
            <a:r>
              <a:rPr lang="en"/>
              <a:t>of letters, digits, and the underscore.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ust begin with either a letter or an underscore.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Upper and lowercase letters are distinct Rust is case-sensitive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default, immutable is set at a read-only. By </a:t>
            </a:r>
            <a:r>
              <a:rPr lang="en"/>
              <a:t>contrast, mutable (mut) allows to change to other values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825" y="2571748"/>
            <a:ext cx="4915176" cy="1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75" y="699200"/>
            <a:ext cx="5091274" cy="9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52400" y="445025"/>
            <a:ext cx="89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(without keyword)	 vs	  Mutable (with keyword mut)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851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400" y="1120950"/>
            <a:ext cx="4201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0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017725"/>
            <a:ext cx="35460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keyword </a:t>
            </a:r>
            <a:r>
              <a:rPr b="1" lang="en" u="sng">
                <a:solidFill>
                  <a:srgbClr val="FF0000"/>
                </a:solidFill>
              </a:rPr>
              <a:t>let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declared is not a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make a constant, capitalizing all characters is usually being used with keyword </a:t>
            </a:r>
            <a:r>
              <a:rPr b="1" lang="en" u="sng">
                <a:solidFill>
                  <a:srgbClr val="CC0000"/>
                </a:solidFill>
              </a:rPr>
              <a:t>const</a:t>
            </a:r>
            <a:r>
              <a:rPr lang="en"/>
              <a:t>.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575" y="3197122"/>
            <a:ext cx="6337725" cy="1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140550" y="445025"/>
            <a:ext cx="86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							vs 					Variables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46825" y="2670125"/>
            <a:ext cx="22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0" y="1226350"/>
            <a:ext cx="3948975" cy="12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50" y="3307800"/>
            <a:ext cx="4198825" cy="13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125" y="1340012"/>
            <a:ext cx="4108949" cy="1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4800" y="3469625"/>
            <a:ext cx="4481399" cy="7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389775" y="2646113"/>
            <a:ext cx="22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122425" y="445025"/>
            <a:ext cx="37098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encapsulate program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accept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Optionally return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for code organization and makes it easier to read.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function in rust: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249" cy="21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25" y="3202925"/>
            <a:ext cx="4466425" cy="17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06300" y="178025"/>
            <a:ext cx="546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Functions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5347275" y="42150"/>
            <a:ext cx="3796800" cy="5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Defining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fn_name(){//code…}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Invoking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main(){ fn_name();}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Returning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fn_ame() -&gt; return_data_type {//code… return value;}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800"/>
              <a:buChar char="●"/>
            </a:pPr>
            <a:r>
              <a:rPr b="1" lang="en">
                <a:solidFill>
                  <a:srgbClr val="CFE2F3"/>
                </a:solidFill>
              </a:rPr>
              <a:t>Parameterized function:</a:t>
            </a:r>
            <a:endParaRPr b="1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fn fn_name (val1,val2) {//code}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" y="926100"/>
            <a:ext cx="5289099" cy="38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39100" y="86675"/>
            <a:ext cx="31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" y="659375"/>
            <a:ext cx="4135826" cy="9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type="title"/>
          </p:nvPr>
        </p:nvSpPr>
        <p:spPr>
          <a:xfrm>
            <a:off x="139100" y="1745638"/>
            <a:ext cx="31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Invoking</a:t>
            </a:r>
            <a:r>
              <a:rPr lang="en"/>
              <a:t> Function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51" y="2253400"/>
            <a:ext cx="41624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5319500" y="260150"/>
            <a:ext cx="31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</a:t>
            </a:r>
            <a:r>
              <a:rPr lang="en"/>
              <a:t> Function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00" y="3436050"/>
            <a:ext cx="4400100" cy="1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672" y="832847"/>
            <a:ext cx="4226050" cy="13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4761675" y="2318350"/>
            <a:ext cx="37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</a:t>
            </a:r>
            <a:r>
              <a:rPr lang="en"/>
              <a:t>Function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1197" y="2945075"/>
            <a:ext cx="3930456" cy="19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57125" y="114775"/>
            <a:ext cx="25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57125" y="723875"/>
            <a:ext cx="3243900" cy="3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loop in programming languages does the same purpose is executed repeatedly.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Rust, it provides </a:t>
            </a:r>
            <a:r>
              <a:rPr b="1" i="1" lang="en">
                <a:solidFill>
                  <a:srgbClr val="F1C232"/>
                </a:solidFill>
              </a:rPr>
              <a:t>2 types</a:t>
            </a:r>
            <a:r>
              <a:rPr lang="en"/>
              <a:t> of loops definite and indefinite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 loop: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Indefinite loop: while, looping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22" y="191450"/>
            <a:ext cx="1956950" cy="30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675" y="3292050"/>
            <a:ext cx="4566408" cy="1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73763"/>
                </a:highlight>
              </a:rPr>
              <a:t>FOR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17725"/>
            <a:ext cx="36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Definite loop makes the number of iterations of which is definite or fixed as for loop.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would be executed the code block to iterate over set values like array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25" y="340975"/>
            <a:ext cx="4925400" cy="190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300" y="2857267"/>
            <a:ext cx="2306284" cy="205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73763"/>
                </a:highlight>
              </a:rPr>
              <a:t>LOOP STATEMENT</a:t>
            </a:r>
            <a:r>
              <a:rPr lang="en"/>
              <a:t> 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052150" y="864275"/>
            <a:ext cx="39069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5" y="1196799"/>
            <a:ext cx="4328800" cy="30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824" y="1450300"/>
            <a:ext cx="4404800" cy="12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7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Is Rust?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Rust is a modern systems programming language developed by the Mozilla Corporation. It is intended to be a language for highly concurrent and highly secure systems. It compiles to native code; hence, it is blazingly fast like C and C++. It also is a multi-paradigm with being designed general-purpose programming language for </a:t>
            </a:r>
            <a:r>
              <a:rPr lang="en">
                <a:solidFill>
                  <a:srgbClr val="0000FF"/>
                </a:solidFill>
              </a:rPr>
              <a:t>without performance penalties, and concurrency safety.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Friendly and welcoming developer community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Quickly developing ecosystem of library.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Called a systems programming language and plus, high-level features such as functional programming offers mechanisms for low-level memory management.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Rust can be used both in front-end and back-end web.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73763"/>
                </a:highlight>
              </a:rPr>
              <a:t>WHILE STATEMENT</a:t>
            </a:r>
            <a:endParaRPr b="1">
              <a:highlight>
                <a:srgbClr val="073763"/>
              </a:highlight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501425" y="4018463"/>
            <a:ext cx="19860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175" y="1066900"/>
            <a:ext cx="4981349" cy="24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425" y="3750050"/>
            <a:ext cx="45529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302500"/>
            <a:ext cx="5250676" cy="336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225" y="1508675"/>
            <a:ext cx="3587400" cy="31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96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2959625"/>
            <a:ext cx="3704708" cy="20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3394200"/>
            <a:ext cx="45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/else statement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if/else statement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12975"/>
            <a:ext cx="63531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Statement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227475"/>
            <a:ext cx="3556800" cy="23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statement is working as if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match to check if current value is matching in the list is similar to switch case in C language.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1170125"/>
            <a:ext cx="4970701" cy="269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3375425"/>
            <a:ext cx="23574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25" y="208225"/>
            <a:ext cx="66294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425" y="3295925"/>
            <a:ext cx="3914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Install Environment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Window: Download with Win OS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https://www.rust-lang.org/tools/install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https://forge.rust-lang.org/infra/other-installation-methods.html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to Visual Studio Installer to install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Desktop Development with C++.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300" y="2057400"/>
            <a:ext cx="4230600" cy="25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4920300" y="199825"/>
            <a:ext cx="43311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Terminal (CMD)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4721650" y="29550"/>
            <a:ext cx="4331100" cy="501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VS code -&gt; Terminal -&gt; New Terminal -&gt; cargo init hello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This will create a binary application.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folder -&gt; click on ‘hello’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main.rs file with some rust code in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command </a:t>
            </a:r>
            <a:r>
              <a:rPr lang="en"/>
              <a:t>‘cargo run’.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0250" cy="50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96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Rust Tutorial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Rust Zero To Mastery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RustLang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RustLang playground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Install Rust 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66000">
              <a:srgbClr val="A4C2F4"/>
            </a:gs>
            <a:gs pos="100000">
              <a:srgbClr val="113D8A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Data Types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Integer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Float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Booleans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>
                <a:solidFill>
                  <a:srgbClr val="0C343D"/>
                </a:solidFill>
              </a:rPr>
              <a:t>Characters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00" y="1402800"/>
            <a:ext cx="6417599" cy="2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062575"/>
            <a:ext cx="25227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tore both negative and positive values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set by default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0" y="2886300"/>
            <a:ext cx="4008724" cy="16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53800" y="1062575"/>
            <a:ext cx="27405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nly store positive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be declared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00" y="726075"/>
            <a:ext cx="3890175" cy="18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775" y="3034301"/>
            <a:ext cx="4554875" cy="9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48200" y="171775"/>
            <a:ext cx="74142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size of arch will be taken from the architecture of the machine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a x86 machine, the size of arch will be 32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it will be 64 bits on x64 machine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48200" y="1485225"/>
            <a:ext cx="47259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Overflow will happen when a value </a:t>
            </a:r>
            <a:r>
              <a:rPr lang="en"/>
              <a:t>assigned</a:t>
            </a:r>
            <a:r>
              <a:rPr lang="en"/>
              <a:t> to an integer variable when exceeding its declaration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0" y="2000925"/>
            <a:ext cx="3865100" cy="25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50" y="2751550"/>
            <a:ext cx="2914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0332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two kinds of float type f32 &amp; f64 being set by default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975" y="2610575"/>
            <a:ext cx="4632326" cy="233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988" y="292451"/>
            <a:ext cx="4494301" cy="20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66550" y="3314238"/>
            <a:ext cx="23439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Type casting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Separator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018600" cy="3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order to make it easy readability with large numbers. Using visual separator underscore (_)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375" y="690350"/>
            <a:ext cx="5343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549" y="3213499"/>
            <a:ext cx="5700449" cy="13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93600"/>
            <a:ext cx="33078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Boolean type has two values true or false, it can be optional to either declare or not.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800" y="86425"/>
            <a:ext cx="5263199" cy="22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800" y="2503050"/>
            <a:ext cx="5228175" cy="10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47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type in Rust support numbers, alphabets, Unicode and special character like emoji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</a:t>
            </a:r>
            <a:r>
              <a:rPr lang="en"/>
              <a:t>nicode Scalar Values: range from U+0000 to U+D7FF and U+E000 to U+10FFFF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00" y="891150"/>
            <a:ext cx="3824976" cy="2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