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9" autoAdjust="0"/>
  </p:normalViewPr>
  <p:slideViewPr>
    <p:cSldViewPr snapToGrid="0">
      <p:cViewPr varScale="1">
        <p:scale>
          <a:sx n="105" d="100"/>
          <a:sy n="105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2e44ef5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2e44ef5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637626f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5637626f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637626f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5637626f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637626f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637626f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637626f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5637626f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637626f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5637626f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5637626f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5637626f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637626f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637626f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637626f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5637626f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5637626f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5637626f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2e44ef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2e44ef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5637626f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5637626f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4faf39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4faf39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4faf39a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4faf39a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84faf39a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84faf39a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84faf39a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84faf39a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84faf39a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84faf39a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4deed6f4e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4deed6f4e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5637626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5637626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5637626f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5637626f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52e44ef5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52e44ef5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637626f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5637626f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637626f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637626f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637626f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637626f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637626f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637626f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637626f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637626f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637626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637626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tools/instal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forge.rust-lang.org/infra/other-installation-method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ust/index.htm" TargetMode="External"/><Relationship Id="rId7" Type="http://schemas.openxmlformats.org/officeDocument/2006/relationships/hyperlink" Target="https://www.rust-lang.org/tools/instal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lay.rust-lang.org/" TargetMode="External"/><Relationship Id="rId5" Type="http://schemas.openxmlformats.org/officeDocument/2006/relationships/hyperlink" Target="https://doc.rust-lang.org/book/ch00-00-introduction.html" TargetMode="External"/><Relationship Id="rId4" Type="http://schemas.openxmlformats.org/officeDocument/2006/relationships/hyperlink" Target="https://zerotomastery.io/academ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036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96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Jaykishan &amp; Minh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00" y="286950"/>
            <a:ext cx="3161799" cy="15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136025" y="1145450"/>
            <a:ext cx="45579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declaration in Rust: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Underscoring between character of letters, digits, and the underscore.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begin with either a letter or an underscore.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Upper and lowercase letters are distinct Rust is case-sensitive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default, immutable is set at a read-only. By contrast, mutable (mut) allows to change to other values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825" y="2571748"/>
            <a:ext cx="4915176" cy="11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075" y="699200"/>
            <a:ext cx="5091274" cy="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96150" y="445025"/>
            <a:ext cx="89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Immutable (without keyword)  vs	  Mutable (with keyword mut)</a:t>
            </a:r>
            <a:endParaRPr dirty="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9" y="1120949"/>
            <a:ext cx="44851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400" y="1120950"/>
            <a:ext cx="4201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206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546000" cy="3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keyword </a:t>
            </a:r>
            <a:r>
              <a:rPr lang="en" b="1" u="sng">
                <a:solidFill>
                  <a:srgbClr val="FF0000"/>
                </a:solidFill>
              </a:rPr>
              <a:t>let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declared is not a constant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make a constant, capitalizing all characters is usually being used with keyword </a:t>
            </a:r>
            <a:r>
              <a:rPr lang="en" b="1" u="sng">
                <a:solidFill>
                  <a:srgbClr val="CC0000"/>
                </a:solidFill>
              </a:rPr>
              <a:t>const</a:t>
            </a:r>
            <a:r>
              <a:rPr lang="en"/>
              <a:t>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575" y="3197122"/>
            <a:ext cx="6337725" cy="14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140550" y="445025"/>
            <a:ext cx="869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Constant			    vs 		Variables</a:t>
            </a:r>
            <a:endParaRPr dirty="0"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46825" y="2670125"/>
            <a:ext cx="227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0" y="1226350"/>
            <a:ext cx="3948975" cy="12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50" y="3307800"/>
            <a:ext cx="4198825" cy="13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125" y="1340012"/>
            <a:ext cx="4108949" cy="10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4800" y="3469625"/>
            <a:ext cx="4481399" cy="79921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5389775" y="2646113"/>
            <a:ext cx="227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5122425" y="445025"/>
            <a:ext cx="3709800" cy="28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to encapsulate program functionality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 accept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 return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for code organization and makes it easier to read.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function in rust: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39249" cy="21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625" y="3202925"/>
            <a:ext cx="4466425" cy="17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206300" y="178025"/>
            <a:ext cx="546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Functions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5347275" y="42150"/>
            <a:ext cx="3796800" cy="50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en" b="1">
                <a:solidFill>
                  <a:srgbClr val="CFE2F3"/>
                </a:solidFill>
              </a:rPr>
              <a:t>Defining Function:</a:t>
            </a:r>
            <a:endParaRPr b="1">
              <a:solidFill>
                <a:srgbClr val="CFE2F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fn_name(){//code…}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en" b="1">
                <a:solidFill>
                  <a:srgbClr val="CFE2F3"/>
                </a:solidFill>
              </a:rPr>
              <a:t>Invoking Function:</a:t>
            </a:r>
            <a:endParaRPr b="1">
              <a:solidFill>
                <a:srgbClr val="CFE2F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main(){ fn_name();}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en" b="1">
                <a:solidFill>
                  <a:srgbClr val="CFE2F3"/>
                </a:solidFill>
              </a:rPr>
              <a:t>Returning function:</a:t>
            </a:r>
            <a:endParaRPr b="1">
              <a:solidFill>
                <a:srgbClr val="CFE2F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fn_ame() -&gt; return_data_type {//code… return value;}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en" b="1">
                <a:solidFill>
                  <a:srgbClr val="CFE2F3"/>
                </a:solidFill>
              </a:rPr>
              <a:t>Parameterized function:</a:t>
            </a:r>
            <a:endParaRPr b="1">
              <a:solidFill>
                <a:srgbClr val="CFE2F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fn_name (val1,val2) {//code}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" y="926100"/>
            <a:ext cx="5289099" cy="38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39100" y="86675"/>
            <a:ext cx="311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0" y="659375"/>
            <a:ext cx="4135826" cy="9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39100" y="1745638"/>
            <a:ext cx="311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Invoking Function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51" y="2253400"/>
            <a:ext cx="41624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5319500" y="260150"/>
            <a:ext cx="311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Function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00" y="3436050"/>
            <a:ext cx="4400100" cy="17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1672" y="832847"/>
            <a:ext cx="4226050" cy="13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4761675" y="2318350"/>
            <a:ext cx="372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Function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1197" y="2945075"/>
            <a:ext cx="3930456" cy="19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157125" y="114775"/>
            <a:ext cx="258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157125" y="723875"/>
            <a:ext cx="3243900" cy="3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loop in programming languages does the same purpose is executed repeatedly.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Rust, it provides </a:t>
            </a:r>
            <a:r>
              <a:rPr lang="en" b="1" i="1">
                <a:solidFill>
                  <a:srgbClr val="F1C232"/>
                </a:solidFill>
              </a:rPr>
              <a:t>2 types</a:t>
            </a:r>
            <a:r>
              <a:rPr lang="en"/>
              <a:t> of loops definite and indefinite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Definite loop: for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Indefinite loop: while, looping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422" y="191450"/>
            <a:ext cx="1956950" cy="30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675" y="3292050"/>
            <a:ext cx="4566408" cy="17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073763"/>
                </a:highlight>
              </a:rPr>
              <a:t>FOR STATEMENT</a:t>
            </a:r>
            <a:endParaRPr b="1">
              <a:highlight>
                <a:srgbClr val="073763"/>
              </a:highlight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Definite loop makes the number of iterations of which is definite or fixed as for loop.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would be executed the code block to iterate over set values like array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125" y="340975"/>
            <a:ext cx="4925400" cy="190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300" y="2857267"/>
            <a:ext cx="2306284" cy="205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73763"/>
                </a:highlight>
              </a:rPr>
              <a:t>LOOP STATEMENT</a:t>
            </a:r>
            <a:r>
              <a:rPr lang="en"/>
              <a:t> 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5052150" y="864275"/>
            <a:ext cx="39069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5" y="1196799"/>
            <a:ext cx="4328800" cy="30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824" y="1450300"/>
            <a:ext cx="4404800" cy="12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76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Is Rust?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Rust is a modern systems programming language developed by the Mozilla Corporation. It is intended to be a language for highly concurrent and highly secure systems. It compiles to native code; hence, it is blazingly fast like C and C++. It also is a multi-paradigm with being designed general-purpose programming language for without performance penalties, and concurrency safety.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Friendly and welcoming developer community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Quickly developing ecosystem of library.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Called a systems programming language and plus, high-level features such as functional programming offers mechanisms for low-level memory management.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Rust can be used both in front-end and back-end web.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073763"/>
                </a:highlight>
              </a:rPr>
              <a:t>WHILE STATEMENT</a:t>
            </a:r>
            <a:endParaRPr b="1">
              <a:highlight>
                <a:srgbClr val="073763"/>
              </a:highlight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501425" y="4018463"/>
            <a:ext cx="1986000" cy="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175" y="1066900"/>
            <a:ext cx="4981349" cy="24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425" y="3750050"/>
            <a:ext cx="45529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1302500"/>
            <a:ext cx="5250676" cy="336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225" y="1508675"/>
            <a:ext cx="3587400" cy="31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196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0" y="2959625"/>
            <a:ext cx="3704708" cy="20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311700" y="3394200"/>
            <a:ext cx="453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/else statement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if/else statement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212975"/>
            <a:ext cx="63531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Statement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311700" y="1227475"/>
            <a:ext cx="3556800" cy="23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statement is working as if statement.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match to check if current value is matching in the list is similar to switch case in C language.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900" y="1170125"/>
            <a:ext cx="4970701" cy="2693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311700" y="3375425"/>
            <a:ext cx="23574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425" y="208225"/>
            <a:ext cx="662940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425" y="3295925"/>
            <a:ext cx="3914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Install Environment</a:t>
            </a: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Window: Download with Win OS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https://www.rust-lang.org/tools/install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https://forge.rust-lang.org/infra/other-installation-methods.html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 to Visual Studio Installer to install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Desktop Development with C++.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300" y="2057400"/>
            <a:ext cx="4230600" cy="25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920300" y="199825"/>
            <a:ext cx="43311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Terminal (CMD)</a:t>
            </a: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1"/>
          </p:nvPr>
        </p:nvSpPr>
        <p:spPr>
          <a:xfrm>
            <a:off x="4633752" y="-74125"/>
            <a:ext cx="4331100" cy="5017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VS code -&gt; Terminal -&gt; New Terminal -&gt; cargo init hello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=&gt; This will create a binary application.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folder -&gt; click on ‘hello’ folder.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is a main.rs file with some rust code in it.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command ‘cargo run’.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10250" cy="50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311700" y="1196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Rust Tutorial Point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Google Image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Rust Zero To Mastery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hlinkClick r:id="rId5"/>
              </a:rPr>
              <a:t>RustLang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RustLang playground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Install Rust Engine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66000">
              <a:srgbClr val="A4C2F4"/>
            </a:gs>
            <a:gs pos="100000">
              <a:srgbClr val="113D8A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Data Types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Integer</a:t>
            </a:r>
            <a:endParaRPr>
              <a:solidFill>
                <a:srgbClr val="0C343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Float</a:t>
            </a:r>
            <a:endParaRPr>
              <a:solidFill>
                <a:srgbClr val="0C343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Booleans</a:t>
            </a:r>
            <a:endParaRPr>
              <a:solidFill>
                <a:srgbClr val="0C343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Characters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200" y="1402800"/>
            <a:ext cx="6417599" cy="26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0" y="1062575"/>
            <a:ext cx="25227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Store both negative and positive values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set by default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0" y="2886300"/>
            <a:ext cx="4008724" cy="16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2353800" y="1062575"/>
            <a:ext cx="27405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Unsigned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store positive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be declared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300" y="726075"/>
            <a:ext cx="3890175" cy="18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775" y="3034301"/>
            <a:ext cx="4554875" cy="9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48200" y="171775"/>
            <a:ext cx="7414200" cy="12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size of arch will be taken from the architecture of the machine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it is a x86 machine, the size of arch will be 32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Otherwise, it will be 64 bits on x64 machine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248200" y="1485225"/>
            <a:ext cx="4725900" cy="12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Overflow will happen when a value assigned to an integer variable when exceeding its declaration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000" y="2000925"/>
            <a:ext cx="3865100" cy="25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650" y="2751550"/>
            <a:ext cx="29146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3200" cy="11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two kinds of float type f32 &amp; f64 being set by default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975" y="2610575"/>
            <a:ext cx="4632326" cy="233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988" y="292451"/>
            <a:ext cx="4494301" cy="20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266550" y="3314238"/>
            <a:ext cx="23439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Type casting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Separator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86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order to make it easy readability with large numbers. Using visual separator underscore (_)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375" y="690350"/>
            <a:ext cx="53435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549" y="3213499"/>
            <a:ext cx="5700449" cy="13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093600"/>
            <a:ext cx="3307800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Boolean type has two values true or false, it can be optional to either declare or not.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00" y="86425"/>
            <a:ext cx="5263199" cy="22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800" y="2503050"/>
            <a:ext cx="5228175" cy="10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8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type in Rust support numbers, alphabets, Unicode and special character like emoji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Unicode Scalar Values: range from U+0000 to U+D7FF and U+E000 to U+10FFFF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200" y="891150"/>
            <a:ext cx="3824976" cy="2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745</Words>
  <Application>Microsoft Office PowerPoint</Application>
  <PresentationFormat>On-screen Show (16:9)</PresentationFormat>
  <Paragraphs>108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Dark</vt:lpstr>
      <vt:lpstr>Research Project</vt:lpstr>
      <vt:lpstr>Why Is Rust?</vt:lpstr>
      <vt:lpstr>Data Types</vt:lpstr>
      <vt:lpstr>Integer</vt:lpstr>
      <vt:lpstr>PowerPoint Presentation</vt:lpstr>
      <vt:lpstr>Float</vt:lpstr>
      <vt:lpstr>Number Separator</vt:lpstr>
      <vt:lpstr>Boolean</vt:lpstr>
      <vt:lpstr>Character</vt:lpstr>
      <vt:lpstr>Variables</vt:lpstr>
      <vt:lpstr>Immutable (without keyword)  vs   Mutable (with keyword mut)</vt:lpstr>
      <vt:lpstr>Constant</vt:lpstr>
      <vt:lpstr>Constant       vs   Variables</vt:lpstr>
      <vt:lpstr>Functions</vt:lpstr>
      <vt:lpstr>Categorized Functions</vt:lpstr>
      <vt:lpstr>Defining Function</vt:lpstr>
      <vt:lpstr>Looping</vt:lpstr>
      <vt:lpstr>FOR STATEMENT</vt:lpstr>
      <vt:lpstr>LOOP STATEMENT </vt:lpstr>
      <vt:lpstr>WHILE STATEMENT</vt:lpstr>
      <vt:lpstr>Conditional Statements</vt:lpstr>
      <vt:lpstr>If statement</vt:lpstr>
      <vt:lpstr>Nested if/else statement</vt:lpstr>
      <vt:lpstr>Match Statement</vt:lpstr>
      <vt:lpstr>Example</vt:lpstr>
      <vt:lpstr>Setup and Install Environment</vt:lpstr>
      <vt:lpstr>Command Line Terminal (CMD)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cp:lastModifiedBy>Hoang, Minh</cp:lastModifiedBy>
  <cp:revision>4</cp:revision>
  <dcterms:modified xsi:type="dcterms:W3CDTF">2022-03-14T00:42:30Z</dcterms:modified>
</cp:coreProperties>
</file>