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FFCD-E25D-4209-83C4-7E9284C09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997D5-BDBC-42BE-8CC3-5DA8B2F3D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E3767-253F-4C15-8B33-AD3A4D76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1E26-25C0-46B8-A7DB-ED3E3F4207BF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AC472-B641-4204-82D4-F9B73E17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DC3BE-F421-4465-9DD3-18352090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F44A-7F75-4F1A-9279-08EDF7C1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524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DD50-E167-462F-B05D-DC3B2826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7ED24-2BAA-461A-89CE-ECC504F8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A8F43-9956-483F-BF4F-BD409F6B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1E26-25C0-46B8-A7DB-ED3E3F4207BF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94683-CBA7-452E-90BD-B7C2E2FA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6291C-26A7-4789-9F11-F739DBA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F44A-7F75-4F1A-9279-08EDF7C1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50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2D084E-DAE2-4588-8E51-597893B73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72ED2-0A2E-406A-85C8-DEE10DDA7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E420-C040-40AD-8DB9-22BB524C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1E26-25C0-46B8-A7DB-ED3E3F4207BF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E5567-0F63-4892-8773-617D8240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6FD8-F741-4F0A-BB67-AEA5B746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F44A-7F75-4F1A-9279-08EDF7C1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14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7CD4-220D-4703-ADEB-F1F5B398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6A1F-FD9A-49FA-82F9-54B0F349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0B180-8E73-43F2-9644-1CF063B5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1E26-25C0-46B8-A7DB-ED3E3F4207BF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36FE0-A669-409C-B7FA-5B256344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0A09-A935-496C-8E17-C61C07D8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F44A-7F75-4F1A-9279-08EDF7C1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157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E5D7-7309-4515-9C1A-BF2730CC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2373C-99F3-46BD-ACC9-16848B601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781C4-4A4A-4D37-ACB8-0A9ECBE2E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1E26-25C0-46B8-A7DB-ED3E3F4207BF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EB4D-B03B-446F-A7DB-3F39EA60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01B49-9135-44C4-9884-62AFBF9A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F44A-7F75-4F1A-9279-08EDF7C1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44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5EAE-D4F9-42FA-B1C8-6CA55BBE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E06A-FE1C-4469-807B-CF283F523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886BD-DE9C-4E8F-9576-A57DD1300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F8E90-B4FD-4A17-B38B-69251281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1E26-25C0-46B8-A7DB-ED3E3F4207BF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D3CA2-382A-49B3-BB68-0E5B9BCF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A5A1E-1448-4390-BC85-CB2F447D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F44A-7F75-4F1A-9279-08EDF7C1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55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13AB-F1A2-4004-B884-4CEBFCA4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7208B-60C4-4872-AA02-6771D7FC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EE9CD-0B90-4CA3-91A7-C0E58F8E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3438F-7F32-4DAD-BFA1-5867D465E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3A1F8-1442-4B31-8442-CD6D9AAF2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46BC8-35AD-4984-A9E5-FA9EF3DB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1E26-25C0-46B8-A7DB-ED3E3F4207BF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D1F78-60F4-468A-AF6F-A3E27785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E6C1E-1C68-4A84-8935-51D8D416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F44A-7F75-4F1A-9279-08EDF7C1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60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5D67-2987-46DB-BEF3-88F087AA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6D2B5-1A4D-4FE6-ADBC-58CA2996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1E26-25C0-46B8-A7DB-ED3E3F4207BF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2F5AA-4A7D-4685-97BB-D50F8C04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A1248-7D32-4634-BA88-0F561FC7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F44A-7F75-4F1A-9279-08EDF7C1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39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7037D-BB63-462E-914E-85897343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1E26-25C0-46B8-A7DB-ED3E3F4207BF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D1AF5-2237-4A0E-A7D0-EE52E38A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E2614-E675-4FD8-A200-3DBF116A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F44A-7F75-4F1A-9279-08EDF7C1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345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144A-ED04-462F-A3A2-A939416C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163A-C57C-4924-812F-23412F9B0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9312-8E20-40E8-B002-E61636E53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A1B95-98F6-4F8D-9510-C3BD6660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1E26-25C0-46B8-A7DB-ED3E3F4207BF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4AF8-F9B8-4BED-82BC-9D3E0998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31C1-576F-4202-84F4-A1BED037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F44A-7F75-4F1A-9279-08EDF7C1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50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BD5C-1A74-4BCA-BDA1-560926CB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F139D-A53D-4959-B093-03CA498B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469BC-C6C9-4045-AECD-DD2E8EA1D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6019E-2AF3-4061-86D5-5F3D418A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1E26-25C0-46B8-A7DB-ED3E3F4207BF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46EA-A568-4725-9A33-09B47DB8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48E87-29C8-4B13-8623-49EAB420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AF44A-7F75-4F1A-9279-08EDF7C1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39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4F4F8-EFE9-4563-8789-F9E092E0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36FD7-3435-48E5-9B46-96E895DE2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88722-22DA-497E-BD57-1F6505EE7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D1E26-25C0-46B8-A7DB-ED3E3F4207BF}" type="datetimeFigureOut">
              <a:rPr lang="en-CA" smtClean="0"/>
              <a:t>2020-06-07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A4B0E-0624-4FDD-A618-652C2CF72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4EBB-E769-47F2-9932-FF7198F9A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AF44A-7F75-4F1A-9279-08EDF7C1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32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5F600B-0F8C-4122-9D82-0103291F4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0882" y="1438087"/>
            <a:ext cx="5365710" cy="476133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CA" sz="2800" dirty="0">
                <a:solidFill>
                  <a:srgbClr val="000000"/>
                </a:solidFill>
              </a:rPr>
              <a:t>This application will be implemented to </a:t>
            </a:r>
            <a:br>
              <a:rPr lang="en-CA" sz="2800" dirty="0">
                <a:solidFill>
                  <a:srgbClr val="000000"/>
                </a:solidFill>
              </a:rPr>
            </a:br>
            <a:r>
              <a:rPr lang="en-CA" sz="2800" dirty="0">
                <a:solidFill>
                  <a:srgbClr val="000000"/>
                </a:solidFill>
              </a:rPr>
              <a:t>1. Create an order, </a:t>
            </a:r>
            <a:br>
              <a:rPr lang="en-CA" sz="2800" dirty="0">
                <a:solidFill>
                  <a:srgbClr val="000000"/>
                </a:solidFill>
              </a:rPr>
            </a:br>
            <a:r>
              <a:rPr lang="en-CA" sz="2800" dirty="0">
                <a:solidFill>
                  <a:srgbClr val="000000"/>
                </a:solidFill>
              </a:rPr>
              <a:t>2. Modify an order, </a:t>
            </a:r>
            <a:br>
              <a:rPr lang="en-CA" sz="2800" dirty="0">
                <a:solidFill>
                  <a:srgbClr val="000000"/>
                </a:solidFill>
              </a:rPr>
            </a:br>
            <a:r>
              <a:rPr lang="en-CA" sz="2800" dirty="0">
                <a:solidFill>
                  <a:srgbClr val="000000"/>
                </a:solidFill>
              </a:rPr>
              <a:t>3. Maintain a list of games.</a:t>
            </a:r>
            <a:br>
              <a:rPr lang="en-CA" sz="2800" dirty="0">
                <a:solidFill>
                  <a:srgbClr val="000000"/>
                </a:solidFill>
              </a:rPr>
            </a:br>
            <a:r>
              <a:rPr lang="en-CA" sz="2800" dirty="0">
                <a:solidFill>
                  <a:srgbClr val="000000"/>
                </a:solidFill>
              </a:rPr>
              <a:t>4. Browse games as a customer wishes </a:t>
            </a:r>
            <a:br>
              <a:rPr lang="en-CA" sz="2800" dirty="0">
                <a:solidFill>
                  <a:srgbClr val="000000"/>
                </a:solidFill>
              </a:rPr>
            </a:br>
            <a:br>
              <a:rPr lang="en-CA" sz="2800" dirty="0">
                <a:solidFill>
                  <a:srgbClr val="000000"/>
                </a:solidFill>
              </a:rPr>
            </a:br>
            <a:r>
              <a:rPr lang="en-CA" sz="2800" dirty="0">
                <a:solidFill>
                  <a:srgbClr val="000000"/>
                </a:solidFill>
              </a:rPr>
              <a:t>When the customer goes to store</a:t>
            </a:r>
            <a:br>
              <a:rPr lang="en-CA" sz="2800" dirty="0">
                <a:solidFill>
                  <a:srgbClr val="000000"/>
                </a:solidFill>
              </a:rPr>
            </a:br>
            <a:r>
              <a:rPr lang="en-CA" sz="2800" dirty="0">
                <a:solidFill>
                  <a:srgbClr val="000000"/>
                </a:solidFill>
              </a:rPr>
              <a:t>to purchase items, an employee uses this application to create an order, modify an order or maintain a list of games.</a:t>
            </a:r>
            <a:br>
              <a:rPr lang="en-CA" sz="2800" dirty="0">
                <a:solidFill>
                  <a:srgbClr val="000000"/>
                </a:solidFill>
              </a:rPr>
            </a:b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86A60-A82C-4043-9109-0CB7917F3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6672" y="440322"/>
            <a:ext cx="5365710" cy="659429"/>
          </a:xfrm>
        </p:spPr>
        <p:txBody>
          <a:bodyPr anchor="b">
            <a:noAutofit/>
          </a:bodyPr>
          <a:lstStyle/>
          <a:p>
            <a:pPr algn="l"/>
            <a:r>
              <a:rPr lang="en-CA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SERVICE GAMES-IN-STORE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26D7818-A6BF-4D87-9105-F071FFE2E4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5" r="759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4985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403089" y="0"/>
            <a:ext cx="478891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58A4FE-0FFD-4975-B8F8-3EF949EEE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63" r="3900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8D3900-C641-440B-973A-D6C245726670}"/>
              </a:ext>
            </a:extLst>
          </p:cNvPr>
          <p:cNvSpPr/>
          <p:nvPr/>
        </p:nvSpPr>
        <p:spPr>
          <a:xfrm>
            <a:off x="7921487" y="308112"/>
            <a:ext cx="3349487" cy="2733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Here is the place that an employee is going to generate an order when  items is selected </a:t>
            </a:r>
          </a:p>
        </p:txBody>
      </p:sp>
    </p:spTree>
    <p:extLst>
      <p:ext uri="{BB962C8B-B14F-4D97-AF65-F5344CB8AC3E}">
        <p14:creationId xmlns:p14="http://schemas.microsoft.com/office/powerpoint/2010/main" val="71638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97259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3B68E-C894-4E5C-A7C7-6F31F7C5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05" y="546652"/>
            <a:ext cx="3806687" cy="4144617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This UI is a part of application that an employee can update new games and give more information games released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9C6F9A-B7FD-4D16-8AE7-D5D24566B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371" r="15362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4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3C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CC31-92DF-444E-BA7F-1F04A0ED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140" y="484632"/>
            <a:ext cx="3270782" cy="55782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The last part in the application is order modification which has 2 options for customer 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- Switch games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- Modify orders’ quantity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33892A-4259-4B21-8562-473C01ED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792" y="1061910"/>
            <a:ext cx="69621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7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This application will be implemented to  1. Create an order,  2. Modify an order,  3. Maintain a list of games. 4. Browse games as a customer wishes   When the customer goes to store to purchase items, an employee uses this application to create an order, modify an order or maintain a list of games. </vt:lpstr>
      <vt:lpstr>PowerPoint Presentation</vt:lpstr>
      <vt:lpstr>This UI is a part of application that an employee can update new games and give more information games released</vt:lpstr>
      <vt:lpstr>The last part in the application is order modification which has 2 options for customer s - Switch games - Modify orders’ quantity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application will be implemented to  1. Create an order,  2. Modify an order,  3. Maintain a list of games. 4. Browse games as a customer wishes   When the customer goes to store to purchase items, an employee uses this application to create an order, modify an order or maintain a list of games. </dc:title>
  <dc:creator>Minh Hoang</dc:creator>
  <cp:lastModifiedBy>Minh Hoang</cp:lastModifiedBy>
  <cp:revision>2</cp:revision>
  <dcterms:created xsi:type="dcterms:W3CDTF">2020-06-07T21:40:28Z</dcterms:created>
  <dcterms:modified xsi:type="dcterms:W3CDTF">2020-06-07T21:47:54Z</dcterms:modified>
</cp:coreProperties>
</file>