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7"/>
  </p:notesMasterIdLst>
  <p:handoutMasterIdLst>
    <p:handoutMasterId r:id="rId18"/>
  </p:handoutMasterIdLst>
  <p:sldIdLst>
    <p:sldId id="257" r:id="rId2"/>
    <p:sldId id="258" r:id="rId3"/>
    <p:sldId id="259" r:id="rId4"/>
    <p:sldId id="271" r:id="rId5"/>
    <p:sldId id="277" r:id="rId6"/>
    <p:sldId id="260" r:id="rId7"/>
    <p:sldId id="272" r:id="rId8"/>
    <p:sldId id="273" r:id="rId9"/>
    <p:sldId id="274" r:id="rId10"/>
    <p:sldId id="275" r:id="rId11"/>
    <p:sldId id="278" r:id="rId12"/>
    <p:sldId id="276" r:id="rId13"/>
    <p:sldId id="261" r:id="rId14"/>
    <p:sldId id="279" r:id="rId15"/>
    <p:sldId id="28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9911" autoAdjust="0"/>
  </p:normalViewPr>
  <p:slideViewPr>
    <p:cSldViewPr snapToGrid="0">
      <p:cViewPr varScale="1">
        <p:scale>
          <a:sx n="72" d="100"/>
          <a:sy n="72" d="100"/>
        </p:scale>
        <p:origin x="660" y="78"/>
      </p:cViewPr>
      <p:guideLst>
        <p:guide orient="horz" pos="2160"/>
        <p:guide pos="3840"/>
        <p:guide pos="7296"/>
        <p:guide orient="horz" pos="4128"/>
      </p:guideLst>
    </p:cSldViewPr>
  </p:slideViewPr>
  <p:notesTextViewPr>
    <p:cViewPr>
      <p:scale>
        <a:sx n="3" d="2"/>
        <a:sy n="3" d="2"/>
      </p:scale>
      <p:origin x="0" y="0"/>
    </p:cViewPr>
  </p:notesTextViewPr>
  <p:notesViewPr>
    <p:cSldViewPr snapToGrid="0" showGuides="1">
      <p:cViewPr varScale="1">
        <p:scale>
          <a:sx n="76" d="100"/>
          <a:sy n="76" d="100"/>
        </p:scale>
        <p:origin x="253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796EA6-6F25-4F19-87BA-7ADCC16DAEFF}" type="datetimeFigureOut">
              <a:rPr lang="en-US" smtClean="0"/>
              <a:t>6/22/2019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4E50CC-F33A-4EF4-9F12-93EC4A21A0CF}" type="slidenum">
              <a:rPr lang="en-US" smtClean="0"/>
              <a:t>‹#›</a:t>
            </a:fld>
            <a:endParaRPr lang="en-US" dirty="0"/>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C172E-A8B5-46F6-B05C-DFA3E2E0F207}" type="datetimeFigureOut">
              <a:rPr lang="en-US" smtClean="0"/>
              <a:t>6/22/2019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674CE4-FBD8-4481-AEFB-CA53E599A745}" type="slidenum">
              <a:rPr lang="en-US" smtClean="0"/>
              <a:t>‹#›</a:t>
            </a:fld>
            <a:endParaRPr lang="en-US" dirty="0"/>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a:t>
            </a:fld>
            <a:endParaRPr lang="en-US" dirty="0"/>
          </a:p>
        </p:txBody>
      </p:sp>
    </p:spTree>
    <p:extLst>
      <p:ext uri="{BB962C8B-B14F-4D97-AF65-F5344CB8AC3E}">
        <p14:creationId xmlns:p14="http://schemas.microsoft.com/office/powerpoint/2010/main" val="2147974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10</a:t>
            </a:fld>
            <a:endParaRPr lang="en-US" dirty="0"/>
          </a:p>
        </p:txBody>
      </p:sp>
    </p:spTree>
    <p:extLst>
      <p:ext uri="{BB962C8B-B14F-4D97-AF65-F5344CB8AC3E}">
        <p14:creationId xmlns:p14="http://schemas.microsoft.com/office/powerpoint/2010/main" val="18553796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11</a:t>
            </a:fld>
            <a:endParaRPr lang="en-US" dirty="0"/>
          </a:p>
        </p:txBody>
      </p:sp>
    </p:spTree>
    <p:extLst>
      <p:ext uri="{BB962C8B-B14F-4D97-AF65-F5344CB8AC3E}">
        <p14:creationId xmlns:p14="http://schemas.microsoft.com/office/powerpoint/2010/main" val="9431499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12</a:t>
            </a:fld>
            <a:endParaRPr lang="en-US" dirty="0"/>
          </a:p>
        </p:txBody>
      </p:sp>
    </p:spTree>
    <p:extLst>
      <p:ext uri="{BB962C8B-B14F-4D97-AF65-F5344CB8AC3E}">
        <p14:creationId xmlns:p14="http://schemas.microsoft.com/office/powerpoint/2010/main" val="3992200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a:t>
            </a:fld>
            <a:endParaRPr lang="en-US" dirty="0"/>
          </a:p>
        </p:txBody>
      </p:sp>
    </p:spTree>
    <p:extLst>
      <p:ext uri="{BB962C8B-B14F-4D97-AF65-F5344CB8AC3E}">
        <p14:creationId xmlns:p14="http://schemas.microsoft.com/office/powerpoint/2010/main" val="118867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a:t>
            </a:fld>
            <a:endParaRPr lang="en-US" dirty="0"/>
          </a:p>
        </p:txBody>
      </p:sp>
    </p:spTree>
    <p:extLst>
      <p:ext uri="{BB962C8B-B14F-4D97-AF65-F5344CB8AC3E}">
        <p14:creationId xmlns:p14="http://schemas.microsoft.com/office/powerpoint/2010/main" val="955871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a:t>
            </a:fld>
            <a:endParaRPr lang="en-US" dirty="0"/>
          </a:p>
        </p:txBody>
      </p:sp>
    </p:spTree>
    <p:extLst>
      <p:ext uri="{BB962C8B-B14F-4D97-AF65-F5344CB8AC3E}">
        <p14:creationId xmlns:p14="http://schemas.microsoft.com/office/powerpoint/2010/main" val="32087907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a:t>
            </a:fld>
            <a:endParaRPr lang="en-US" dirty="0"/>
          </a:p>
        </p:txBody>
      </p:sp>
    </p:spTree>
    <p:extLst>
      <p:ext uri="{BB962C8B-B14F-4D97-AF65-F5344CB8AC3E}">
        <p14:creationId xmlns:p14="http://schemas.microsoft.com/office/powerpoint/2010/main" val="30808523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a:t>
            </a:fld>
            <a:endParaRPr lang="en-US" dirty="0"/>
          </a:p>
        </p:txBody>
      </p:sp>
    </p:spTree>
    <p:extLst>
      <p:ext uri="{BB962C8B-B14F-4D97-AF65-F5344CB8AC3E}">
        <p14:creationId xmlns:p14="http://schemas.microsoft.com/office/powerpoint/2010/main" val="3069441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7</a:t>
            </a:fld>
            <a:endParaRPr lang="en-US" dirty="0"/>
          </a:p>
        </p:txBody>
      </p:sp>
    </p:spTree>
    <p:extLst>
      <p:ext uri="{BB962C8B-B14F-4D97-AF65-F5344CB8AC3E}">
        <p14:creationId xmlns:p14="http://schemas.microsoft.com/office/powerpoint/2010/main" val="18800506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8</a:t>
            </a:fld>
            <a:endParaRPr lang="en-US" dirty="0"/>
          </a:p>
        </p:txBody>
      </p:sp>
    </p:spTree>
    <p:extLst>
      <p:ext uri="{BB962C8B-B14F-4D97-AF65-F5344CB8AC3E}">
        <p14:creationId xmlns:p14="http://schemas.microsoft.com/office/powerpoint/2010/main" val="6238236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9</a:t>
            </a:fld>
            <a:endParaRPr lang="en-US" dirty="0"/>
          </a:p>
        </p:txBody>
      </p:sp>
    </p:spTree>
    <p:extLst>
      <p:ext uri="{BB962C8B-B14F-4D97-AF65-F5344CB8AC3E}">
        <p14:creationId xmlns:p14="http://schemas.microsoft.com/office/powerpoint/2010/main" val="2861236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3" name="Rectangle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4" name="Rectangle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5" name="Rectangle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1" name="Rounded Rectangle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Title 7"/>
          <p:cNvSpPr>
            <a:spLocks noGrp="1"/>
          </p:cNvSpPr>
          <p:nvPr>
            <p:ph type="ctrTitle"/>
          </p:nvPr>
        </p:nvSpPr>
        <p:spPr>
          <a:xfrm>
            <a:off x="609600" y="2389009"/>
            <a:ext cx="112776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609600" y="3899938"/>
            <a:ext cx="6604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dirty="0"/>
          </a:p>
        </p:txBody>
      </p:sp>
      <p:sp>
        <p:nvSpPr>
          <p:cNvPr id="17" name="Footer Placeholder 16"/>
          <p:cNvSpPr>
            <a:spLocks noGrp="1"/>
          </p:cNvSpPr>
          <p:nvPr>
            <p:ph type="ftr" sz="quarter" idx="11"/>
          </p:nvPr>
        </p:nvSpPr>
        <p:spPr>
          <a:xfrm>
            <a:off x="7265116" y="4205288"/>
            <a:ext cx="1727200" cy="457200"/>
          </a:xfrm>
        </p:spPr>
        <p:txBody>
          <a:bodyPr/>
          <a:lstStyle>
            <a:lvl1pPr>
              <a:defRPr>
                <a:solidFill>
                  <a:schemeClr val="accent2">
                    <a:lumMod val="75000"/>
                  </a:schemeClr>
                </a:solidFill>
              </a:defRPr>
            </a:lvl1pPr>
          </a:lstStyle>
          <a:p>
            <a:r>
              <a:rPr lang="en-US"/>
              <a:t>Add a footer</a:t>
            </a:r>
            <a:endParaRPr lang="en-US" dirty="0"/>
          </a:p>
        </p:txBody>
      </p:sp>
      <p:sp>
        <p:nvSpPr>
          <p:cNvPr id="28" name="Date Placeholder 27"/>
          <p:cNvSpPr>
            <a:spLocks noGrp="1"/>
          </p:cNvSpPr>
          <p:nvPr>
            <p:ph type="dt" sz="half" idx="10"/>
          </p:nvPr>
        </p:nvSpPr>
        <p:spPr>
          <a:xfrm>
            <a:off x="9043832" y="4206240"/>
            <a:ext cx="1280160" cy="457200"/>
          </a:xfrm>
        </p:spPr>
        <p:txBody>
          <a:bodyPr/>
          <a:lstStyle>
            <a:lvl1pPr>
              <a:defRPr>
                <a:solidFill>
                  <a:schemeClr val="accent2">
                    <a:lumMod val="75000"/>
                  </a:schemeClr>
                </a:solidFill>
              </a:defRPr>
            </a:lvl1pPr>
          </a:lstStyle>
          <a:p>
            <a:fld id="{4E708F12-96AD-4ED4-8132-A78F5E42C1F5}" type="datetime1">
              <a:rPr lang="en-US" smtClean="0"/>
              <a:pPr/>
              <a:t>6/22/2019</a:t>
            </a:fld>
            <a:endParaRPr lang="en-US" dirty="0"/>
          </a:p>
        </p:txBody>
      </p:sp>
      <p:sp>
        <p:nvSpPr>
          <p:cNvPr id="29" name="Slide Number Placeholder 28"/>
          <p:cNvSpPr>
            <a:spLocks noGrp="1"/>
          </p:cNvSpPr>
          <p:nvPr>
            <p:ph type="sldNum" sz="quarter" idx="12"/>
          </p:nvPr>
        </p:nvSpPr>
        <p:spPr>
          <a:xfrm>
            <a:off x="11093451" y="1136"/>
            <a:ext cx="996949" cy="365760"/>
          </a:xfrm>
        </p:spPr>
        <p:txBody>
          <a:bodyPr/>
          <a:lstStyle>
            <a:lvl1pPr algn="r">
              <a:defRPr sz="1800">
                <a:solidFill>
                  <a:schemeClr val="bg1"/>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360115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lvl1pPr>
              <a:defRPr/>
            </a:lvl1pPr>
            <a:lvl5pPr>
              <a:defRPr/>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7B7FA170-8299-44AD-AEEF-FC686C3D7804}" type="datetime1">
              <a:rPr lang="en-US" smtClean="0"/>
              <a:t>6/22/2019</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467844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9042400" y="1143000"/>
            <a:ext cx="2540000" cy="5448300"/>
          </a:xfrm>
        </p:spPr>
        <p:txBody>
          <a:bodyPr vert="eaVert"/>
          <a:lstStyle>
            <a:lvl1pPr>
              <a:defRPr/>
            </a:lvl1pPr>
          </a:lstStyle>
          <a:p>
            <a:r>
              <a:rPr kumimoji="0" lang="en-US" dirty="0"/>
              <a:t>Edit Master title style</a:t>
            </a:r>
          </a:p>
        </p:txBody>
      </p:sp>
      <p:sp>
        <p:nvSpPr>
          <p:cNvPr id="3" name="Vertical Text Placeholder 2"/>
          <p:cNvSpPr>
            <a:spLocks noGrp="1"/>
          </p:cNvSpPr>
          <p:nvPr>
            <p:ph type="body" orient="vert" idx="1" hasCustomPrompt="1"/>
          </p:nvPr>
        </p:nvSpPr>
        <p:spPr>
          <a:xfrm>
            <a:off x="609600" y="1143000"/>
            <a:ext cx="8331200" cy="5448300"/>
          </a:xfrm>
        </p:spPr>
        <p:txBody>
          <a:bodyPr vert="eaVert"/>
          <a:lstStyle>
            <a:lvl5pPr>
              <a:defRPr/>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2231763A-68EC-4ECD-9620-D9FE9CDDD622}" type="datetime1">
              <a:rPr lang="en-US" smtClean="0"/>
              <a:t>6/22/2019</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97808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lvl1pPr>
              <a:defRPr/>
            </a:lvl1pPr>
            <a:lvl5pPr>
              <a:defRPr/>
            </a:lvl5pPr>
            <a:lvl6pPr>
              <a:defRPr/>
            </a:lvl6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7B98BEDD-6160-49BB-B372-861DE7DE9BA5}" type="datetime1">
              <a:rPr lang="en-US" smtClean="0"/>
              <a:t>6/22/2019</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594303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968322"/>
            <a:ext cx="10363200" cy="1362075"/>
          </a:xfrm>
        </p:spPr>
        <p:txBody>
          <a:bodyPr anchor="b">
            <a:noAutofit/>
          </a:bodyPr>
          <a:lstStyle>
            <a:lvl1pPr algn="l">
              <a:buNone/>
              <a:defRPr sz="4300" b="1" cap="none" baseline="0">
                <a:ln w="12700">
                  <a:solidFill>
                    <a:schemeClr val="accent2">
                      <a:shade val="90000"/>
                      <a:satMod val="150000"/>
                    </a:schemeClr>
                  </a:solidFill>
                </a:ln>
                <a:solidFill>
                  <a:schemeClr val="accent2"/>
                </a:solidFill>
                <a:effectLst/>
              </a:defRPr>
            </a:lvl1pPr>
          </a:lstStyle>
          <a:p>
            <a:r>
              <a:rPr kumimoji="0" lang="en-US"/>
              <a:t>Click to edit Master title style</a:t>
            </a:r>
            <a:endParaRPr kumimoji="0" lang="en-US" dirty="0"/>
          </a:p>
        </p:txBody>
      </p:sp>
      <p:sp>
        <p:nvSpPr>
          <p:cNvPr id="3" name="Text Placeholder 2"/>
          <p:cNvSpPr>
            <a:spLocks noGrp="1"/>
          </p:cNvSpPr>
          <p:nvPr>
            <p:ph type="body" idx="1"/>
          </p:nvPr>
        </p:nvSpPr>
        <p:spPr>
          <a:xfrm>
            <a:off x="963084" y="3367088"/>
            <a:ext cx="103632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AAE819F-B7FD-4B29-8F66-9E318144BC2A}" type="datetime1">
              <a:rPr lang="en-US" smtClean="0"/>
              <a:t>6/22/2019</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70512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609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4" name="Content Placeholder 3"/>
          <p:cNvSpPr>
            <a:spLocks noGrp="1"/>
          </p:cNvSpPr>
          <p:nvPr>
            <p:ph sz="half" idx="2"/>
          </p:nvPr>
        </p:nvSpPr>
        <p:spPr>
          <a:xfrm>
            <a:off x="6197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D4CA159C-B6E0-4F10-9F4A-2FA57003B139}" type="datetime1">
              <a:rPr lang="en-US" smtClean="0"/>
              <a:t>6/22/2019</a:t>
            </a:fld>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446445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1143000"/>
            <a:ext cx="11176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508000" y="2244970"/>
            <a:ext cx="5388864"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5" name="Content Placeholder 4"/>
          <p:cNvSpPr>
            <a:spLocks noGrp="1"/>
          </p:cNvSpPr>
          <p:nvPr>
            <p:ph sz="quarter" idx="2"/>
          </p:nvPr>
        </p:nvSpPr>
        <p:spPr>
          <a:xfrm>
            <a:off x="508000" y="2708519"/>
            <a:ext cx="5388864"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4" name="Text Placeholder 3"/>
          <p:cNvSpPr>
            <a:spLocks noGrp="1"/>
          </p:cNvSpPr>
          <p:nvPr>
            <p:ph type="body" sz="half" idx="3"/>
          </p:nvPr>
        </p:nvSpPr>
        <p:spPr>
          <a:xfrm>
            <a:off x="6294968" y="2244970"/>
            <a:ext cx="5389033"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6" name="Content Placeholder 5"/>
          <p:cNvSpPr>
            <a:spLocks noGrp="1"/>
          </p:cNvSpPr>
          <p:nvPr>
            <p:ph sz="quarter" idx="4"/>
          </p:nvPr>
        </p:nvSpPr>
        <p:spPr>
          <a:xfrm>
            <a:off x="6291073" y="2708519"/>
            <a:ext cx="5389033"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28" name="Footer Placeholder 27"/>
          <p:cNvSpPr>
            <a:spLocks noGrp="1"/>
          </p:cNvSpPr>
          <p:nvPr>
            <p:ph type="ftr" sz="quarter" idx="12"/>
          </p:nvPr>
        </p:nvSpPr>
        <p:spPr/>
        <p:txBody>
          <a:bodyPr rtlCol="0"/>
          <a:lstStyle/>
          <a:p>
            <a:r>
              <a:rPr lang="en-US" dirty="0"/>
              <a:t>Add a footer</a:t>
            </a:r>
          </a:p>
        </p:txBody>
      </p:sp>
      <p:sp>
        <p:nvSpPr>
          <p:cNvPr id="26" name="Date Placeholder 25"/>
          <p:cNvSpPr>
            <a:spLocks noGrp="1"/>
          </p:cNvSpPr>
          <p:nvPr>
            <p:ph type="dt" sz="half" idx="10"/>
          </p:nvPr>
        </p:nvSpPr>
        <p:spPr/>
        <p:txBody>
          <a:bodyPr rtlCol="0"/>
          <a:lstStyle/>
          <a:p>
            <a:fld id="{8170CBBB-D1D1-4386-A5E9-07F3477B78F3}" type="datetime1">
              <a:rPr lang="en-US" smtClean="0"/>
              <a:t>6/22/2019</a:t>
            </a:fld>
            <a:endParaRPr lang="en-US" dirty="0"/>
          </a:p>
        </p:txBody>
      </p:sp>
      <p:sp>
        <p:nvSpPr>
          <p:cNvPr id="27" name="Slide Number Placeholder 26"/>
          <p:cNvSpPr>
            <a:spLocks noGrp="1"/>
          </p:cNvSpPr>
          <p:nvPr>
            <p:ph type="sldNum" sz="quarter" idx="11"/>
          </p:nvPr>
        </p:nvSpPr>
        <p:spPr/>
        <p:txBody>
          <a:bodyPr rtlCol="0"/>
          <a:lstStyle/>
          <a:p>
            <a:fld id="{401CF334-2D5C-4859-84A6-CA7E6E43FAEB}" type="slidenum">
              <a:rPr lang="en-US" smtClean="0"/>
              <a:t>‹#›</a:t>
            </a:fld>
            <a:endParaRPr lang="en-US" dirty="0"/>
          </a:p>
        </p:txBody>
      </p:sp>
    </p:spTree>
    <p:extLst>
      <p:ext uri="{BB962C8B-B14F-4D97-AF65-F5344CB8AC3E}">
        <p14:creationId xmlns:p14="http://schemas.microsoft.com/office/powerpoint/2010/main" val="37071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1069848"/>
          </a:xfrm>
        </p:spPr>
        <p:txBody>
          <a:bodyPr anchor="ctr"/>
          <a:lstStyle>
            <a:lvl1pPr>
              <a:defRPr sz="4000">
                <a:solidFill>
                  <a:schemeClr val="tx2"/>
                </a:solidFill>
              </a:defRPr>
            </a:lvl1pPr>
          </a:lstStyle>
          <a:p>
            <a:r>
              <a:rPr kumimoji="0" lang="en-US"/>
              <a:t>Click to edit Master title style</a:t>
            </a:r>
          </a:p>
        </p:txBody>
      </p:sp>
      <p:sp>
        <p:nvSpPr>
          <p:cNvPr id="4" name="Footer Placeholder 3"/>
          <p:cNvSpPr>
            <a:spLocks noGrp="1"/>
          </p:cNvSpPr>
          <p:nvPr>
            <p:ph type="ftr" sz="quarter" idx="11"/>
          </p:nvPr>
        </p:nvSpPr>
        <p:spPr>
          <a:xfrm>
            <a:off x="7010400" y="612648"/>
            <a:ext cx="1767840" cy="457200"/>
          </a:xfrm>
        </p:spPr>
        <p:txBody>
          <a:bodyPr/>
          <a:lstStyle/>
          <a:p>
            <a:r>
              <a:rPr lang="en-US" dirty="0"/>
              <a:t>Add a footer</a:t>
            </a:r>
          </a:p>
        </p:txBody>
      </p:sp>
      <p:sp>
        <p:nvSpPr>
          <p:cNvPr id="3" name="Date Placeholder 2"/>
          <p:cNvSpPr>
            <a:spLocks noGrp="1"/>
          </p:cNvSpPr>
          <p:nvPr>
            <p:ph type="dt" sz="half" idx="10"/>
          </p:nvPr>
        </p:nvSpPr>
        <p:spPr>
          <a:xfrm>
            <a:off x="8778240" y="612648"/>
            <a:ext cx="1276352" cy="457200"/>
          </a:xfrm>
        </p:spPr>
        <p:txBody>
          <a:bodyPr/>
          <a:lstStyle/>
          <a:p>
            <a:fld id="{9FA4CAD8-0EA7-4615-B69B-B2F199EF3A93}" type="datetime1">
              <a:rPr lang="en-US" smtClean="0"/>
              <a:t>6/22/2019</a:t>
            </a:fld>
            <a:endParaRPr lang="en-US" dirty="0"/>
          </a:p>
        </p:txBody>
      </p:sp>
      <p:sp>
        <p:nvSpPr>
          <p:cNvPr id="5" name="Slide Number Placeholder 4"/>
          <p:cNvSpPr>
            <a:spLocks noGrp="1"/>
          </p:cNvSpPr>
          <p:nvPr>
            <p:ph type="sldNum" sz="quarter" idx="12"/>
          </p:nvPr>
        </p:nvSpPr>
        <p:spPr>
          <a:xfrm>
            <a:off x="10899648" y="2272"/>
            <a:ext cx="1016000" cy="365760"/>
          </a:xfrm>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821952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B9234BD7-6953-492C-921B-E68B2D7F14C8}" type="datetime1">
              <a:rPr lang="en-US" smtClean="0"/>
              <a:t>6/22/2019</a:t>
            </a:fld>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135695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137995" y="1101970"/>
            <a:ext cx="4511040" cy="877824"/>
          </a:xfrm>
        </p:spPr>
        <p:txBody>
          <a:bodyPr anchor="b"/>
          <a:lstStyle>
            <a:lvl1pPr algn="l">
              <a:buNone/>
              <a:defRPr sz="1800" b="1"/>
            </a:lvl1pPr>
          </a:lstStyle>
          <a:p>
            <a:r>
              <a:rPr kumimoji="0" lang="en-US" dirty="0"/>
              <a:t>Edit Master title style</a:t>
            </a:r>
          </a:p>
        </p:txBody>
      </p:sp>
      <p:sp>
        <p:nvSpPr>
          <p:cNvPr id="4" name="Content Placeholder 3"/>
          <p:cNvSpPr>
            <a:spLocks noGrp="1"/>
          </p:cNvSpPr>
          <p:nvPr>
            <p:ph sz="half" idx="1"/>
          </p:nvPr>
        </p:nvSpPr>
        <p:spPr>
          <a:xfrm>
            <a:off x="203200" y="776287"/>
            <a:ext cx="6803136" cy="580508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3" name="Text Placeholder 2"/>
          <p:cNvSpPr>
            <a:spLocks noGrp="1"/>
          </p:cNvSpPr>
          <p:nvPr>
            <p:ph type="body" idx="2"/>
          </p:nvPr>
        </p:nvSpPr>
        <p:spPr>
          <a:xfrm>
            <a:off x="7137995" y="2010727"/>
            <a:ext cx="4511040" cy="4580573"/>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5A17D9B-D4D3-4E23-88DF-2E354FA43196}" type="datetime1">
              <a:rPr lang="en-US" smtClean="0"/>
              <a:t>6/22/2019</a:t>
            </a:fld>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498685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8117924" y="3274309"/>
            <a:ext cx="34544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541F67C5-D04E-4576-B61C-12ABA14BBD6C}" type="datetime1">
              <a:rPr lang="en-US" smtClean="0"/>
              <a:t>6/22/2019</a:t>
            </a:fld>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88361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9" name="Rectangle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0" name="Rectangle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1" name="Rectangle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3" name="Rounded Rectangle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4" name="Rounded Rectangle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5" name="Rectangle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6" name="Rectangle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7" name="Rectangle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8" name="Rectangle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9" name="Rectangle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40" name="Rectangle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Title Placeholder 21"/>
          <p:cNvSpPr>
            <a:spLocks noGrp="1"/>
          </p:cNvSpPr>
          <p:nvPr>
            <p:ph type="title"/>
          </p:nvPr>
        </p:nvSpPr>
        <p:spPr>
          <a:xfrm>
            <a:off x="609600" y="1143000"/>
            <a:ext cx="10972800" cy="1066800"/>
          </a:xfrm>
          <a:prstGeom prst="rect">
            <a:avLst/>
          </a:prstGeom>
        </p:spPr>
        <p:txBody>
          <a:bodyPr vert="horz" anchor="ctr">
            <a:normAutofit/>
          </a:bodyPr>
          <a:lstStyle/>
          <a:p>
            <a:r>
              <a:rPr kumimoji="0" lang="en-US"/>
              <a:t>Click to edit Master title style</a:t>
            </a:r>
            <a:endParaRPr kumimoji="0" lang="en-US" dirty="0"/>
          </a:p>
        </p:txBody>
      </p:sp>
      <p:sp>
        <p:nvSpPr>
          <p:cNvPr id="13" name="Text Placeholder 12"/>
          <p:cNvSpPr>
            <a:spLocks noGrp="1"/>
          </p:cNvSpPr>
          <p:nvPr>
            <p:ph type="body" idx="1"/>
          </p:nvPr>
        </p:nvSpPr>
        <p:spPr>
          <a:xfrm>
            <a:off x="609600" y="2249424"/>
            <a:ext cx="10972800" cy="4325112"/>
          </a:xfrm>
          <a:prstGeom prst="rect">
            <a:avLst/>
          </a:prstGeom>
        </p:spPr>
        <p:txBody>
          <a:bodyPr vert="horz">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3"/>
          </p:nvPr>
        </p:nvSpPr>
        <p:spPr>
          <a:xfrm>
            <a:off x="7010400" y="612648"/>
            <a:ext cx="1767840" cy="457200"/>
          </a:xfrm>
          <a:prstGeom prst="rect">
            <a:avLst/>
          </a:prstGeom>
        </p:spPr>
        <p:txBody>
          <a:bodyPr vert="horz"/>
          <a:lstStyle>
            <a:lvl1pPr algn="r" eaLnBrk="1" latinLnBrk="0" hangingPunct="1">
              <a:defRPr kumimoji="0" sz="1100">
                <a:solidFill>
                  <a:schemeClr val="accent2">
                    <a:lumMod val="75000"/>
                  </a:schemeClr>
                </a:solidFill>
              </a:defRPr>
            </a:lvl1pPr>
          </a:lstStyle>
          <a:p>
            <a:r>
              <a:rPr lang="en-US"/>
              <a:t>Add a footer</a:t>
            </a:r>
            <a:endParaRPr lang="en-US" dirty="0"/>
          </a:p>
        </p:txBody>
      </p:sp>
      <p:sp>
        <p:nvSpPr>
          <p:cNvPr id="14" name="Date Placeholder 13"/>
          <p:cNvSpPr>
            <a:spLocks noGrp="1"/>
          </p:cNvSpPr>
          <p:nvPr>
            <p:ph type="dt" sz="half" idx="2"/>
          </p:nvPr>
        </p:nvSpPr>
        <p:spPr>
          <a:xfrm>
            <a:off x="8782048" y="612648"/>
            <a:ext cx="1276352" cy="457200"/>
          </a:xfrm>
          <a:prstGeom prst="rect">
            <a:avLst/>
          </a:prstGeom>
        </p:spPr>
        <p:txBody>
          <a:bodyPr vert="horz"/>
          <a:lstStyle>
            <a:lvl1pPr algn="l" eaLnBrk="1" latinLnBrk="0" hangingPunct="1">
              <a:defRPr kumimoji="0" sz="1100">
                <a:solidFill>
                  <a:schemeClr val="accent2">
                    <a:lumMod val="75000"/>
                  </a:schemeClr>
                </a:solidFill>
              </a:defRPr>
            </a:lvl1pPr>
          </a:lstStyle>
          <a:p>
            <a:fld id="{C20F09E4-6EA4-4BF3-9FC8-FF40373B88E6}" type="datetime1">
              <a:rPr lang="en-US" smtClean="0"/>
              <a:pPr/>
              <a:t>6/22/2019</a:t>
            </a:fld>
            <a:endParaRPr lang="en-US" dirty="0"/>
          </a:p>
        </p:txBody>
      </p:sp>
      <p:sp>
        <p:nvSpPr>
          <p:cNvPr id="23" name="Slide Number Placeholder 22"/>
          <p:cNvSpPr>
            <a:spLocks noGrp="1"/>
          </p:cNvSpPr>
          <p:nvPr>
            <p:ph type="sldNum" sz="quarter" idx="4"/>
          </p:nvPr>
        </p:nvSpPr>
        <p:spPr>
          <a:xfrm>
            <a:off x="10899648" y="2272"/>
            <a:ext cx="1016000" cy="365760"/>
          </a:xfrm>
          <a:prstGeom prst="rect">
            <a:avLst/>
          </a:prstGeom>
        </p:spPr>
        <p:txBody>
          <a:bodyPr vert="horz" anchor="b"/>
          <a:lstStyle>
            <a:lvl1pPr algn="r" eaLnBrk="1" latinLnBrk="0" hangingPunct="1">
              <a:defRPr kumimoji="0" sz="1800">
                <a:solidFill>
                  <a:srgbClr val="FFFFFF"/>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213217172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Ứng</a:t>
            </a:r>
            <a:r>
              <a:rPr lang="en-US" dirty="0"/>
              <a:t> </a:t>
            </a:r>
            <a:r>
              <a:rPr lang="en-US" dirty="0" err="1"/>
              <a:t>dụng</a:t>
            </a:r>
            <a:r>
              <a:rPr lang="en-US" dirty="0"/>
              <a:t> </a:t>
            </a:r>
            <a:r>
              <a:rPr lang="en-US" dirty="0" err="1"/>
              <a:t>điểm</a:t>
            </a:r>
            <a:r>
              <a:rPr lang="en-US" dirty="0"/>
              <a:t> </a:t>
            </a:r>
            <a:r>
              <a:rPr lang="en-US" dirty="0" err="1"/>
              <a:t>danh</a:t>
            </a:r>
            <a:r>
              <a:rPr lang="en-US" dirty="0"/>
              <a:t> </a:t>
            </a:r>
            <a:r>
              <a:rPr lang="en-US" dirty="0" err="1"/>
              <a:t>bằng</a:t>
            </a:r>
            <a:r>
              <a:rPr lang="en-US" dirty="0"/>
              <a:t> </a:t>
            </a:r>
            <a:r>
              <a:rPr lang="en-US" dirty="0" err="1"/>
              <a:t>khuôn</a:t>
            </a:r>
            <a:r>
              <a:rPr lang="en-US" dirty="0"/>
              <a:t> </a:t>
            </a:r>
            <a:r>
              <a:rPr lang="en-US" dirty="0" err="1"/>
              <a:t>mặt</a:t>
            </a:r>
            <a:endParaRPr lang="en-US" dirty="0"/>
          </a:p>
        </p:txBody>
      </p:sp>
      <p:sp>
        <p:nvSpPr>
          <p:cNvPr id="3" name="Subtitle 2"/>
          <p:cNvSpPr>
            <a:spLocks noGrp="1"/>
          </p:cNvSpPr>
          <p:nvPr>
            <p:ph type="subTitle" idx="1"/>
          </p:nvPr>
        </p:nvSpPr>
        <p:spPr/>
        <p:txBody>
          <a:bodyPr/>
          <a:lstStyle/>
          <a:p>
            <a:r>
              <a:rPr lang="en-US" dirty="0" err="1"/>
              <a:t>Trình</a:t>
            </a:r>
            <a:r>
              <a:rPr lang="en-US" dirty="0"/>
              <a:t> </a:t>
            </a:r>
            <a:r>
              <a:rPr lang="en-US" dirty="0" err="1"/>
              <a:t>bày</a:t>
            </a:r>
            <a:r>
              <a:rPr lang="en-US" dirty="0"/>
              <a:t>: </a:t>
            </a:r>
          </a:p>
          <a:p>
            <a:r>
              <a:rPr lang="en-US" dirty="0"/>
              <a:t>	</a:t>
            </a:r>
            <a:r>
              <a:rPr lang="en-US" dirty="0" err="1"/>
              <a:t>Nguyễn</a:t>
            </a:r>
            <a:r>
              <a:rPr lang="en-US" dirty="0"/>
              <a:t> </a:t>
            </a:r>
            <a:r>
              <a:rPr lang="en-US" dirty="0" err="1"/>
              <a:t>Văn</a:t>
            </a:r>
            <a:r>
              <a:rPr lang="en-US" dirty="0"/>
              <a:t> </a:t>
            </a:r>
            <a:r>
              <a:rPr lang="en-US" dirty="0" err="1"/>
              <a:t>Viết</a:t>
            </a:r>
            <a:r>
              <a:rPr lang="en-US" dirty="0"/>
              <a:t> - 15521007</a:t>
            </a:r>
          </a:p>
        </p:txBody>
      </p:sp>
      <p:sp>
        <p:nvSpPr>
          <p:cNvPr id="4" name="Title 1">
            <a:extLst>
              <a:ext uri="{FF2B5EF4-FFF2-40B4-BE49-F238E27FC236}">
                <a16:creationId xmlns:a16="http://schemas.microsoft.com/office/drawing/2014/main" id="{303F6533-1E5E-428A-9369-C7EE365A4941}"/>
              </a:ext>
            </a:extLst>
          </p:cNvPr>
          <p:cNvSpPr txBox="1">
            <a:spLocks/>
          </p:cNvSpPr>
          <p:nvPr/>
        </p:nvSpPr>
        <p:spPr>
          <a:xfrm>
            <a:off x="609600" y="1613092"/>
            <a:ext cx="11277600" cy="1470025"/>
          </a:xfrm>
          <a:prstGeom prst="rect">
            <a:avLst/>
          </a:prstGeom>
        </p:spPr>
        <p:txBody>
          <a:bodyPr vert="horz" anchor="b">
            <a:normAutofit/>
          </a:bodyPr>
          <a:lstStyle>
            <a:lvl1pPr algn="l" rtl="0" eaLnBrk="1" latinLnBrk="0" hangingPunct="1">
              <a:spcBef>
                <a:spcPct val="0"/>
              </a:spcBef>
              <a:buNone/>
              <a:defRPr kumimoji="0" sz="4400" kern="1200">
                <a:solidFill>
                  <a:schemeClr val="bg1"/>
                </a:solidFill>
                <a:latin typeface="+mj-lt"/>
                <a:ea typeface="+mj-ea"/>
                <a:cs typeface="+mj-cs"/>
              </a:defRPr>
            </a:lvl1pPr>
          </a:lstStyle>
          <a:p>
            <a:r>
              <a:rPr lang="en-US" dirty="0"/>
              <a:t>BÁO CÁO ĐỒ ÁN MÔN HỌC CS406</a:t>
            </a:r>
          </a:p>
        </p:txBody>
      </p:sp>
    </p:spTree>
    <p:extLst>
      <p:ext uri="{BB962C8B-B14F-4D97-AF65-F5344CB8AC3E}">
        <p14:creationId xmlns:p14="http://schemas.microsoft.com/office/powerpoint/2010/main" val="70630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vi-VN" dirty="0"/>
              <a:t>ơ</a:t>
            </a:r>
            <a:r>
              <a:rPr lang="en-US" dirty="0"/>
              <a:t> </a:t>
            </a:r>
            <a:r>
              <a:rPr lang="en-US" dirty="0" err="1"/>
              <a:t>sở</a:t>
            </a:r>
            <a:r>
              <a:rPr lang="en-US" dirty="0"/>
              <a:t> </a:t>
            </a:r>
            <a:r>
              <a:rPr lang="en-US" dirty="0" err="1"/>
              <a:t>lý</a:t>
            </a:r>
            <a:r>
              <a:rPr lang="en-US" dirty="0"/>
              <a:t> </a:t>
            </a:r>
            <a:r>
              <a:rPr lang="en-US" dirty="0" err="1"/>
              <a:t>thuyết</a:t>
            </a:r>
            <a:endParaRPr lang="en-US" dirty="0"/>
          </a:p>
        </p:txBody>
      </p:sp>
      <p:sp>
        <p:nvSpPr>
          <p:cNvPr id="3" name="Content Placeholder 2"/>
          <p:cNvSpPr>
            <a:spLocks noGrp="1"/>
          </p:cNvSpPr>
          <p:nvPr>
            <p:ph idx="1"/>
          </p:nvPr>
        </p:nvSpPr>
        <p:spPr>
          <a:xfrm>
            <a:off x="609600" y="2249424"/>
            <a:ext cx="10972800" cy="4325112"/>
          </a:xfrm>
        </p:spPr>
        <p:txBody>
          <a:bodyPr/>
          <a:lstStyle/>
          <a:p>
            <a:r>
              <a:rPr lang="en-US" b="1" dirty="0"/>
              <a:t>LBP Cascade Classifier </a:t>
            </a:r>
            <a:r>
              <a:rPr lang="en-US" b="1" dirty="0" err="1"/>
              <a:t>trong</a:t>
            </a:r>
            <a:r>
              <a:rPr lang="en-US" b="1" dirty="0"/>
              <a:t> </a:t>
            </a:r>
            <a:r>
              <a:rPr lang="en-US" b="1" dirty="0" err="1"/>
              <a:t>bài</a:t>
            </a:r>
            <a:r>
              <a:rPr lang="en-US" b="1" dirty="0"/>
              <a:t> </a:t>
            </a:r>
            <a:r>
              <a:rPr lang="en-US" b="1" dirty="0" err="1"/>
              <a:t>toán</a:t>
            </a:r>
            <a:r>
              <a:rPr lang="en-US" b="1" dirty="0"/>
              <a:t> </a:t>
            </a:r>
            <a:r>
              <a:rPr lang="en-US" b="1" dirty="0" err="1"/>
              <a:t>nhận</a:t>
            </a:r>
            <a:r>
              <a:rPr lang="en-US" b="1" dirty="0"/>
              <a:t> </a:t>
            </a:r>
            <a:r>
              <a:rPr lang="en-US" b="1" dirty="0" err="1"/>
              <a:t>diện</a:t>
            </a:r>
            <a:r>
              <a:rPr lang="en-US" b="1" dirty="0"/>
              <a:t> </a:t>
            </a:r>
            <a:r>
              <a:rPr lang="en-US" b="1" dirty="0" err="1"/>
              <a:t>khuôn</a:t>
            </a:r>
            <a:r>
              <a:rPr lang="en-US" b="1" dirty="0"/>
              <a:t> </a:t>
            </a:r>
            <a:r>
              <a:rPr lang="en-US" b="1" dirty="0" err="1"/>
              <a:t>mặt</a:t>
            </a:r>
            <a:endParaRPr lang="en-US" dirty="0"/>
          </a:p>
        </p:txBody>
      </p:sp>
      <p:pic>
        <p:nvPicPr>
          <p:cNvPr id="5124" name="Picture 4" descr="https://sds-platform-private.s3-us-east-2.amazonaws.com/uploads/54_blog_image_11.jpg">
            <a:extLst>
              <a:ext uri="{FF2B5EF4-FFF2-40B4-BE49-F238E27FC236}">
                <a16:creationId xmlns:a16="http://schemas.microsoft.com/office/drawing/2014/main" id="{F53A914E-4FA7-4A8B-93AB-3B2A3F5DAF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947" y="3149047"/>
            <a:ext cx="3151811" cy="2363858"/>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cdn-images-1.medium.com/max/800/1*-cyqWPcas3CXp4O2O7xPpg.png">
            <a:extLst>
              <a:ext uri="{FF2B5EF4-FFF2-40B4-BE49-F238E27FC236}">
                <a16:creationId xmlns:a16="http://schemas.microsoft.com/office/drawing/2014/main" id="{1929780F-19CF-40C2-9263-6D34E9A8EE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6758" y="3598380"/>
            <a:ext cx="7620000" cy="191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26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vi-VN" dirty="0"/>
              <a:t>ơ</a:t>
            </a:r>
            <a:r>
              <a:rPr lang="en-US" dirty="0"/>
              <a:t> </a:t>
            </a:r>
            <a:r>
              <a:rPr lang="en-US" dirty="0" err="1"/>
              <a:t>sở</a:t>
            </a:r>
            <a:r>
              <a:rPr lang="en-US" dirty="0"/>
              <a:t> </a:t>
            </a:r>
            <a:r>
              <a:rPr lang="en-US" dirty="0" err="1"/>
              <a:t>lý</a:t>
            </a:r>
            <a:r>
              <a:rPr lang="en-US" dirty="0"/>
              <a:t> </a:t>
            </a:r>
            <a:r>
              <a:rPr lang="en-US" dirty="0" err="1"/>
              <a:t>thuyết</a:t>
            </a:r>
            <a:endParaRPr lang="en-US" dirty="0"/>
          </a:p>
        </p:txBody>
      </p:sp>
      <p:sp>
        <p:nvSpPr>
          <p:cNvPr id="3" name="Content Placeholder 2"/>
          <p:cNvSpPr>
            <a:spLocks noGrp="1"/>
          </p:cNvSpPr>
          <p:nvPr>
            <p:ph idx="1"/>
          </p:nvPr>
        </p:nvSpPr>
        <p:spPr>
          <a:xfrm>
            <a:off x="609600" y="2249424"/>
            <a:ext cx="10972800" cy="4325112"/>
          </a:xfrm>
        </p:spPr>
        <p:txBody>
          <a:bodyPr/>
          <a:lstStyle/>
          <a:p>
            <a:r>
              <a:rPr lang="en-US" b="1" dirty="0"/>
              <a:t>LBP Cascade Classifier </a:t>
            </a:r>
            <a:r>
              <a:rPr lang="en-US" b="1" dirty="0" err="1"/>
              <a:t>trong</a:t>
            </a:r>
            <a:r>
              <a:rPr lang="en-US" b="1" dirty="0"/>
              <a:t> </a:t>
            </a:r>
            <a:r>
              <a:rPr lang="en-US" b="1" dirty="0" err="1"/>
              <a:t>bài</a:t>
            </a:r>
            <a:r>
              <a:rPr lang="en-US" b="1" dirty="0"/>
              <a:t> </a:t>
            </a:r>
            <a:r>
              <a:rPr lang="en-US" b="1" dirty="0" err="1"/>
              <a:t>toán</a:t>
            </a:r>
            <a:r>
              <a:rPr lang="en-US" b="1" dirty="0"/>
              <a:t> </a:t>
            </a:r>
            <a:r>
              <a:rPr lang="en-US" b="1" dirty="0" err="1"/>
              <a:t>nhận</a:t>
            </a:r>
            <a:r>
              <a:rPr lang="en-US" b="1" dirty="0"/>
              <a:t> </a:t>
            </a:r>
            <a:r>
              <a:rPr lang="en-US" b="1" dirty="0" err="1"/>
              <a:t>diện</a:t>
            </a:r>
            <a:r>
              <a:rPr lang="en-US" b="1" dirty="0"/>
              <a:t> </a:t>
            </a:r>
            <a:r>
              <a:rPr lang="en-US" b="1" dirty="0" err="1"/>
              <a:t>khuôn</a:t>
            </a:r>
            <a:r>
              <a:rPr lang="en-US" b="1" dirty="0"/>
              <a:t> </a:t>
            </a:r>
            <a:r>
              <a:rPr lang="en-US" b="1" dirty="0" err="1"/>
              <a:t>mặt</a:t>
            </a:r>
            <a:endParaRPr lang="en-US" b="1" dirty="0"/>
          </a:p>
          <a:p>
            <a:pPr lvl="1"/>
            <a:r>
              <a:rPr lang="vi-VN" dirty="0"/>
              <a:t> LBP không bị ảnh hưởng bởi những thay đổi trong điều kiện ánh sáng:</a:t>
            </a:r>
            <a:endParaRPr lang="en-US" dirty="0"/>
          </a:p>
          <a:p>
            <a:pPr lvl="1"/>
            <a:endParaRPr lang="en-US" dirty="0"/>
          </a:p>
        </p:txBody>
      </p:sp>
      <p:pic>
        <p:nvPicPr>
          <p:cNvPr id="7170" name="Picture 2" descr="https://sds-platform-private.s3-us-east-2.amazonaws.com/uploads/54_blog_image_12.jpg">
            <a:extLst>
              <a:ext uri="{FF2B5EF4-FFF2-40B4-BE49-F238E27FC236}">
                <a16:creationId xmlns:a16="http://schemas.microsoft.com/office/drawing/2014/main" id="{58CEC429-49CC-4EF5-9B21-501805EB83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7769" y="3588026"/>
            <a:ext cx="5287770" cy="3026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0167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vi-VN" dirty="0"/>
              <a:t>ơ</a:t>
            </a:r>
            <a:r>
              <a:rPr lang="en-US" dirty="0"/>
              <a:t> </a:t>
            </a:r>
            <a:r>
              <a:rPr lang="en-US" dirty="0" err="1"/>
              <a:t>sở</a:t>
            </a:r>
            <a:r>
              <a:rPr lang="en-US" dirty="0"/>
              <a:t> </a:t>
            </a:r>
            <a:r>
              <a:rPr lang="en-US" dirty="0" err="1"/>
              <a:t>lý</a:t>
            </a:r>
            <a:r>
              <a:rPr lang="en-US" dirty="0"/>
              <a:t> </a:t>
            </a:r>
            <a:r>
              <a:rPr lang="en-US" dirty="0" err="1"/>
              <a:t>thuyết</a:t>
            </a:r>
            <a:endParaRPr lang="en-US" dirty="0"/>
          </a:p>
        </p:txBody>
      </p:sp>
      <p:sp>
        <p:nvSpPr>
          <p:cNvPr id="3" name="Content Placeholder 2"/>
          <p:cNvSpPr>
            <a:spLocks noGrp="1"/>
          </p:cNvSpPr>
          <p:nvPr>
            <p:ph idx="1"/>
          </p:nvPr>
        </p:nvSpPr>
        <p:spPr>
          <a:xfrm>
            <a:off x="609600" y="2249424"/>
            <a:ext cx="10972800" cy="4325112"/>
          </a:xfrm>
        </p:spPr>
        <p:txBody>
          <a:bodyPr/>
          <a:lstStyle/>
          <a:p>
            <a:r>
              <a:rPr lang="en-US" b="1" dirty="0" err="1"/>
              <a:t>Ưu</a:t>
            </a:r>
            <a:r>
              <a:rPr lang="en-US" b="1" dirty="0"/>
              <a:t> </a:t>
            </a:r>
            <a:r>
              <a:rPr lang="en-US" b="1" dirty="0" err="1"/>
              <a:t>nhược</a:t>
            </a:r>
            <a:r>
              <a:rPr lang="en-US" b="1" dirty="0"/>
              <a:t> </a:t>
            </a:r>
            <a:r>
              <a:rPr lang="en-US" b="1" dirty="0" err="1"/>
              <a:t>điểm</a:t>
            </a:r>
            <a:r>
              <a:rPr lang="en-US" b="1" dirty="0"/>
              <a:t> </a:t>
            </a:r>
            <a:r>
              <a:rPr lang="en-US" b="1" dirty="0" err="1"/>
              <a:t>của</a:t>
            </a:r>
            <a:r>
              <a:rPr lang="en-US" b="1" dirty="0"/>
              <a:t> LBP</a:t>
            </a:r>
          </a:p>
        </p:txBody>
      </p:sp>
      <p:pic>
        <p:nvPicPr>
          <p:cNvPr id="6146" name="Picture 2" descr="https://sds-platform-private.s3-us-east-2.amazonaws.com/uploads/5_blog_image_12.png">
            <a:extLst>
              <a:ext uri="{FF2B5EF4-FFF2-40B4-BE49-F238E27FC236}">
                <a16:creationId xmlns:a16="http://schemas.microsoft.com/office/drawing/2014/main" id="{509DB282-7222-4380-9EA7-76621769A5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0714" y="2627781"/>
            <a:ext cx="6371943" cy="3989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0064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err="1"/>
              <a:t>Ứng</a:t>
            </a:r>
            <a:r>
              <a:rPr lang="en-US" dirty="0"/>
              <a:t> </a:t>
            </a:r>
            <a:r>
              <a:rPr lang="en-US" dirty="0" err="1"/>
              <a:t>dụng</a:t>
            </a:r>
            <a:r>
              <a:rPr lang="en-US" dirty="0"/>
              <a:t> </a:t>
            </a:r>
            <a:r>
              <a:rPr lang="en-US" dirty="0" err="1"/>
              <a:t>và</a:t>
            </a:r>
            <a:r>
              <a:rPr lang="en-US" dirty="0"/>
              <a:t> demo</a:t>
            </a:r>
          </a:p>
        </p:txBody>
      </p:sp>
      <p:sp>
        <p:nvSpPr>
          <p:cNvPr id="6" name="Text Placeholder 5"/>
          <p:cNvSpPr>
            <a:spLocks noGrp="1"/>
          </p:cNvSpPr>
          <p:nvPr>
            <p:ph sz="half" idx="1"/>
          </p:nvPr>
        </p:nvSpPr>
        <p:spPr/>
        <p:txBody>
          <a:bodyPr>
            <a:normAutofit/>
          </a:bodyPr>
          <a:lstStyle/>
          <a:p>
            <a:r>
              <a:rPr lang="en-US" sz="2800" b="1" dirty="0" err="1"/>
              <a:t>Worflow</a:t>
            </a:r>
            <a:endParaRPr lang="en-US" sz="2800" b="1" dirty="0"/>
          </a:p>
        </p:txBody>
      </p:sp>
      <p:pic>
        <p:nvPicPr>
          <p:cNvPr id="4" name="Picture 3">
            <a:extLst>
              <a:ext uri="{FF2B5EF4-FFF2-40B4-BE49-F238E27FC236}">
                <a16:creationId xmlns:a16="http://schemas.microsoft.com/office/drawing/2014/main" id="{7108C708-8714-4F15-9F38-942523AB81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2703377"/>
            <a:ext cx="10910557" cy="3551649"/>
          </a:xfrm>
          <a:prstGeom prst="rect">
            <a:avLst/>
          </a:prstGeom>
        </p:spPr>
      </p:pic>
    </p:spTree>
    <p:extLst>
      <p:ext uri="{BB962C8B-B14F-4D97-AF65-F5344CB8AC3E}">
        <p14:creationId xmlns:p14="http://schemas.microsoft.com/office/powerpoint/2010/main" val="4237039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err="1"/>
              <a:t>Ứng</a:t>
            </a:r>
            <a:r>
              <a:rPr lang="en-US" dirty="0"/>
              <a:t> </a:t>
            </a:r>
            <a:r>
              <a:rPr lang="en-US" dirty="0" err="1"/>
              <a:t>dụng</a:t>
            </a:r>
            <a:r>
              <a:rPr lang="en-US" dirty="0"/>
              <a:t> </a:t>
            </a:r>
            <a:r>
              <a:rPr lang="en-US" dirty="0" err="1"/>
              <a:t>và</a:t>
            </a:r>
            <a:r>
              <a:rPr lang="en-US" dirty="0"/>
              <a:t> demo</a:t>
            </a:r>
          </a:p>
        </p:txBody>
      </p:sp>
      <p:sp>
        <p:nvSpPr>
          <p:cNvPr id="6" name="Text Placeholder 5"/>
          <p:cNvSpPr>
            <a:spLocks noGrp="1"/>
          </p:cNvSpPr>
          <p:nvPr>
            <p:ph sz="half" idx="1"/>
          </p:nvPr>
        </p:nvSpPr>
        <p:spPr>
          <a:xfrm>
            <a:off x="609600" y="2249425"/>
            <a:ext cx="10548730" cy="4177879"/>
          </a:xfrm>
        </p:spPr>
        <p:txBody>
          <a:bodyPr>
            <a:noAutofit/>
          </a:bodyPr>
          <a:lstStyle/>
          <a:p>
            <a:r>
              <a:rPr lang="en-US" sz="3300" b="1" dirty="0" err="1"/>
              <a:t>Công</a:t>
            </a:r>
            <a:r>
              <a:rPr lang="en-US" sz="3300" b="1" dirty="0"/>
              <a:t> </a:t>
            </a:r>
            <a:r>
              <a:rPr lang="en-US" sz="3300" b="1" dirty="0" err="1"/>
              <a:t>nghệ</a:t>
            </a:r>
            <a:r>
              <a:rPr lang="en-US" sz="3300" b="1" dirty="0"/>
              <a:t> </a:t>
            </a:r>
            <a:r>
              <a:rPr lang="en-US" sz="3300" b="1" dirty="0" err="1"/>
              <a:t>sữ</a:t>
            </a:r>
            <a:r>
              <a:rPr lang="en-US" sz="3300" b="1" dirty="0"/>
              <a:t> </a:t>
            </a:r>
            <a:r>
              <a:rPr lang="en-US" sz="3300" b="1" dirty="0" err="1"/>
              <a:t>dụng</a:t>
            </a:r>
            <a:endParaRPr lang="en-US" sz="3300" b="1" dirty="0"/>
          </a:p>
          <a:p>
            <a:pPr lvl="1"/>
            <a:r>
              <a:rPr lang="en-US" sz="2600" dirty="0"/>
              <a:t>Client: Angular framework, bootstrap 4, OpenCV.js</a:t>
            </a:r>
          </a:p>
          <a:p>
            <a:pPr lvl="1"/>
            <a:r>
              <a:rPr lang="en-US" sz="2600" dirty="0"/>
              <a:t>Server: Python </a:t>
            </a:r>
            <a:r>
              <a:rPr lang="en-US" sz="2600" dirty="0" err="1"/>
              <a:t>với</a:t>
            </a:r>
            <a:r>
              <a:rPr lang="en-US" sz="2600" dirty="0"/>
              <a:t> Flask framework, OpenCV</a:t>
            </a:r>
          </a:p>
          <a:p>
            <a:pPr lvl="1"/>
            <a:r>
              <a:rPr lang="en-US" sz="2600" dirty="0" err="1"/>
              <a:t>Sử</a:t>
            </a:r>
            <a:r>
              <a:rPr lang="en-US" sz="2600" dirty="0"/>
              <a:t> </a:t>
            </a:r>
            <a:r>
              <a:rPr lang="en-US" sz="2600" dirty="0" err="1"/>
              <a:t>dụng</a:t>
            </a:r>
            <a:r>
              <a:rPr lang="en-US" sz="2600" dirty="0"/>
              <a:t> pre-train model (</a:t>
            </a:r>
            <a:r>
              <a:rPr lang="en-US" sz="2600" b="1" dirty="0"/>
              <a:t>lbpcascade_frontalface_improved.xml</a:t>
            </a:r>
            <a:r>
              <a:rPr lang="en-US" sz="2600" dirty="0"/>
              <a:t>) </a:t>
            </a:r>
            <a:r>
              <a:rPr lang="en-US" sz="2600" dirty="0" err="1"/>
              <a:t>của</a:t>
            </a:r>
            <a:r>
              <a:rPr lang="en-US" sz="2600" dirty="0"/>
              <a:t> OpenCV </a:t>
            </a:r>
            <a:r>
              <a:rPr lang="en-US" sz="2600" dirty="0" err="1"/>
              <a:t>để</a:t>
            </a:r>
            <a:r>
              <a:rPr lang="en-US" sz="2600" dirty="0"/>
              <a:t> </a:t>
            </a:r>
            <a:r>
              <a:rPr lang="en-US" sz="2600" dirty="0" err="1"/>
              <a:t>nhận</a:t>
            </a:r>
            <a:r>
              <a:rPr lang="en-US" sz="2600" dirty="0"/>
              <a:t> </a:t>
            </a:r>
            <a:r>
              <a:rPr lang="en-US" sz="2600" dirty="0" err="1"/>
              <a:t>diện</a:t>
            </a:r>
            <a:r>
              <a:rPr lang="en-US" sz="2600" dirty="0"/>
              <a:t> </a:t>
            </a:r>
            <a:r>
              <a:rPr lang="en-US" sz="2600" dirty="0" err="1"/>
              <a:t>khuôn</a:t>
            </a:r>
            <a:r>
              <a:rPr lang="en-US" sz="2600" dirty="0"/>
              <a:t> </a:t>
            </a:r>
            <a:r>
              <a:rPr lang="en-US" sz="2600" dirty="0" err="1"/>
              <a:t>mặt</a:t>
            </a:r>
            <a:r>
              <a:rPr lang="en-US" sz="2600" dirty="0"/>
              <a:t> </a:t>
            </a:r>
            <a:r>
              <a:rPr lang="en-US" sz="2600" dirty="0" err="1"/>
              <a:t>phía</a:t>
            </a:r>
            <a:r>
              <a:rPr lang="en-US" sz="2600" dirty="0"/>
              <a:t> Client.</a:t>
            </a:r>
          </a:p>
          <a:p>
            <a:pPr lvl="1"/>
            <a:r>
              <a:rPr lang="en-US" sz="2600" dirty="0" err="1"/>
              <a:t>Sử</a:t>
            </a:r>
            <a:r>
              <a:rPr lang="en-US" sz="2600" dirty="0"/>
              <a:t> </a:t>
            </a:r>
            <a:r>
              <a:rPr lang="en-US" sz="2600" dirty="0" err="1"/>
              <a:t>dụng</a:t>
            </a:r>
            <a:r>
              <a:rPr lang="en-US" sz="2600" dirty="0"/>
              <a:t> </a:t>
            </a:r>
            <a:r>
              <a:rPr lang="en-US" sz="2600" b="1" dirty="0"/>
              <a:t>cv2.face.createLBPHFaceRecognizer() </a:t>
            </a:r>
            <a:r>
              <a:rPr lang="en-US" sz="2600" dirty="0" err="1"/>
              <a:t>để</a:t>
            </a:r>
            <a:r>
              <a:rPr lang="en-US" sz="2600" dirty="0"/>
              <a:t> train model </a:t>
            </a:r>
            <a:r>
              <a:rPr lang="en-US" sz="2600" dirty="0" err="1"/>
              <a:t>phía</a:t>
            </a:r>
            <a:r>
              <a:rPr lang="en-US" sz="2600" dirty="0"/>
              <a:t> server </a:t>
            </a:r>
            <a:r>
              <a:rPr lang="en-US" sz="2600" dirty="0" err="1"/>
              <a:t>và</a:t>
            </a:r>
            <a:r>
              <a:rPr lang="en-US" sz="2600" dirty="0"/>
              <a:t> Flask </a:t>
            </a:r>
            <a:r>
              <a:rPr lang="en-US" sz="2600" dirty="0" err="1"/>
              <a:t>để</a:t>
            </a:r>
            <a:r>
              <a:rPr lang="en-US" sz="2600" dirty="0"/>
              <a:t> publish API.</a:t>
            </a:r>
          </a:p>
        </p:txBody>
      </p:sp>
    </p:spTree>
    <p:extLst>
      <p:ext uri="{BB962C8B-B14F-4D97-AF65-F5344CB8AC3E}">
        <p14:creationId xmlns:p14="http://schemas.microsoft.com/office/powerpoint/2010/main" val="2454602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err="1"/>
              <a:t>Ứng</a:t>
            </a:r>
            <a:r>
              <a:rPr lang="en-US" dirty="0"/>
              <a:t> </a:t>
            </a:r>
            <a:r>
              <a:rPr lang="en-US" dirty="0" err="1"/>
              <a:t>dụng</a:t>
            </a:r>
            <a:r>
              <a:rPr lang="en-US" dirty="0"/>
              <a:t> </a:t>
            </a:r>
            <a:r>
              <a:rPr lang="en-US" dirty="0" err="1"/>
              <a:t>và</a:t>
            </a:r>
            <a:r>
              <a:rPr lang="en-US" dirty="0"/>
              <a:t> demo</a:t>
            </a:r>
          </a:p>
        </p:txBody>
      </p:sp>
      <p:sp>
        <p:nvSpPr>
          <p:cNvPr id="6" name="Text Placeholder 5"/>
          <p:cNvSpPr>
            <a:spLocks noGrp="1"/>
          </p:cNvSpPr>
          <p:nvPr>
            <p:ph sz="half" idx="1"/>
          </p:nvPr>
        </p:nvSpPr>
        <p:spPr>
          <a:xfrm>
            <a:off x="609600" y="2249425"/>
            <a:ext cx="10548730" cy="4177879"/>
          </a:xfrm>
        </p:spPr>
        <p:txBody>
          <a:bodyPr>
            <a:noAutofit/>
          </a:bodyPr>
          <a:lstStyle/>
          <a:p>
            <a:r>
              <a:rPr lang="en-US" sz="3300" b="1" dirty="0"/>
              <a:t>Demo</a:t>
            </a:r>
          </a:p>
        </p:txBody>
      </p:sp>
    </p:spTree>
    <p:extLst>
      <p:ext uri="{BB962C8B-B14F-4D97-AF65-F5344CB8AC3E}">
        <p14:creationId xmlns:p14="http://schemas.microsoft.com/office/powerpoint/2010/main" val="1488308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Tổng</a:t>
            </a:r>
            <a:r>
              <a:rPr lang="en-US" dirty="0"/>
              <a:t> </a:t>
            </a:r>
            <a:r>
              <a:rPr lang="en-US" dirty="0" err="1"/>
              <a:t>quan</a:t>
            </a:r>
            <a:r>
              <a:rPr lang="en-US" dirty="0"/>
              <a:t> </a:t>
            </a:r>
            <a:r>
              <a:rPr lang="en-US" dirty="0" err="1"/>
              <a:t>nội</a:t>
            </a:r>
            <a:r>
              <a:rPr lang="en-US" dirty="0"/>
              <a:t> dung</a:t>
            </a:r>
          </a:p>
        </p:txBody>
      </p:sp>
      <p:sp>
        <p:nvSpPr>
          <p:cNvPr id="3" name="Content Placeholder 2"/>
          <p:cNvSpPr>
            <a:spLocks noGrp="1"/>
          </p:cNvSpPr>
          <p:nvPr>
            <p:ph idx="1"/>
          </p:nvPr>
        </p:nvSpPr>
        <p:spPr/>
        <p:txBody>
          <a:bodyPr/>
          <a:lstStyle/>
          <a:p>
            <a:r>
              <a:rPr lang="en-US" dirty="0"/>
              <a:t>C</a:t>
            </a:r>
            <a:r>
              <a:rPr lang="vi-VN" dirty="0"/>
              <a:t>ơ</a:t>
            </a:r>
            <a:r>
              <a:rPr lang="en-US" dirty="0"/>
              <a:t> </a:t>
            </a:r>
            <a:r>
              <a:rPr lang="en-US" dirty="0" err="1"/>
              <a:t>sở</a:t>
            </a:r>
            <a:r>
              <a:rPr lang="en-US" dirty="0"/>
              <a:t> </a:t>
            </a:r>
            <a:r>
              <a:rPr lang="en-US" dirty="0" err="1"/>
              <a:t>lý</a:t>
            </a:r>
            <a:r>
              <a:rPr lang="en-US" dirty="0"/>
              <a:t> </a:t>
            </a:r>
            <a:r>
              <a:rPr lang="en-US" dirty="0" err="1"/>
              <a:t>thuyết</a:t>
            </a:r>
            <a:r>
              <a:rPr lang="en-US" dirty="0"/>
              <a:t>.</a:t>
            </a:r>
          </a:p>
          <a:p>
            <a:r>
              <a:rPr lang="en-US" dirty="0" err="1"/>
              <a:t>Ứng</a:t>
            </a:r>
            <a:r>
              <a:rPr lang="en-US" dirty="0"/>
              <a:t> </a:t>
            </a:r>
            <a:r>
              <a:rPr lang="en-US" dirty="0" err="1"/>
              <a:t>dụng</a:t>
            </a:r>
            <a:r>
              <a:rPr lang="en-US" dirty="0"/>
              <a:t> </a:t>
            </a:r>
            <a:r>
              <a:rPr lang="en-US" dirty="0" err="1"/>
              <a:t>thực</a:t>
            </a:r>
            <a:r>
              <a:rPr lang="en-US" dirty="0"/>
              <a:t> </a:t>
            </a:r>
            <a:r>
              <a:rPr lang="en-US" dirty="0" err="1"/>
              <a:t>tế</a:t>
            </a:r>
            <a:r>
              <a:rPr lang="en-US" dirty="0"/>
              <a:t>.</a:t>
            </a:r>
          </a:p>
          <a:p>
            <a:r>
              <a:rPr lang="en-US" dirty="0" err="1"/>
              <a:t>Kết</a:t>
            </a:r>
            <a:r>
              <a:rPr lang="en-US" dirty="0"/>
              <a:t> </a:t>
            </a:r>
            <a:r>
              <a:rPr lang="en-US" dirty="0" err="1"/>
              <a:t>quả</a:t>
            </a:r>
            <a:r>
              <a:rPr lang="en-US" dirty="0"/>
              <a:t> </a:t>
            </a:r>
            <a:r>
              <a:rPr lang="en-US" dirty="0" err="1"/>
              <a:t>và</a:t>
            </a:r>
            <a:r>
              <a:rPr lang="en-US" dirty="0"/>
              <a:t> demo.</a:t>
            </a:r>
          </a:p>
        </p:txBody>
      </p:sp>
    </p:spTree>
    <p:extLst>
      <p:ext uri="{BB962C8B-B14F-4D97-AF65-F5344CB8AC3E}">
        <p14:creationId xmlns:p14="http://schemas.microsoft.com/office/powerpoint/2010/main" val="1851896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vi-VN" dirty="0"/>
              <a:t>ơ</a:t>
            </a:r>
            <a:r>
              <a:rPr lang="en-US" dirty="0"/>
              <a:t> </a:t>
            </a:r>
            <a:r>
              <a:rPr lang="en-US" dirty="0" err="1"/>
              <a:t>sở</a:t>
            </a:r>
            <a:r>
              <a:rPr lang="en-US" dirty="0"/>
              <a:t> </a:t>
            </a:r>
            <a:r>
              <a:rPr lang="en-US" dirty="0" err="1"/>
              <a:t>lý</a:t>
            </a:r>
            <a:r>
              <a:rPr lang="en-US" dirty="0"/>
              <a:t> </a:t>
            </a:r>
            <a:r>
              <a:rPr lang="en-US" dirty="0" err="1"/>
              <a:t>thuyết</a:t>
            </a:r>
            <a:endParaRPr lang="en-US" dirty="0"/>
          </a:p>
        </p:txBody>
      </p:sp>
      <p:sp>
        <p:nvSpPr>
          <p:cNvPr id="3" name="Content Placeholder 2"/>
          <p:cNvSpPr>
            <a:spLocks noGrp="1"/>
          </p:cNvSpPr>
          <p:nvPr>
            <p:ph idx="1"/>
          </p:nvPr>
        </p:nvSpPr>
        <p:spPr/>
        <p:txBody>
          <a:bodyPr/>
          <a:lstStyle/>
          <a:p>
            <a:r>
              <a:rPr lang="en-US" b="1" dirty="0"/>
              <a:t>Face Detection </a:t>
            </a:r>
            <a:r>
              <a:rPr lang="en-US" b="1" dirty="0" err="1"/>
              <a:t>là</a:t>
            </a:r>
            <a:r>
              <a:rPr lang="en-US" b="1" dirty="0"/>
              <a:t> </a:t>
            </a:r>
            <a:r>
              <a:rPr lang="en-US" b="1" dirty="0" err="1"/>
              <a:t>gì</a:t>
            </a:r>
            <a:r>
              <a:rPr lang="en-US" b="1" dirty="0"/>
              <a:t>?</a:t>
            </a:r>
          </a:p>
          <a:p>
            <a:pPr lvl="1"/>
            <a:r>
              <a:rPr lang="vi-VN" dirty="0"/>
              <a:t>Face Detection (Phát hiện khuôn mặt) là một ứng dụng của Computer Vision được sử dụng trong nhiều lĩnh vực, với chức năng phát hiện khuôn mặt con người trong một bức ảnh kỹ thuật số.</a:t>
            </a:r>
            <a:endParaRPr lang="en-US" dirty="0"/>
          </a:p>
          <a:p>
            <a:pPr lvl="1"/>
            <a:r>
              <a:rPr lang="vi-VN" dirty="0"/>
              <a:t>Phát hiện khuôn mặt (detect) là bước đầu tiên của bài toán nhận diện khuôn mặt (recognize).</a:t>
            </a:r>
            <a:endParaRPr lang="en-US" dirty="0"/>
          </a:p>
        </p:txBody>
      </p:sp>
    </p:spTree>
    <p:extLst>
      <p:ext uri="{BB962C8B-B14F-4D97-AF65-F5344CB8AC3E}">
        <p14:creationId xmlns:p14="http://schemas.microsoft.com/office/powerpoint/2010/main" val="997860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vi-VN" dirty="0"/>
              <a:t>ơ</a:t>
            </a:r>
            <a:r>
              <a:rPr lang="en-US" dirty="0"/>
              <a:t> </a:t>
            </a:r>
            <a:r>
              <a:rPr lang="en-US" dirty="0" err="1"/>
              <a:t>sở</a:t>
            </a:r>
            <a:r>
              <a:rPr lang="en-US" dirty="0"/>
              <a:t> </a:t>
            </a:r>
            <a:r>
              <a:rPr lang="en-US" dirty="0" err="1"/>
              <a:t>lý</a:t>
            </a:r>
            <a:r>
              <a:rPr lang="en-US" dirty="0"/>
              <a:t> </a:t>
            </a:r>
            <a:r>
              <a:rPr lang="en-US" dirty="0" err="1"/>
              <a:t>thuyết</a:t>
            </a:r>
            <a:endParaRPr lang="en-US" dirty="0"/>
          </a:p>
        </p:txBody>
      </p:sp>
      <p:sp>
        <p:nvSpPr>
          <p:cNvPr id="3" name="Content Placeholder 2"/>
          <p:cNvSpPr>
            <a:spLocks noGrp="1"/>
          </p:cNvSpPr>
          <p:nvPr>
            <p:ph idx="1"/>
          </p:nvPr>
        </p:nvSpPr>
        <p:spPr/>
        <p:txBody>
          <a:bodyPr>
            <a:normAutofit/>
          </a:bodyPr>
          <a:lstStyle/>
          <a:p>
            <a:r>
              <a:rPr lang="en-US" b="1" dirty="0"/>
              <a:t>Face Detection </a:t>
            </a:r>
            <a:r>
              <a:rPr lang="en-US" b="1" dirty="0" err="1"/>
              <a:t>là</a:t>
            </a:r>
            <a:r>
              <a:rPr lang="en-US" b="1" dirty="0"/>
              <a:t> </a:t>
            </a:r>
            <a:r>
              <a:rPr lang="en-US" b="1" dirty="0" err="1"/>
              <a:t>gì</a:t>
            </a:r>
            <a:r>
              <a:rPr lang="en-US" b="1" dirty="0"/>
              <a:t>?</a:t>
            </a:r>
          </a:p>
          <a:p>
            <a:pPr lvl="1"/>
            <a:r>
              <a:rPr lang="en-US" dirty="0"/>
              <a:t>N</a:t>
            </a:r>
            <a:r>
              <a:rPr lang="vi-VN" dirty="0"/>
              <a:t>hận diện khuôn mặt có 3 bước</a:t>
            </a:r>
            <a:endParaRPr lang="en-US" dirty="0"/>
          </a:p>
          <a:p>
            <a:pPr marL="411480" lvl="1" indent="0">
              <a:buNone/>
            </a:pPr>
            <a:r>
              <a:rPr lang="en-US" dirty="0"/>
              <a:t>- B1: </a:t>
            </a:r>
            <a:r>
              <a:rPr lang="en-US" dirty="0" err="1"/>
              <a:t>Tiền</a:t>
            </a:r>
            <a:r>
              <a:rPr lang="en-US" dirty="0"/>
              <a:t> </a:t>
            </a:r>
            <a:r>
              <a:rPr lang="en-US" dirty="0" err="1"/>
              <a:t>xử</a:t>
            </a:r>
            <a:r>
              <a:rPr lang="en-US" dirty="0"/>
              <a:t> </a:t>
            </a:r>
            <a:r>
              <a:rPr lang="en-US" dirty="0" err="1"/>
              <a:t>lý</a:t>
            </a:r>
            <a:r>
              <a:rPr lang="en-US" dirty="0"/>
              <a:t> </a:t>
            </a:r>
            <a:r>
              <a:rPr lang="en-US" dirty="0" err="1"/>
              <a:t>ảnh</a:t>
            </a:r>
            <a:r>
              <a:rPr lang="en-US" dirty="0"/>
              <a:t>: </a:t>
            </a:r>
            <a:r>
              <a:rPr lang="en-US" dirty="0" err="1"/>
              <a:t>trích</a:t>
            </a:r>
            <a:r>
              <a:rPr lang="en-US" dirty="0"/>
              <a:t> </a:t>
            </a:r>
            <a:r>
              <a:rPr lang="en-US" dirty="0" err="1"/>
              <a:t>xuất</a:t>
            </a:r>
            <a:r>
              <a:rPr lang="en-US" dirty="0"/>
              <a:t> </a:t>
            </a:r>
            <a:r>
              <a:rPr lang="en-US" dirty="0" err="1"/>
              <a:t>ảnh</a:t>
            </a:r>
            <a:r>
              <a:rPr lang="en-US" dirty="0"/>
              <a:t> </a:t>
            </a:r>
            <a:r>
              <a:rPr lang="en-US" dirty="0" err="1"/>
              <a:t>từ</a:t>
            </a:r>
            <a:r>
              <a:rPr lang="en-US" dirty="0"/>
              <a:t> video, webcam. Sau </a:t>
            </a:r>
            <a:r>
              <a:rPr lang="en-US" dirty="0" err="1"/>
              <a:t>đó</a:t>
            </a:r>
            <a:r>
              <a:rPr lang="en-US" dirty="0"/>
              <a:t> </a:t>
            </a:r>
            <a:r>
              <a:rPr lang="en-US" dirty="0" err="1"/>
              <a:t>biến</a:t>
            </a:r>
            <a:r>
              <a:rPr lang="en-US" dirty="0"/>
              <a:t> </a:t>
            </a:r>
            <a:r>
              <a:rPr lang="en-US" dirty="0" err="1"/>
              <a:t>đổi</a:t>
            </a:r>
            <a:r>
              <a:rPr lang="en-US" dirty="0"/>
              <a:t> </a:t>
            </a:r>
            <a:r>
              <a:rPr lang="en-US" dirty="0" err="1"/>
              <a:t>thành</a:t>
            </a:r>
            <a:r>
              <a:rPr lang="en-US" dirty="0"/>
              <a:t> </a:t>
            </a:r>
            <a:r>
              <a:rPr lang="en-US" dirty="0" err="1"/>
              <a:t>ảnh</a:t>
            </a:r>
            <a:r>
              <a:rPr lang="en-US" dirty="0"/>
              <a:t> </a:t>
            </a:r>
            <a:r>
              <a:rPr lang="en-US" dirty="0" err="1"/>
              <a:t>xám</a:t>
            </a:r>
            <a:r>
              <a:rPr lang="en-US" dirty="0"/>
              <a:t> (gray)</a:t>
            </a:r>
          </a:p>
          <a:p>
            <a:pPr marL="411480" lvl="1" indent="0">
              <a:buNone/>
            </a:pPr>
            <a:r>
              <a:rPr lang="en-US" dirty="0"/>
              <a:t>- B2: </a:t>
            </a:r>
            <a:r>
              <a:rPr lang="en-US" dirty="0" err="1"/>
              <a:t>Tìm</a:t>
            </a:r>
            <a:r>
              <a:rPr lang="en-US" dirty="0"/>
              <a:t> </a:t>
            </a:r>
            <a:r>
              <a:rPr lang="en-US" dirty="0" err="1"/>
              <a:t>khuôn</a:t>
            </a:r>
            <a:r>
              <a:rPr lang="en-US" dirty="0"/>
              <a:t> </a:t>
            </a:r>
            <a:r>
              <a:rPr lang="en-US" dirty="0" err="1"/>
              <a:t>mặt</a:t>
            </a:r>
            <a:r>
              <a:rPr lang="en-US" dirty="0"/>
              <a:t> </a:t>
            </a:r>
            <a:r>
              <a:rPr lang="en-US" dirty="0" err="1"/>
              <a:t>trong</a:t>
            </a:r>
            <a:r>
              <a:rPr lang="en-US" dirty="0"/>
              <a:t> </a:t>
            </a:r>
            <a:r>
              <a:rPr lang="en-US" dirty="0" err="1"/>
              <a:t>ảnh</a:t>
            </a:r>
            <a:r>
              <a:rPr lang="en-US" dirty="0"/>
              <a:t> </a:t>
            </a:r>
            <a:r>
              <a:rPr lang="en-US" dirty="0" err="1"/>
              <a:t>xem</a:t>
            </a:r>
            <a:r>
              <a:rPr lang="en-US" dirty="0"/>
              <a:t> </a:t>
            </a:r>
            <a:r>
              <a:rPr lang="en-US" dirty="0" err="1"/>
              <a:t>có</a:t>
            </a:r>
            <a:r>
              <a:rPr lang="en-US" dirty="0"/>
              <a:t> </a:t>
            </a:r>
            <a:r>
              <a:rPr lang="en-US" dirty="0" err="1"/>
              <a:t>khuôn</a:t>
            </a:r>
            <a:r>
              <a:rPr lang="en-US" dirty="0"/>
              <a:t> </a:t>
            </a:r>
            <a:r>
              <a:rPr lang="en-US" dirty="0" err="1"/>
              <a:t>mặt</a:t>
            </a:r>
            <a:r>
              <a:rPr lang="en-US" dirty="0"/>
              <a:t> </a:t>
            </a:r>
            <a:r>
              <a:rPr lang="en-US" dirty="0" err="1"/>
              <a:t>trong</a:t>
            </a:r>
            <a:r>
              <a:rPr lang="en-US" dirty="0"/>
              <a:t> </a:t>
            </a:r>
            <a:r>
              <a:rPr lang="en-US" dirty="0" err="1"/>
              <a:t>ảnh</a:t>
            </a:r>
            <a:r>
              <a:rPr lang="en-US" dirty="0"/>
              <a:t> </a:t>
            </a:r>
            <a:r>
              <a:rPr lang="en-US" dirty="0" err="1"/>
              <a:t>không</a:t>
            </a:r>
            <a:r>
              <a:rPr lang="en-US" dirty="0"/>
              <a:t>? </a:t>
            </a:r>
            <a:r>
              <a:rPr lang="en-US" dirty="0" err="1"/>
              <a:t>Nếu</a:t>
            </a:r>
            <a:r>
              <a:rPr lang="en-US" dirty="0"/>
              <a:t> </a:t>
            </a:r>
            <a:r>
              <a:rPr lang="en-US" dirty="0" err="1"/>
              <a:t>có</a:t>
            </a:r>
            <a:r>
              <a:rPr lang="en-US" dirty="0"/>
              <a:t> </a:t>
            </a:r>
            <a:r>
              <a:rPr lang="en-US" dirty="0" err="1"/>
              <a:t>thì</a:t>
            </a:r>
            <a:r>
              <a:rPr lang="en-US" dirty="0"/>
              <a:t> </a:t>
            </a:r>
            <a:r>
              <a:rPr lang="en-US" dirty="0" err="1"/>
              <a:t>có</a:t>
            </a:r>
            <a:r>
              <a:rPr lang="en-US" dirty="0"/>
              <a:t> bao </a:t>
            </a:r>
            <a:r>
              <a:rPr lang="en-US" dirty="0" err="1"/>
              <a:t>nhiêu</a:t>
            </a:r>
            <a:r>
              <a:rPr lang="en-US" dirty="0"/>
              <a:t> </a:t>
            </a:r>
            <a:r>
              <a:rPr lang="en-US" dirty="0" err="1"/>
              <a:t>khuôn</a:t>
            </a:r>
            <a:r>
              <a:rPr lang="en-US" dirty="0"/>
              <a:t> </a:t>
            </a:r>
            <a:r>
              <a:rPr lang="en-US" dirty="0" err="1"/>
              <a:t>mặt</a:t>
            </a:r>
            <a:r>
              <a:rPr lang="en-US" dirty="0"/>
              <a:t>?</a:t>
            </a:r>
          </a:p>
          <a:p>
            <a:pPr lvl="1">
              <a:buFontTx/>
              <a:buChar char="-"/>
            </a:pPr>
            <a:r>
              <a:rPr lang="en-US" dirty="0"/>
              <a:t>B3: </a:t>
            </a:r>
            <a:r>
              <a:rPr lang="en-US" dirty="0" err="1"/>
              <a:t>Nhận</a:t>
            </a:r>
            <a:r>
              <a:rPr lang="en-US" dirty="0"/>
              <a:t> </a:t>
            </a:r>
            <a:r>
              <a:rPr lang="en-US" dirty="0" err="1"/>
              <a:t>diện</a:t>
            </a:r>
            <a:r>
              <a:rPr lang="en-US" dirty="0"/>
              <a:t> </a:t>
            </a:r>
            <a:r>
              <a:rPr lang="en-US" dirty="0" err="1"/>
              <a:t>và</a:t>
            </a:r>
            <a:r>
              <a:rPr lang="en-US" dirty="0"/>
              <a:t> </a:t>
            </a:r>
            <a:r>
              <a:rPr lang="en-US" dirty="0" err="1"/>
              <a:t>trả</a:t>
            </a:r>
            <a:r>
              <a:rPr lang="en-US" dirty="0"/>
              <a:t> </a:t>
            </a:r>
            <a:r>
              <a:rPr lang="en-US" dirty="0" err="1"/>
              <a:t>về</a:t>
            </a:r>
            <a:r>
              <a:rPr lang="en-US" dirty="0"/>
              <a:t> </a:t>
            </a:r>
            <a:r>
              <a:rPr lang="en-US" dirty="0" err="1"/>
              <a:t>kết</a:t>
            </a:r>
            <a:r>
              <a:rPr lang="en-US" dirty="0"/>
              <a:t> </a:t>
            </a:r>
            <a:r>
              <a:rPr lang="en-US" dirty="0" err="1"/>
              <a:t>quả</a:t>
            </a:r>
            <a:r>
              <a:rPr lang="en-US" dirty="0"/>
              <a:t> (</a:t>
            </a:r>
            <a:r>
              <a:rPr lang="en-US" dirty="0" err="1"/>
              <a:t>khuôn</a:t>
            </a:r>
            <a:r>
              <a:rPr lang="en-US" dirty="0"/>
              <a:t> </a:t>
            </a:r>
            <a:r>
              <a:rPr lang="en-US" dirty="0" err="1"/>
              <a:t>mặt</a:t>
            </a:r>
            <a:r>
              <a:rPr lang="en-US" dirty="0"/>
              <a:t> </a:t>
            </a:r>
            <a:r>
              <a:rPr lang="en-US"/>
              <a:t>– border-box).</a:t>
            </a:r>
            <a:endParaRPr lang="en-US" dirty="0"/>
          </a:p>
          <a:p>
            <a:pPr marL="411480" lvl="1" indent="0">
              <a:buNone/>
            </a:pPr>
            <a:endParaRPr lang="en-US" dirty="0"/>
          </a:p>
          <a:p>
            <a:pPr lvl="1"/>
            <a:r>
              <a:rPr lang="en-US" dirty="0" err="1"/>
              <a:t>Có</a:t>
            </a:r>
            <a:r>
              <a:rPr lang="en-US" dirty="0"/>
              <a:t> </a:t>
            </a:r>
            <a:r>
              <a:rPr lang="en-US" dirty="0" err="1"/>
              <a:t>nhiều</a:t>
            </a:r>
            <a:r>
              <a:rPr lang="en-US" dirty="0"/>
              <a:t> </a:t>
            </a:r>
            <a:r>
              <a:rPr lang="en-US" dirty="0" err="1"/>
              <a:t>đặc</a:t>
            </a:r>
            <a:r>
              <a:rPr lang="en-US" dirty="0"/>
              <a:t> tr</a:t>
            </a:r>
            <a:r>
              <a:rPr lang="vi-VN" dirty="0"/>
              <a:t>ư</a:t>
            </a:r>
            <a:r>
              <a:rPr lang="en-US" dirty="0"/>
              <a:t>ng </a:t>
            </a:r>
            <a:r>
              <a:rPr lang="en-US" dirty="0" err="1"/>
              <a:t>có</a:t>
            </a:r>
            <a:r>
              <a:rPr lang="en-US" dirty="0"/>
              <a:t> </a:t>
            </a:r>
            <a:r>
              <a:rPr lang="en-US" dirty="0" err="1"/>
              <a:t>thể</a:t>
            </a:r>
            <a:r>
              <a:rPr lang="en-US" dirty="0"/>
              <a:t> đ</a:t>
            </a:r>
            <a:r>
              <a:rPr lang="vi-VN" dirty="0"/>
              <a:t>ư</a:t>
            </a:r>
            <a:r>
              <a:rPr lang="en-US" dirty="0" err="1"/>
              <a:t>ợc</a:t>
            </a:r>
            <a:r>
              <a:rPr lang="en-US" dirty="0"/>
              <a:t> </a:t>
            </a:r>
            <a:r>
              <a:rPr lang="en-US" dirty="0" err="1"/>
              <a:t>sữ</a:t>
            </a:r>
            <a:r>
              <a:rPr lang="en-US" dirty="0"/>
              <a:t> </a:t>
            </a:r>
            <a:r>
              <a:rPr lang="en-US" dirty="0" err="1"/>
              <a:t>dụng</a:t>
            </a:r>
            <a:r>
              <a:rPr lang="en-US" dirty="0"/>
              <a:t> </a:t>
            </a:r>
            <a:r>
              <a:rPr lang="en-US" dirty="0" err="1"/>
              <a:t>cho</a:t>
            </a:r>
            <a:r>
              <a:rPr lang="en-US" dirty="0"/>
              <a:t> </a:t>
            </a:r>
            <a:r>
              <a:rPr lang="en-US" dirty="0" err="1"/>
              <a:t>bài</a:t>
            </a:r>
            <a:r>
              <a:rPr lang="en-US" dirty="0"/>
              <a:t> </a:t>
            </a:r>
            <a:r>
              <a:rPr lang="en-US" dirty="0" err="1"/>
              <a:t>toán</a:t>
            </a:r>
            <a:r>
              <a:rPr lang="en-US" dirty="0"/>
              <a:t> </a:t>
            </a:r>
            <a:r>
              <a:rPr lang="en-US" dirty="0" err="1"/>
              <a:t>nhận</a:t>
            </a:r>
            <a:r>
              <a:rPr lang="en-US" dirty="0"/>
              <a:t> </a:t>
            </a:r>
            <a:r>
              <a:rPr lang="en-US" dirty="0" err="1"/>
              <a:t>diện</a:t>
            </a:r>
            <a:r>
              <a:rPr lang="en-US" dirty="0"/>
              <a:t> </a:t>
            </a:r>
            <a:r>
              <a:rPr lang="en-US" dirty="0" err="1"/>
              <a:t>khuôn</a:t>
            </a:r>
            <a:r>
              <a:rPr lang="en-US" dirty="0"/>
              <a:t> </a:t>
            </a:r>
            <a:r>
              <a:rPr lang="en-US" dirty="0" err="1"/>
              <a:t>mặt</a:t>
            </a:r>
            <a:r>
              <a:rPr lang="en-US" dirty="0"/>
              <a:t> </a:t>
            </a:r>
            <a:r>
              <a:rPr lang="en-US" dirty="0" err="1"/>
              <a:t>nh</a:t>
            </a:r>
            <a:r>
              <a:rPr lang="vi-VN" dirty="0"/>
              <a:t>ư</a:t>
            </a:r>
            <a:r>
              <a:rPr lang="en-US" dirty="0"/>
              <a:t>: HAAR, LBP, HOG…</a:t>
            </a:r>
          </a:p>
          <a:p>
            <a:pPr lvl="1">
              <a:buFontTx/>
              <a:buChar char="-"/>
            </a:pPr>
            <a:endParaRPr lang="en-US" dirty="0"/>
          </a:p>
        </p:txBody>
      </p:sp>
    </p:spTree>
    <p:extLst>
      <p:ext uri="{BB962C8B-B14F-4D97-AF65-F5344CB8AC3E}">
        <p14:creationId xmlns:p14="http://schemas.microsoft.com/office/powerpoint/2010/main" val="2454191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vi-VN" dirty="0"/>
              <a:t>ơ</a:t>
            </a:r>
            <a:r>
              <a:rPr lang="en-US" dirty="0"/>
              <a:t> </a:t>
            </a:r>
            <a:r>
              <a:rPr lang="en-US" dirty="0" err="1"/>
              <a:t>sở</a:t>
            </a:r>
            <a:r>
              <a:rPr lang="en-US" dirty="0"/>
              <a:t> </a:t>
            </a:r>
            <a:r>
              <a:rPr lang="en-US" dirty="0" err="1"/>
              <a:t>lý</a:t>
            </a:r>
            <a:r>
              <a:rPr lang="en-US" dirty="0"/>
              <a:t> </a:t>
            </a:r>
            <a:r>
              <a:rPr lang="en-US" dirty="0" err="1"/>
              <a:t>thuyết</a:t>
            </a:r>
            <a:endParaRPr lang="en-US" dirty="0"/>
          </a:p>
        </p:txBody>
      </p:sp>
      <p:sp>
        <p:nvSpPr>
          <p:cNvPr id="3" name="Content Placeholder 2"/>
          <p:cNvSpPr>
            <a:spLocks noGrp="1"/>
          </p:cNvSpPr>
          <p:nvPr>
            <p:ph idx="1"/>
          </p:nvPr>
        </p:nvSpPr>
        <p:spPr/>
        <p:txBody>
          <a:bodyPr>
            <a:normAutofit/>
          </a:bodyPr>
          <a:lstStyle/>
          <a:p>
            <a:r>
              <a:rPr lang="en-US" b="1" dirty="0"/>
              <a:t>Face </a:t>
            </a:r>
            <a:r>
              <a:rPr lang="en-US" b="1" dirty="0" err="1"/>
              <a:t>Recogtion</a:t>
            </a:r>
            <a:r>
              <a:rPr lang="en-US" b="1" dirty="0"/>
              <a:t> </a:t>
            </a:r>
            <a:r>
              <a:rPr lang="en-US" b="1" dirty="0" err="1"/>
              <a:t>là</a:t>
            </a:r>
            <a:r>
              <a:rPr lang="en-US" b="1" dirty="0"/>
              <a:t> </a:t>
            </a:r>
            <a:r>
              <a:rPr lang="en-US" b="1" dirty="0" err="1"/>
              <a:t>gì</a:t>
            </a:r>
            <a:r>
              <a:rPr lang="en-US" b="1" dirty="0"/>
              <a:t>?</a:t>
            </a:r>
          </a:p>
          <a:p>
            <a:pPr lvl="1"/>
            <a:r>
              <a:rPr lang="vi-VN" dirty="0">
                <a:latin typeface="Verdana (Body)"/>
              </a:rPr>
              <a:t>Face Recognition (Nhận dạng khuôn mặt) được sử dụng để xác định xem khuôn mặt </a:t>
            </a:r>
            <a:r>
              <a:rPr lang="en-US" dirty="0" err="1">
                <a:latin typeface="Verdana (Body)"/>
              </a:rPr>
              <a:t>đã</a:t>
            </a:r>
            <a:r>
              <a:rPr lang="vi-VN" dirty="0">
                <a:latin typeface="Verdana (Body)"/>
              </a:rPr>
              <a:t> được phát hiện là của ai. </a:t>
            </a:r>
            <a:endParaRPr lang="en-US" dirty="0">
              <a:latin typeface="Verdana (Body)"/>
            </a:endParaRPr>
          </a:p>
          <a:p>
            <a:pPr marL="411480" lvl="1" indent="0">
              <a:buNone/>
            </a:pPr>
            <a:endParaRPr lang="en-US" dirty="0"/>
          </a:p>
          <a:p>
            <a:pPr lvl="1"/>
            <a:r>
              <a:rPr lang="vi-VN" dirty="0"/>
              <a:t>Kỹ thuật Face Recogtion có thể được chia thành 2 bước:</a:t>
            </a:r>
            <a:endParaRPr lang="en-US" dirty="0"/>
          </a:p>
          <a:p>
            <a:pPr lvl="2"/>
            <a:r>
              <a:rPr lang="en-US" dirty="0" err="1">
                <a:latin typeface="Verdana (Body)"/>
              </a:rPr>
              <a:t>Phát</a:t>
            </a:r>
            <a:r>
              <a:rPr lang="en-US" dirty="0">
                <a:latin typeface="Verdana (Body)"/>
              </a:rPr>
              <a:t> </a:t>
            </a:r>
            <a:r>
              <a:rPr lang="en-US" dirty="0" err="1">
                <a:latin typeface="Verdana (Body)"/>
              </a:rPr>
              <a:t>hiện</a:t>
            </a:r>
            <a:r>
              <a:rPr lang="en-US" dirty="0">
                <a:latin typeface="Verdana (Body)"/>
              </a:rPr>
              <a:t> </a:t>
            </a:r>
            <a:r>
              <a:rPr lang="en-US" dirty="0" err="1">
                <a:latin typeface="Verdana (Body)"/>
              </a:rPr>
              <a:t>khuôn</a:t>
            </a:r>
            <a:r>
              <a:rPr lang="en-US" dirty="0">
                <a:latin typeface="Verdana (Body)"/>
              </a:rPr>
              <a:t> </a:t>
            </a:r>
            <a:r>
              <a:rPr lang="en-US" dirty="0" err="1">
                <a:latin typeface="Verdana (Body)"/>
              </a:rPr>
              <a:t>mặt</a:t>
            </a:r>
            <a:r>
              <a:rPr lang="en-US" dirty="0">
                <a:latin typeface="Verdana (Body)"/>
              </a:rPr>
              <a:t> </a:t>
            </a:r>
            <a:r>
              <a:rPr lang="en-US" dirty="0" err="1">
                <a:latin typeface="Verdana (Body)"/>
              </a:rPr>
              <a:t>có</a:t>
            </a:r>
            <a:r>
              <a:rPr lang="en-US" dirty="0">
                <a:latin typeface="Verdana (Body)"/>
              </a:rPr>
              <a:t> </a:t>
            </a:r>
            <a:r>
              <a:rPr lang="en-US" dirty="0" err="1">
                <a:latin typeface="Verdana (Body)"/>
              </a:rPr>
              <a:t>trong</a:t>
            </a:r>
            <a:r>
              <a:rPr lang="en-US" dirty="0">
                <a:latin typeface="Verdana (Body)"/>
              </a:rPr>
              <a:t> </a:t>
            </a:r>
            <a:r>
              <a:rPr lang="en-US" dirty="0" err="1">
                <a:latin typeface="Verdana (Body)"/>
              </a:rPr>
              <a:t>bức</a:t>
            </a:r>
            <a:r>
              <a:rPr lang="en-US" dirty="0">
                <a:latin typeface="Verdana (Body)"/>
              </a:rPr>
              <a:t> </a:t>
            </a:r>
            <a:r>
              <a:rPr lang="en-US" dirty="0" err="1">
                <a:latin typeface="Verdana (Body)"/>
              </a:rPr>
              <a:t>ảnh</a:t>
            </a:r>
            <a:endParaRPr lang="en-US" dirty="0">
              <a:latin typeface="Verdana (Body)"/>
            </a:endParaRPr>
          </a:p>
          <a:p>
            <a:pPr lvl="2"/>
            <a:r>
              <a:rPr lang="vi-VN" dirty="0"/>
              <a:t>Áp dụng các thuật toán để định danh các khuôn mặt đã được phát hiện ở bước 1</a:t>
            </a:r>
            <a:endParaRPr lang="en-US" dirty="0"/>
          </a:p>
        </p:txBody>
      </p:sp>
    </p:spTree>
    <p:extLst>
      <p:ext uri="{BB962C8B-B14F-4D97-AF65-F5344CB8AC3E}">
        <p14:creationId xmlns:p14="http://schemas.microsoft.com/office/powerpoint/2010/main" val="736896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vi-VN" dirty="0"/>
              <a:t>ơ</a:t>
            </a:r>
            <a:r>
              <a:rPr lang="en-US" dirty="0"/>
              <a:t> </a:t>
            </a:r>
            <a:r>
              <a:rPr lang="en-US" dirty="0" err="1"/>
              <a:t>sở</a:t>
            </a:r>
            <a:r>
              <a:rPr lang="en-US" dirty="0"/>
              <a:t> </a:t>
            </a:r>
            <a:r>
              <a:rPr lang="en-US" dirty="0" err="1"/>
              <a:t>lý</a:t>
            </a:r>
            <a:r>
              <a:rPr lang="en-US" dirty="0"/>
              <a:t> </a:t>
            </a:r>
            <a:r>
              <a:rPr lang="en-US" dirty="0" err="1"/>
              <a:t>thuyết</a:t>
            </a:r>
            <a:endParaRPr lang="en-US" dirty="0"/>
          </a:p>
        </p:txBody>
      </p:sp>
      <p:sp>
        <p:nvSpPr>
          <p:cNvPr id="3" name="Content Placeholder 2"/>
          <p:cNvSpPr>
            <a:spLocks noGrp="1"/>
          </p:cNvSpPr>
          <p:nvPr>
            <p:ph idx="1"/>
          </p:nvPr>
        </p:nvSpPr>
        <p:spPr>
          <a:xfrm>
            <a:off x="609600" y="2249424"/>
            <a:ext cx="10972800" cy="4325112"/>
          </a:xfrm>
        </p:spPr>
        <p:txBody>
          <a:bodyPr/>
          <a:lstStyle/>
          <a:p>
            <a:r>
              <a:rPr lang="en-US" b="1" dirty="0"/>
              <a:t>LBP </a:t>
            </a:r>
            <a:r>
              <a:rPr lang="en-US" b="1" dirty="0" err="1"/>
              <a:t>là</a:t>
            </a:r>
            <a:r>
              <a:rPr lang="en-US" b="1" dirty="0"/>
              <a:t> </a:t>
            </a:r>
            <a:r>
              <a:rPr lang="en-US" b="1" dirty="0" err="1"/>
              <a:t>gì</a:t>
            </a:r>
            <a:r>
              <a:rPr lang="en-US" b="1" dirty="0"/>
              <a:t>?</a:t>
            </a:r>
          </a:p>
          <a:p>
            <a:pPr>
              <a:buFontTx/>
              <a:buChar char="-"/>
            </a:pPr>
            <a:r>
              <a:rPr lang="vi-VN" dirty="0"/>
              <a:t>LBP hoạt động trên các hình ảnh có tỷ lệ xám. Đối với mỗi pixel trong một ảnh có tỷ lệ xám, vùng lân cận được chọn xung quanh điểm ảnh hiện tại và giá trị LBP được tính cho pixel sử dụng vùng lân cận.</a:t>
            </a:r>
            <a:endParaRPr lang="en-US" dirty="0"/>
          </a:p>
          <a:p>
            <a:pPr>
              <a:buFontTx/>
              <a:buChar char="-"/>
            </a:pPr>
            <a:r>
              <a:rPr lang="vi-VN" dirty="0"/>
              <a:t>Sau khi tính giá trị LBP của điểm ảnh hiện tại, vị trí pixel tương ứng được cập nhật trong mặt nạ LBP (cùng chiều cao và chiều rộng với hình ảnh đầu vào).</a:t>
            </a:r>
            <a:endParaRPr lang="en-US" dirty="0"/>
          </a:p>
          <a:p>
            <a:pPr>
              <a:buFontTx/>
              <a:buChar char="-"/>
            </a:pPr>
            <a:endParaRPr lang="en-US" dirty="0"/>
          </a:p>
        </p:txBody>
      </p:sp>
    </p:spTree>
    <p:extLst>
      <p:ext uri="{BB962C8B-B14F-4D97-AF65-F5344CB8AC3E}">
        <p14:creationId xmlns:p14="http://schemas.microsoft.com/office/powerpoint/2010/main" val="384888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vi-VN" dirty="0"/>
              <a:t>ơ</a:t>
            </a:r>
            <a:r>
              <a:rPr lang="en-US" dirty="0"/>
              <a:t> </a:t>
            </a:r>
            <a:r>
              <a:rPr lang="en-US" dirty="0" err="1"/>
              <a:t>sở</a:t>
            </a:r>
            <a:r>
              <a:rPr lang="en-US" dirty="0"/>
              <a:t> </a:t>
            </a:r>
            <a:r>
              <a:rPr lang="en-US" dirty="0" err="1"/>
              <a:t>lý</a:t>
            </a:r>
            <a:r>
              <a:rPr lang="en-US" dirty="0"/>
              <a:t> </a:t>
            </a:r>
            <a:r>
              <a:rPr lang="en-US" dirty="0" err="1"/>
              <a:t>thuyết</a:t>
            </a:r>
            <a:endParaRPr lang="en-US" dirty="0"/>
          </a:p>
        </p:txBody>
      </p:sp>
      <p:sp>
        <p:nvSpPr>
          <p:cNvPr id="3" name="Content Placeholder 2"/>
          <p:cNvSpPr>
            <a:spLocks noGrp="1"/>
          </p:cNvSpPr>
          <p:nvPr>
            <p:ph idx="1"/>
          </p:nvPr>
        </p:nvSpPr>
        <p:spPr>
          <a:xfrm>
            <a:off x="609600" y="2249424"/>
            <a:ext cx="10972800" cy="4325112"/>
          </a:xfrm>
        </p:spPr>
        <p:txBody>
          <a:bodyPr/>
          <a:lstStyle/>
          <a:p>
            <a:r>
              <a:rPr lang="en-US" b="1" dirty="0"/>
              <a:t>LBP </a:t>
            </a:r>
            <a:r>
              <a:rPr lang="en-US" b="1" dirty="0" err="1"/>
              <a:t>là</a:t>
            </a:r>
            <a:r>
              <a:rPr lang="en-US" b="1" dirty="0"/>
              <a:t> </a:t>
            </a:r>
            <a:r>
              <a:rPr lang="en-US" b="1" dirty="0" err="1"/>
              <a:t>gì</a:t>
            </a:r>
            <a:r>
              <a:rPr lang="en-US" b="1" dirty="0"/>
              <a:t>?</a:t>
            </a:r>
          </a:p>
          <a:p>
            <a:pPr>
              <a:buFontTx/>
              <a:buChar char="-"/>
            </a:pPr>
            <a:r>
              <a:rPr lang="en-US" dirty="0" err="1"/>
              <a:t>Cách</a:t>
            </a:r>
            <a:r>
              <a:rPr lang="en-US" dirty="0"/>
              <a:t> </a:t>
            </a:r>
            <a:r>
              <a:rPr lang="en-US" dirty="0" err="1"/>
              <a:t>tính</a:t>
            </a:r>
            <a:r>
              <a:rPr lang="en-US" dirty="0"/>
              <a:t>: </a:t>
            </a:r>
          </a:p>
          <a:p>
            <a:pPr lvl="1">
              <a:buFontTx/>
              <a:buChar char="-"/>
            </a:pPr>
            <a:r>
              <a:rPr lang="en-US" dirty="0"/>
              <a:t>B1: </a:t>
            </a:r>
            <a:r>
              <a:rPr lang="en-US" dirty="0" err="1"/>
              <a:t>Tại</a:t>
            </a:r>
            <a:r>
              <a:rPr lang="en-US" dirty="0"/>
              <a:t> 1 </a:t>
            </a:r>
            <a:r>
              <a:rPr lang="en-US" dirty="0" err="1"/>
              <a:t>điểm</a:t>
            </a:r>
            <a:r>
              <a:rPr lang="en-US" dirty="0"/>
              <a:t> </a:t>
            </a:r>
            <a:r>
              <a:rPr lang="en-US" dirty="0" err="1"/>
              <a:t>trên</a:t>
            </a:r>
            <a:r>
              <a:rPr lang="en-US" dirty="0"/>
              <a:t> </a:t>
            </a:r>
            <a:r>
              <a:rPr lang="en-US" dirty="0" err="1"/>
              <a:t>ảnh</a:t>
            </a:r>
            <a:r>
              <a:rPr lang="en-US" dirty="0"/>
              <a:t> </a:t>
            </a:r>
            <a:r>
              <a:rPr lang="en-US" dirty="0" err="1"/>
              <a:t>xác</a:t>
            </a:r>
            <a:r>
              <a:rPr lang="en-US" dirty="0"/>
              <a:t> </a:t>
            </a:r>
            <a:r>
              <a:rPr lang="en-US" dirty="0" err="1"/>
              <a:t>định</a:t>
            </a:r>
            <a:r>
              <a:rPr lang="en-US" dirty="0"/>
              <a:t> </a:t>
            </a:r>
            <a:r>
              <a:rPr lang="en-US" dirty="0" err="1"/>
              <a:t>các</a:t>
            </a:r>
            <a:r>
              <a:rPr lang="en-US" dirty="0"/>
              <a:t> </a:t>
            </a:r>
            <a:r>
              <a:rPr lang="en-US" dirty="0" err="1"/>
              <a:t>điểm</a:t>
            </a:r>
            <a:r>
              <a:rPr lang="en-US" dirty="0"/>
              <a:t> </a:t>
            </a:r>
            <a:r>
              <a:rPr lang="en-US" dirty="0" err="1"/>
              <a:t>lân</a:t>
            </a:r>
            <a:r>
              <a:rPr lang="en-US" dirty="0"/>
              <a:t> </a:t>
            </a:r>
            <a:r>
              <a:rPr lang="en-US" dirty="0" err="1"/>
              <a:t>cận</a:t>
            </a:r>
            <a:endParaRPr lang="en-US" dirty="0"/>
          </a:p>
          <a:p>
            <a:pPr lvl="1">
              <a:buFontTx/>
              <a:buChar char="-"/>
            </a:pPr>
            <a:r>
              <a:rPr lang="en-US" dirty="0"/>
              <a:t>B2: </a:t>
            </a:r>
            <a:r>
              <a:rPr lang="en-US" dirty="0" err="1"/>
              <a:t>Nếu</a:t>
            </a:r>
            <a:r>
              <a:rPr lang="en-US" dirty="0"/>
              <a:t> </a:t>
            </a:r>
            <a:r>
              <a:rPr lang="en-US" dirty="0" err="1"/>
              <a:t>điểm</a:t>
            </a:r>
            <a:r>
              <a:rPr lang="en-US" dirty="0"/>
              <a:t> </a:t>
            </a:r>
            <a:r>
              <a:rPr lang="en-US" dirty="0" err="1"/>
              <a:t>lân</a:t>
            </a:r>
            <a:r>
              <a:rPr lang="en-US" dirty="0"/>
              <a:t> </a:t>
            </a:r>
            <a:r>
              <a:rPr lang="en-US" dirty="0" err="1"/>
              <a:t>cận</a:t>
            </a:r>
            <a:r>
              <a:rPr lang="en-US" dirty="0"/>
              <a:t> </a:t>
            </a:r>
            <a:r>
              <a:rPr lang="en-US" dirty="0" err="1"/>
              <a:t>lớn</a:t>
            </a:r>
            <a:r>
              <a:rPr lang="en-US" dirty="0"/>
              <a:t> </a:t>
            </a:r>
            <a:r>
              <a:rPr lang="en-US" dirty="0" err="1"/>
              <a:t>hơn</a:t>
            </a:r>
            <a:r>
              <a:rPr lang="en-US" dirty="0"/>
              <a:t> </a:t>
            </a:r>
            <a:r>
              <a:rPr lang="en-US" dirty="0" err="1"/>
              <a:t>hoặc</a:t>
            </a:r>
            <a:r>
              <a:rPr lang="en-US" dirty="0"/>
              <a:t> </a:t>
            </a:r>
            <a:r>
              <a:rPr lang="en-US" dirty="0" err="1"/>
              <a:t>bằng</a:t>
            </a:r>
            <a:r>
              <a:rPr lang="en-US" dirty="0"/>
              <a:t> </a:t>
            </a:r>
            <a:r>
              <a:rPr lang="en-US" dirty="0" err="1"/>
              <a:t>điểm</a:t>
            </a:r>
            <a:r>
              <a:rPr lang="en-US" dirty="0"/>
              <a:t> </a:t>
            </a:r>
            <a:r>
              <a:rPr lang="en-US" dirty="0" err="1"/>
              <a:t>đang</a:t>
            </a:r>
            <a:r>
              <a:rPr lang="en-US" dirty="0"/>
              <a:t> </a:t>
            </a:r>
            <a:r>
              <a:rPr lang="en-US" dirty="0" err="1"/>
              <a:t>xét</a:t>
            </a:r>
            <a:r>
              <a:rPr lang="en-US" dirty="0"/>
              <a:t> </a:t>
            </a:r>
            <a:r>
              <a:rPr lang="en-US" dirty="0" err="1"/>
              <a:t>thì</a:t>
            </a:r>
            <a:r>
              <a:rPr lang="en-US" dirty="0"/>
              <a:t> </a:t>
            </a:r>
            <a:r>
              <a:rPr lang="en-US" dirty="0" err="1"/>
              <a:t>mang</a:t>
            </a:r>
            <a:r>
              <a:rPr lang="en-US" dirty="0"/>
              <a:t> </a:t>
            </a:r>
            <a:r>
              <a:rPr lang="en-US" dirty="0" err="1"/>
              <a:t>giá</a:t>
            </a:r>
            <a:r>
              <a:rPr lang="en-US" dirty="0"/>
              <a:t> </a:t>
            </a:r>
            <a:r>
              <a:rPr lang="en-US" dirty="0" err="1"/>
              <a:t>trị</a:t>
            </a:r>
            <a:r>
              <a:rPr lang="en-US" dirty="0"/>
              <a:t> 1 </a:t>
            </a:r>
            <a:r>
              <a:rPr lang="en-US" dirty="0" err="1"/>
              <a:t>trong</a:t>
            </a:r>
            <a:r>
              <a:rPr lang="en-US" dirty="0"/>
              <a:t> slide window </a:t>
            </a:r>
            <a:r>
              <a:rPr lang="en-US" dirty="0" err="1"/>
              <a:t>và</a:t>
            </a:r>
            <a:r>
              <a:rPr lang="en-US" dirty="0"/>
              <a:t> ng</a:t>
            </a:r>
            <a:r>
              <a:rPr lang="vi-VN" dirty="0"/>
              <a:t>ư</a:t>
            </a:r>
            <a:r>
              <a:rPr lang="en-US" dirty="0" err="1"/>
              <a:t>ợc</a:t>
            </a:r>
            <a:r>
              <a:rPr lang="en-US" dirty="0"/>
              <a:t> </a:t>
            </a:r>
            <a:r>
              <a:rPr lang="en-US" dirty="0" err="1"/>
              <a:t>lại</a:t>
            </a:r>
            <a:r>
              <a:rPr lang="en-US" dirty="0"/>
              <a:t> </a:t>
            </a:r>
            <a:r>
              <a:rPr lang="en-US" dirty="0" err="1"/>
              <a:t>mang</a:t>
            </a:r>
            <a:r>
              <a:rPr lang="en-US" dirty="0"/>
              <a:t> </a:t>
            </a:r>
            <a:r>
              <a:rPr lang="en-US" dirty="0" err="1"/>
              <a:t>giá</a:t>
            </a:r>
            <a:r>
              <a:rPr lang="en-US" dirty="0"/>
              <a:t> </a:t>
            </a:r>
            <a:r>
              <a:rPr lang="en-US" dirty="0" err="1"/>
              <a:t>trị</a:t>
            </a:r>
            <a:r>
              <a:rPr lang="en-US" dirty="0"/>
              <a:t> 0</a:t>
            </a:r>
          </a:p>
          <a:p>
            <a:pPr lvl="1">
              <a:buFontTx/>
              <a:buChar char="-"/>
            </a:pPr>
            <a:r>
              <a:rPr lang="en-US" dirty="0"/>
              <a:t>B3: Sau </a:t>
            </a:r>
            <a:r>
              <a:rPr lang="en-US" dirty="0" err="1"/>
              <a:t>khi</a:t>
            </a:r>
            <a:r>
              <a:rPr lang="en-US" dirty="0"/>
              <a:t> </a:t>
            </a:r>
            <a:r>
              <a:rPr lang="en-US" dirty="0" err="1"/>
              <a:t>tính</a:t>
            </a:r>
            <a:r>
              <a:rPr lang="en-US" dirty="0"/>
              <a:t> </a:t>
            </a:r>
            <a:r>
              <a:rPr lang="en-US" dirty="0" err="1"/>
              <a:t>hết</a:t>
            </a:r>
            <a:r>
              <a:rPr lang="en-US" dirty="0"/>
              <a:t> </a:t>
            </a:r>
            <a:r>
              <a:rPr lang="en-US" dirty="0" err="1"/>
              <a:t>các</a:t>
            </a:r>
            <a:r>
              <a:rPr lang="en-US" dirty="0"/>
              <a:t> ô =&gt; </a:t>
            </a:r>
            <a:r>
              <a:rPr lang="en-US" dirty="0" err="1"/>
              <a:t>mã</a:t>
            </a:r>
            <a:r>
              <a:rPr lang="en-US" dirty="0"/>
              <a:t> </a:t>
            </a:r>
            <a:r>
              <a:rPr lang="en-US" dirty="0" err="1"/>
              <a:t>nhị</a:t>
            </a:r>
            <a:r>
              <a:rPr lang="en-US" dirty="0"/>
              <a:t> </a:t>
            </a:r>
            <a:r>
              <a:rPr lang="en-US" dirty="0" err="1"/>
              <a:t>phân</a:t>
            </a:r>
            <a:r>
              <a:rPr lang="en-US" dirty="0"/>
              <a:t> =&gt; </a:t>
            </a:r>
            <a:r>
              <a:rPr lang="en-US" dirty="0" err="1"/>
              <a:t>chuyển</a:t>
            </a:r>
            <a:r>
              <a:rPr lang="en-US" dirty="0"/>
              <a:t> </a:t>
            </a:r>
            <a:r>
              <a:rPr lang="en-US" dirty="0" err="1"/>
              <a:t>về</a:t>
            </a:r>
            <a:r>
              <a:rPr lang="en-US" dirty="0"/>
              <a:t> </a:t>
            </a:r>
            <a:r>
              <a:rPr lang="en-US" dirty="0" err="1"/>
              <a:t>thập</a:t>
            </a:r>
            <a:r>
              <a:rPr lang="en-US" dirty="0"/>
              <a:t> </a:t>
            </a:r>
            <a:r>
              <a:rPr lang="en-US" dirty="0" err="1"/>
              <a:t>phân</a:t>
            </a:r>
            <a:r>
              <a:rPr lang="en-US" dirty="0"/>
              <a:t> =&gt; </a:t>
            </a:r>
            <a:r>
              <a:rPr lang="en-US" dirty="0" err="1"/>
              <a:t>giá</a:t>
            </a:r>
            <a:r>
              <a:rPr lang="en-US" dirty="0"/>
              <a:t> </a:t>
            </a:r>
            <a:r>
              <a:rPr lang="en-US" dirty="0" err="1"/>
              <a:t>trị</a:t>
            </a:r>
            <a:r>
              <a:rPr lang="en-US" dirty="0"/>
              <a:t> </a:t>
            </a:r>
            <a:r>
              <a:rPr lang="en-US" dirty="0" err="1"/>
              <a:t>của</a:t>
            </a:r>
            <a:r>
              <a:rPr lang="en-US" dirty="0"/>
              <a:t> </a:t>
            </a:r>
            <a:r>
              <a:rPr lang="en-US" dirty="0" err="1"/>
              <a:t>điểm</a:t>
            </a:r>
            <a:r>
              <a:rPr lang="en-US" dirty="0"/>
              <a:t> </a:t>
            </a:r>
            <a:r>
              <a:rPr lang="en-US" dirty="0" err="1"/>
              <a:t>đó</a:t>
            </a:r>
            <a:r>
              <a:rPr lang="en-US" dirty="0"/>
              <a:t> </a:t>
            </a:r>
            <a:r>
              <a:rPr lang="en-US" dirty="0" err="1"/>
              <a:t>theo</a:t>
            </a:r>
            <a:r>
              <a:rPr lang="en-US" dirty="0"/>
              <a:t> LBP </a:t>
            </a:r>
            <a:r>
              <a:rPr lang="en-US" dirty="0" err="1"/>
              <a:t>đặc</a:t>
            </a:r>
            <a:r>
              <a:rPr lang="en-US" dirty="0"/>
              <a:t> </a:t>
            </a:r>
            <a:r>
              <a:rPr lang="en-US" dirty="0" err="1"/>
              <a:t>trưng</a:t>
            </a:r>
            <a:r>
              <a:rPr lang="en-US" dirty="0"/>
              <a:t>.</a:t>
            </a:r>
          </a:p>
        </p:txBody>
      </p:sp>
    </p:spTree>
    <p:extLst>
      <p:ext uri="{BB962C8B-B14F-4D97-AF65-F5344CB8AC3E}">
        <p14:creationId xmlns:p14="http://schemas.microsoft.com/office/powerpoint/2010/main" val="4232443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vi-VN" dirty="0"/>
              <a:t>ơ</a:t>
            </a:r>
            <a:r>
              <a:rPr lang="en-US" dirty="0"/>
              <a:t> </a:t>
            </a:r>
            <a:r>
              <a:rPr lang="en-US" dirty="0" err="1"/>
              <a:t>sở</a:t>
            </a:r>
            <a:r>
              <a:rPr lang="en-US" dirty="0"/>
              <a:t> </a:t>
            </a:r>
            <a:r>
              <a:rPr lang="en-US" dirty="0" err="1"/>
              <a:t>lý</a:t>
            </a:r>
            <a:r>
              <a:rPr lang="en-US" dirty="0"/>
              <a:t> </a:t>
            </a:r>
            <a:r>
              <a:rPr lang="en-US" dirty="0" err="1"/>
              <a:t>thuyết</a:t>
            </a:r>
            <a:endParaRPr lang="en-US" dirty="0"/>
          </a:p>
        </p:txBody>
      </p:sp>
      <p:sp>
        <p:nvSpPr>
          <p:cNvPr id="3" name="Content Placeholder 2"/>
          <p:cNvSpPr>
            <a:spLocks noGrp="1"/>
          </p:cNvSpPr>
          <p:nvPr>
            <p:ph idx="1"/>
          </p:nvPr>
        </p:nvSpPr>
        <p:spPr>
          <a:xfrm>
            <a:off x="609600" y="2249424"/>
            <a:ext cx="10972800" cy="4325112"/>
          </a:xfrm>
        </p:spPr>
        <p:txBody>
          <a:bodyPr/>
          <a:lstStyle/>
          <a:p>
            <a:r>
              <a:rPr lang="en-US" b="1" dirty="0"/>
              <a:t>LBP </a:t>
            </a:r>
            <a:r>
              <a:rPr lang="en-US" b="1" dirty="0" err="1"/>
              <a:t>là</a:t>
            </a:r>
            <a:r>
              <a:rPr lang="en-US" b="1" dirty="0"/>
              <a:t> </a:t>
            </a:r>
            <a:r>
              <a:rPr lang="en-US" b="1" dirty="0" err="1"/>
              <a:t>gì</a:t>
            </a:r>
            <a:r>
              <a:rPr lang="en-US" b="1" dirty="0"/>
              <a:t>?</a:t>
            </a:r>
          </a:p>
          <a:p>
            <a:pPr>
              <a:buFontTx/>
              <a:buChar char="-"/>
            </a:pPr>
            <a:r>
              <a:rPr lang="en-US" dirty="0" err="1"/>
              <a:t>Ví</a:t>
            </a:r>
            <a:r>
              <a:rPr lang="en-US" dirty="0"/>
              <a:t> </a:t>
            </a:r>
            <a:r>
              <a:rPr lang="en-US" dirty="0" err="1"/>
              <a:t>dụ</a:t>
            </a:r>
            <a:r>
              <a:rPr lang="en-US" dirty="0"/>
              <a:t>:</a:t>
            </a:r>
          </a:p>
        </p:txBody>
      </p:sp>
      <p:pic>
        <p:nvPicPr>
          <p:cNvPr id="3074" name="Picture 2" descr="https://congnghe102.com/uploads/102tech/images/opencv/Screenshot-of-a-LBPH-face-recogniser-696x206.jpg">
            <a:extLst>
              <a:ext uri="{FF2B5EF4-FFF2-40B4-BE49-F238E27FC236}">
                <a16:creationId xmlns:a16="http://schemas.microsoft.com/office/drawing/2014/main" id="{07519BFA-1A9A-4E33-9AD0-8977D560D3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9022" y="3698847"/>
            <a:ext cx="6629400" cy="1962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0156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vi-VN" dirty="0"/>
              <a:t>ơ</a:t>
            </a:r>
            <a:r>
              <a:rPr lang="en-US" dirty="0"/>
              <a:t> </a:t>
            </a:r>
            <a:r>
              <a:rPr lang="en-US" dirty="0" err="1"/>
              <a:t>sở</a:t>
            </a:r>
            <a:r>
              <a:rPr lang="en-US" dirty="0"/>
              <a:t> </a:t>
            </a:r>
            <a:r>
              <a:rPr lang="en-US" dirty="0" err="1"/>
              <a:t>lý</a:t>
            </a:r>
            <a:r>
              <a:rPr lang="en-US" dirty="0"/>
              <a:t> </a:t>
            </a:r>
            <a:r>
              <a:rPr lang="en-US" dirty="0" err="1"/>
              <a:t>thuyết</a:t>
            </a:r>
            <a:endParaRPr lang="en-US" dirty="0"/>
          </a:p>
        </p:txBody>
      </p:sp>
      <p:sp>
        <p:nvSpPr>
          <p:cNvPr id="3" name="Content Placeholder 2"/>
          <p:cNvSpPr>
            <a:spLocks noGrp="1"/>
          </p:cNvSpPr>
          <p:nvPr>
            <p:ph idx="1"/>
          </p:nvPr>
        </p:nvSpPr>
        <p:spPr>
          <a:xfrm>
            <a:off x="609600" y="2249424"/>
            <a:ext cx="10972800" cy="4325112"/>
          </a:xfrm>
        </p:spPr>
        <p:txBody>
          <a:bodyPr/>
          <a:lstStyle/>
          <a:p>
            <a:r>
              <a:rPr lang="en-US" b="1" dirty="0"/>
              <a:t>LBP Cascade Classifier </a:t>
            </a:r>
            <a:r>
              <a:rPr lang="en-US" b="1" dirty="0" err="1"/>
              <a:t>trong</a:t>
            </a:r>
            <a:r>
              <a:rPr lang="en-US" b="1" dirty="0"/>
              <a:t> </a:t>
            </a:r>
            <a:r>
              <a:rPr lang="en-US" b="1" dirty="0" err="1"/>
              <a:t>bài</a:t>
            </a:r>
            <a:r>
              <a:rPr lang="en-US" b="1" dirty="0"/>
              <a:t> </a:t>
            </a:r>
            <a:r>
              <a:rPr lang="en-US" b="1" dirty="0" err="1"/>
              <a:t>toán</a:t>
            </a:r>
            <a:r>
              <a:rPr lang="en-US" b="1" dirty="0"/>
              <a:t> </a:t>
            </a:r>
            <a:r>
              <a:rPr lang="en-US" b="1" dirty="0" err="1"/>
              <a:t>nhận</a:t>
            </a:r>
            <a:r>
              <a:rPr lang="en-US" b="1" dirty="0"/>
              <a:t> </a:t>
            </a:r>
            <a:r>
              <a:rPr lang="en-US" b="1" dirty="0" err="1"/>
              <a:t>diện</a:t>
            </a:r>
            <a:r>
              <a:rPr lang="en-US" b="1" dirty="0"/>
              <a:t> </a:t>
            </a:r>
            <a:r>
              <a:rPr lang="en-US" b="1" dirty="0" err="1"/>
              <a:t>khuôn</a:t>
            </a:r>
            <a:r>
              <a:rPr lang="en-US" b="1" dirty="0"/>
              <a:t> </a:t>
            </a:r>
            <a:r>
              <a:rPr lang="en-US" b="1" dirty="0" err="1"/>
              <a:t>mặt</a:t>
            </a:r>
            <a:endParaRPr lang="en-US" dirty="0"/>
          </a:p>
        </p:txBody>
      </p:sp>
      <p:pic>
        <p:nvPicPr>
          <p:cNvPr id="4098" name="Picture 2" descr="https://sds-platform-private.s3-us-east-2.amazonaws.com/uploads/5_blog_image_9.png">
            <a:extLst>
              <a:ext uri="{FF2B5EF4-FFF2-40B4-BE49-F238E27FC236}">
                <a16:creationId xmlns:a16="http://schemas.microsoft.com/office/drawing/2014/main" id="{24D94433-F8CE-48A6-88DC-A1A1A25787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9718" y="3113019"/>
            <a:ext cx="5715000" cy="17716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s://cdn-images-1.medium.com/max/800/1*lcA9poRiT4KnWDaW-KfKjw.png">
            <a:extLst>
              <a:ext uri="{FF2B5EF4-FFF2-40B4-BE49-F238E27FC236}">
                <a16:creationId xmlns:a16="http://schemas.microsoft.com/office/drawing/2014/main" id="{A11C0976-E546-47DB-A419-B7CB62F608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7218" y="4638675"/>
            <a:ext cx="7620000" cy="2152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7503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raining presentatio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Training presentation.potx" id="{7B9FCAFE-DDE5-4198-9987-54DFCAD80598}" vid="{6015A8B0-C387-4E39-945C-0F39E3EB10B6}"/>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Training presentation</Template>
  <TotalTime>165</TotalTime>
  <Words>750</Words>
  <Application>Microsoft Office PowerPoint</Application>
  <PresentationFormat>Widescreen</PresentationFormat>
  <Paragraphs>111</Paragraphs>
  <Slides>15</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Georgia</vt:lpstr>
      <vt:lpstr>Tahoma</vt:lpstr>
      <vt:lpstr>Verdana</vt:lpstr>
      <vt:lpstr>Verdana (Body)</vt:lpstr>
      <vt:lpstr>Wingdings 2</vt:lpstr>
      <vt:lpstr>Training presentation</vt:lpstr>
      <vt:lpstr>Ứng dụng điểm danh bằng khuôn mặt</vt:lpstr>
      <vt:lpstr>Tổng quan nội dung</vt:lpstr>
      <vt:lpstr>Cơ sở lý thuyết</vt:lpstr>
      <vt:lpstr>Cơ sở lý thuyết</vt:lpstr>
      <vt:lpstr>Cơ sở lý thuyết</vt:lpstr>
      <vt:lpstr>Cơ sở lý thuyết</vt:lpstr>
      <vt:lpstr>Cơ sở lý thuyết</vt:lpstr>
      <vt:lpstr>Cơ sở lý thuyết</vt:lpstr>
      <vt:lpstr>Cơ sở lý thuyết</vt:lpstr>
      <vt:lpstr>Cơ sở lý thuyết</vt:lpstr>
      <vt:lpstr>Cơ sở lý thuyết</vt:lpstr>
      <vt:lpstr>Cơ sở lý thuyết</vt:lpstr>
      <vt:lpstr>Ứng dụng và demo</vt:lpstr>
      <vt:lpstr>Ứng dụng và demo</vt:lpstr>
      <vt:lpstr>Ứng dụng và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Ứng dụng điểm danh bằng khuôn mặt</dc:title>
  <dc:creator>Viet Nguyen</dc:creator>
  <cp:lastModifiedBy>Viet Nguyen</cp:lastModifiedBy>
  <cp:revision>9</cp:revision>
  <dcterms:created xsi:type="dcterms:W3CDTF">2019-06-21T22:46:15Z</dcterms:created>
  <dcterms:modified xsi:type="dcterms:W3CDTF">2019-06-22T01:31:47Z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