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1" r:id="rId3"/>
  </p:sldMasterIdLst>
  <p:notesMasterIdLst>
    <p:notesMasterId r:id="rId7"/>
  </p:notesMasterIdLst>
  <p:handoutMasterIdLst>
    <p:handoutMasterId r:id="rId13"/>
  </p:handoutMasterIdLst>
  <p:sldIdLst>
    <p:sldId id="303" r:id="rId4"/>
    <p:sldId id="305" r:id="rId5"/>
    <p:sldId id="258" r:id="rId6"/>
    <p:sldId id="331" r:id="rId8"/>
    <p:sldId id="333" r:id="rId9"/>
    <p:sldId id="334" r:id="rId10"/>
    <p:sldId id="335"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70AD47"/>
    <a:srgbClr val="4472C4"/>
    <a:srgbClr val="D73F19"/>
    <a:srgbClr val="FF9C9C"/>
    <a:srgbClr val="FF0000"/>
    <a:srgbClr val="FF013D"/>
    <a:srgbClr val="00B0F0"/>
    <a:srgbClr val="00B05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253" y="389"/>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0C7E46-2B00-41AE-A662-647FE3C56818}" type="datetimeFigureOut">
              <a:rPr lang="en-ID" smtClean="0"/>
            </a:fld>
            <a:endParaRPr lang="en-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2B47B-C83F-4ED4-86CC-5634C1DEB1BD}" type="slidenum">
              <a:rPr lang="en-ID" smtClean="0"/>
            </a:fld>
            <a:endParaRPr lang="en-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93AFA-7266-4F1E-9E0F-F00F72457161}" type="datetimeFigureOut">
              <a:rPr lang="vi-VN" smtClean="0"/>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35170-D244-43F2-8B3E-F58DB22BA5E8}" type="slidenum">
              <a:rPr lang="vi-VN" smtClean="0"/>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effectLst/>
                <a:latin typeface="Times New Roman" panose="02020603050405020304" pitchFamily="18" charset="0"/>
                <a:ea typeface="Times New Roman" panose="02020603050405020304" pitchFamily="18" charset="0"/>
                <a:sym typeface="+mn-ea"/>
              </a:rPr>
              <a:t>- Hiện nay, trên thế giới công nghệ thông tin đang phát triển mạnh mẽ, công nghệ thông tin là một công cụ không thiếu thiếu, đặc biệt trong lĩnh vực giáo dục. </a:t>
            </a:r>
            <a:endParaRPr lang="en-US">
              <a:effectLst/>
              <a:latin typeface="Times New Roman" panose="02020603050405020304" pitchFamily="18" charset="0"/>
              <a:ea typeface="Times New Roman" panose="02020603050405020304" pitchFamily="18" charset="0"/>
            </a:endParaRPr>
          </a:p>
          <a:p>
            <a:r>
              <a:rPr lang="en-US">
                <a:effectLst/>
                <a:latin typeface="Times New Roman" panose="02020603050405020304" pitchFamily="18" charset="0"/>
                <a:ea typeface="Times New Roman" panose="02020603050405020304" pitchFamily="18" charset="0"/>
                <a:sym typeface="+mn-ea"/>
              </a:rPr>
              <a:t> Nắm bắt được tình trạng đó,</a:t>
            </a:r>
            <a:endParaRPr lang="en-US">
              <a:effectLst/>
              <a:latin typeface="Times New Roman" panose="02020603050405020304" pitchFamily="18" charset="0"/>
              <a:ea typeface="Times New Roman" panose="02020603050405020304" pitchFamily="18" charset="0"/>
              <a:sym typeface="+mn-ea"/>
            </a:endParaRPr>
          </a:p>
          <a:p>
            <a:r>
              <a:rPr lang="en-US">
                <a:effectLst/>
                <a:latin typeface="Times New Roman" panose="02020603050405020304" pitchFamily="18" charset="0"/>
                <a:ea typeface="Times New Roman" panose="02020603050405020304" pitchFamily="18" charset="0"/>
                <a:sym typeface="+mn-ea"/>
              </a:rPr>
              <a:t>- Đề </a:t>
            </a:r>
            <a:r>
              <a:rPr lang="en-US" err="1">
                <a:effectLst/>
                <a:latin typeface="Times New Roman" panose="02020603050405020304" pitchFamily="18" charset="0"/>
                <a:ea typeface="Times New Roman" panose="02020603050405020304" pitchFamily="18" charset="0"/>
                <a:sym typeface="+mn-ea"/>
              </a:rPr>
              <a:t>tài</a:t>
            </a:r>
            <a:r>
              <a:rPr lang="en-US">
                <a:effectLst/>
                <a:latin typeface="Times New Roman" panose="02020603050405020304" pitchFamily="18" charset="0"/>
                <a:ea typeface="Times New Roman" panose="02020603050405020304" pitchFamily="18" charset="0"/>
                <a:sym typeface="+mn-ea"/>
              </a:rPr>
              <a:t> </a:t>
            </a:r>
            <a:r>
              <a:rPr lang="en-US" b="1">
                <a:effectLst/>
                <a:latin typeface="Times New Roman" panose="02020603050405020304" pitchFamily="18" charset="0"/>
                <a:ea typeface="Times New Roman" panose="02020603050405020304" pitchFamily="18" charset="0"/>
                <a:sym typeface="+mn-ea"/>
              </a:rPr>
              <a:t>“</a:t>
            </a:r>
            <a:r>
              <a:rPr lang="en-US" b="1" err="1">
                <a:effectLst/>
                <a:latin typeface="Times New Roman" panose="02020603050405020304" pitchFamily="18" charset="0"/>
                <a:ea typeface="Times New Roman" panose="02020603050405020304" pitchFamily="18" charset="0"/>
                <a:sym typeface="+mn-ea"/>
              </a:rPr>
              <a:t>Xây</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dựng</a:t>
            </a:r>
            <a:r>
              <a:rPr lang="en-US" b="1">
                <a:effectLst/>
                <a:latin typeface="Times New Roman" panose="02020603050405020304" pitchFamily="18" charset="0"/>
                <a:ea typeface="Times New Roman" panose="02020603050405020304" pitchFamily="18" charset="0"/>
                <a:sym typeface="+mn-ea"/>
              </a:rPr>
              <a:t> website </a:t>
            </a:r>
            <a:r>
              <a:rPr lang="en-US" b="1" err="1">
                <a:effectLst/>
                <a:latin typeface="Times New Roman" panose="02020603050405020304" pitchFamily="18" charset="0"/>
                <a:ea typeface="Times New Roman" panose="02020603050405020304" pitchFamily="18" charset="0"/>
                <a:sym typeface="+mn-ea"/>
              </a:rPr>
              <a:t>ôn</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thi</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trắc</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nghiệm</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tiếng</a:t>
            </a:r>
            <a:r>
              <a:rPr lang="en-US" b="1">
                <a:effectLst/>
                <a:latin typeface="Times New Roman" panose="02020603050405020304" pitchFamily="18" charset="0"/>
                <a:ea typeface="Times New Roman" panose="02020603050405020304" pitchFamily="18" charset="0"/>
                <a:sym typeface="+mn-ea"/>
              </a:rPr>
              <a:t> Anh </a:t>
            </a:r>
            <a:r>
              <a:rPr lang="en-US" b="1" err="1">
                <a:effectLst/>
                <a:latin typeface="Times New Roman" panose="02020603050405020304" pitchFamily="18" charset="0"/>
                <a:ea typeface="Times New Roman" panose="02020603050405020304" pitchFamily="18" charset="0"/>
                <a:sym typeface="+mn-ea"/>
              </a:rPr>
              <a:t>cho</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học</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sinh</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Trung</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học</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phổ</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thông</a:t>
            </a:r>
            <a:r>
              <a:rPr lang="en-US" b="1">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sẽ</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là</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một</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đề</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tài</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đáp</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ứng</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được</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nhu</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cầu</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của</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cả</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học</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sinh</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và</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giáo</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viên</a:t>
            </a:r>
            <a:r>
              <a:rPr lang="en-US">
                <a:effectLst/>
                <a:latin typeface="Times New Roman" panose="02020603050405020304" pitchFamily="18" charset="0"/>
                <a:ea typeface="Times New Roman" panose="02020603050405020304" pitchFamily="18" charset="0"/>
                <a:sym typeface="+mn-ea"/>
              </a:rPr>
              <a:t>.</a:t>
            </a:r>
            <a:endParaRPr lang="en-US">
              <a:effectLst/>
              <a:latin typeface="Times New Roman" panose="02020603050405020304" pitchFamily="18" charset="0"/>
              <a:ea typeface="Times New Roman" panose="02020603050405020304" pitchFamily="18" charset="0"/>
            </a:endParaRP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atin typeface="Times New Roman" panose="02020603050405020304" pitchFamily="18" charset="0"/>
                <a:sym typeface="+mn-ea"/>
              </a:rPr>
              <a:t>- </a:t>
            </a:r>
            <a:r>
              <a:rPr lang="en-US" b="1">
                <a:latin typeface="Times New Roman" panose="02020603050405020304" pitchFamily="18" charset="0"/>
                <a:sym typeface="+mn-ea"/>
              </a:rPr>
              <a:t>Tạo một trang web thực tế </a:t>
            </a:r>
            <a:endParaRPr lang="en-US">
              <a:latin typeface="Times New Roman" panose="02020603050405020304" pitchFamily="18" charset="0"/>
            </a:endParaRPr>
          </a:p>
          <a:p>
            <a:r>
              <a:rPr lang="en-US">
                <a:latin typeface="Times New Roman" panose="02020603050405020304" pitchFamily="18" charset="0"/>
                <a:sym typeface="+mn-ea"/>
              </a:rPr>
              <a:t> hoàn chỉnh cho phép học sinh có thể học tập, ôn luyện và rèn luyện tiếng Anh. Giáo viên cũng có thể theo dõi, đánh giá kết quả của học sinh </a:t>
            </a:r>
            <a:endParaRPr lang="en-US">
              <a:latin typeface="Times New Roman" panose="02020603050405020304" pitchFamily="18" charset="0"/>
              <a:sym typeface="+mn-ea"/>
            </a:endParaRPr>
          </a:p>
          <a:p>
            <a:r>
              <a:rPr lang="en-US">
                <a:latin typeface="Times New Roman" panose="02020603050405020304" pitchFamily="18" charset="0"/>
                <a:sym typeface="+mn-ea"/>
              </a:rPr>
              <a:t>- </a:t>
            </a:r>
            <a:r>
              <a:rPr lang="en-US" b="1">
                <a:latin typeface="Times New Roman" panose="02020603050405020304" pitchFamily="18" charset="0"/>
                <a:sym typeface="+mn-ea"/>
              </a:rPr>
              <a:t>Đảm bảo tính ổn định và hiệu suất</a:t>
            </a:r>
            <a:endParaRPr lang="en-US">
              <a:latin typeface="Times New Roman" panose="02020603050405020304" pitchFamily="18" charset="0"/>
            </a:endParaRPr>
          </a:p>
          <a:p>
            <a:r>
              <a:rPr lang="en-US">
                <a:latin typeface="Times New Roman" panose="02020603050405020304" pitchFamily="18" charset="0"/>
                <a:sym typeface="+mn-ea"/>
              </a:rPr>
              <a:t>Đảm bảo ứng dụng chạy ổn định và hoạt động tốt, đặc biệt khi có nhiều người dùng truy cập cùng lúc.</a:t>
            </a:r>
            <a:endParaRPr lang="en-US">
              <a:latin typeface="Times New Roman" panose="02020603050405020304" pitchFamily="18" charset="0"/>
            </a:endParaRPr>
          </a:p>
          <a:p>
            <a:r>
              <a:rPr lang="en-US">
                <a:latin typeface="Times New Roman" panose="02020603050405020304" pitchFamily="18" charset="0"/>
                <a:sym typeface="+mn-ea"/>
              </a:rPr>
              <a:t>- </a:t>
            </a:r>
            <a:r>
              <a:rPr lang="en-US" b="1">
                <a:latin typeface="Times New Roman" panose="02020603050405020304" pitchFamily="18" charset="0"/>
                <a:sym typeface="+mn-ea"/>
              </a:rPr>
              <a:t>Tối ưu hóa trải nghiệm người dùng</a:t>
            </a:r>
            <a:endParaRPr lang="en-US">
              <a:latin typeface="Times New Roman" panose="02020603050405020304" pitchFamily="18" charset="0"/>
            </a:endParaRPr>
          </a:p>
          <a:p>
            <a:r>
              <a:rPr lang="en-US">
                <a:latin typeface="Times New Roman" panose="02020603050405020304" pitchFamily="18" charset="0"/>
                <a:sym typeface="+mn-ea"/>
              </a:rPr>
              <a:t>Đảm bảo ứng dụng có giao diện người dùng dễ sử dụng và hấp dẫn, giúp học sinh có thể ôn luyện, tổng hợp các kiến thức phù hợp.</a:t>
            </a:r>
            <a:endParaRPr lang="en-US">
              <a:latin typeface="Times New Roman" panose="02020603050405020304" pitchFamily="18" charset="0"/>
            </a:endParaRPr>
          </a:p>
          <a:p>
            <a:endParaRPr lang="en-US"/>
          </a:p>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algn="just">
              <a:lnSpc>
                <a:spcPct val="115000"/>
              </a:lnSpc>
            </a:pPr>
            <a:r>
              <a:rPr lang="en-US" b="1">
                <a:latin typeface="Times New Roman" panose="02020603050405020304" pitchFamily="18" charset="0"/>
                <a:sym typeface="+mn-ea"/>
              </a:rPr>
              <a:t>Sản phẩm: </a:t>
            </a:r>
            <a:r>
              <a:rPr lang="en-US">
                <a:latin typeface="Times New Roman" panose="02020603050405020304" pitchFamily="18" charset="0"/>
                <a:sym typeface="+mn-ea"/>
              </a:rPr>
              <a:t>Hệ thống đáp ứng mục tiêu đã đặt ra, bao gồm các chức năng:</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học sinh: </a:t>
            </a:r>
            <a:r>
              <a:rPr lang="en-US">
                <a:latin typeface="Times New Roman" panose="02020603050405020304" pitchFamily="18" charset="0"/>
                <a:sym typeface="+mn-ea"/>
              </a:rPr>
              <a:t>tham gia kỳ thi, ôn tập, đánh giá kỳ thi, quản lý thông tin cá nhân.</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giáo viên: </a:t>
            </a:r>
            <a:r>
              <a:rPr lang="en-US">
                <a:latin typeface="Times New Roman" panose="02020603050405020304" pitchFamily="18" charset="0"/>
                <a:sym typeface="+mn-ea"/>
              </a:rPr>
              <a:t>tạo đề thi, quản lý câu hỏi, quản lý lớp học,...</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người quản lý: </a:t>
            </a:r>
            <a:r>
              <a:rPr lang="en-US">
                <a:latin typeface="Times New Roman" panose="02020603050405020304" pitchFamily="18" charset="0"/>
                <a:sym typeface="+mn-ea"/>
              </a:rPr>
              <a:t>quản lý tài khoản, quản lý dạng câu hỏi</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ứng dụng: </a:t>
            </a:r>
            <a:r>
              <a:rPr lang="en-US">
                <a:latin typeface="Times New Roman" panose="02020603050405020304" pitchFamily="18" charset="0"/>
                <a:sym typeface="+mn-ea"/>
              </a:rPr>
              <a:t>Ứng dụng trong việc học tập, rèn luyện tiếng Anh cho học sinh Trung học phổ thông.</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mở rộng: </a:t>
            </a:r>
            <a:r>
              <a:rPr lang="en-US">
                <a:latin typeface="Times New Roman" panose="02020603050405020304" pitchFamily="18" charset="0"/>
                <a:sym typeface="+mn-ea"/>
              </a:rPr>
              <a:t>Hệ thống có thể được mở rộng cho các đối tượng khác có mục đích tương tự.</a:t>
            </a:r>
            <a:endParaRPr lang="en-US">
              <a:latin typeface="Times New Roman" panose="02020603050405020304" pitchFamily="18" charset="0"/>
            </a:endParaRP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370835" y="313018"/>
            <a:ext cx="11423600" cy="6231963"/>
          </a:xfrm>
          <a:prstGeom prst="rect">
            <a:avLst/>
          </a:prstGeom>
        </p:spPr>
        <p:txBody>
          <a:bodyPr/>
          <a:lstStyle/>
          <a:p>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894466"/>
            <a:ext cx="2455863" cy="3736657"/>
          </a:xfrm>
          <a:prstGeom prst="rect">
            <a:avLst/>
          </a:prstGeom>
        </p:spPr>
        <p:txBody>
          <a:bodyPr/>
          <a:lstStyle/>
          <a:p>
            <a:endParaRPr lang="en-ID"/>
          </a:p>
        </p:txBody>
      </p:sp>
      <p:sp>
        <p:nvSpPr>
          <p:cNvPr id="5" name="Picture Placeholder 3"/>
          <p:cNvSpPr>
            <a:spLocks noGrp="1"/>
          </p:cNvSpPr>
          <p:nvPr>
            <p:ph type="pic" sz="quarter" idx="11"/>
          </p:nvPr>
        </p:nvSpPr>
        <p:spPr>
          <a:xfrm>
            <a:off x="8839200" y="894466"/>
            <a:ext cx="2455863" cy="3736657"/>
          </a:xfrm>
          <a:prstGeom prst="rect">
            <a:avLst/>
          </a:prstGeom>
        </p:spPr>
        <p:txBody>
          <a:bodyPr/>
          <a:lstStyle/>
          <a:p>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570014" y="1"/>
            <a:ext cx="4621780" cy="6858000"/>
          </a:xfrm>
          <a:prstGeom prst="rect">
            <a:avLst/>
          </a:prstGeom>
        </p:spPr>
        <p:txBody>
          <a:bodyPr/>
          <a:lstStyle/>
          <a:p>
            <a:endParaRPr lang="en-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105989" y="1786175"/>
            <a:ext cx="2238012" cy="3285649"/>
          </a:xfrm>
          <a:prstGeom prst="rect">
            <a:avLst/>
          </a:prstGeom>
        </p:spPr>
        <p:txBody>
          <a:bodyPr/>
          <a:lstStyle/>
          <a:p>
            <a:endParaRPr lang="en-ID"/>
          </a:p>
        </p:txBody>
      </p:sp>
      <p:sp>
        <p:nvSpPr>
          <p:cNvPr id="4" name="Picture Placeholder 3"/>
          <p:cNvSpPr>
            <a:spLocks noGrp="1"/>
          </p:cNvSpPr>
          <p:nvPr>
            <p:ph type="pic" sz="quarter" idx="11"/>
          </p:nvPr>
        </p:nvSpPr>
        <p:spPr>
          <a:xfrm>
            <a:off x="3561852" y="1786175"/>
            <a:ext cx="2238012" cy="3285649"/>
          </a:xfrm>
          <a:prstGeom prst="rect">
            <a:avLst/>
          </a:prstGeom>
        </p:spPr>
        <p:txBody>
          <a:bodyPr/>
          <a:lstStyle/>
          <a:p>
            <a:endParaRPr lang="en-ID"/>
          </a:p>
        </p:txBody>
      </p:sp>
      <p:sp>
        <p:nvSpPr>
          <p:cNvPr id="5" name="Picture Placeholder 3"/>
          <p:cNvSpPr>
            <a:spLocks noGrp="1"/>
          </p:cNvSpPr>
          <p:nvPr>
            <p:ph type="pic" sz="quarter" idx="12"/>
          </p:nvPr>
        </p:nvSpPr>
        <p:spPr>
          <a:xfrm>
            <a:off x="6017715" y="1786175"/>
            <a:ext cx="2238012" cy="3285649"/>
          </a:xfrm>
          <a:prstGeom prst="rect">
            <a:avLst/>
          </a:prstGeom>
        </p:spPr>
        <p:txBody>
          <a:bodyPr/>
          <a:lstStyle/>
          <a:p>
            <a:endParaRPr lang="en-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30582" y="0"/>
            <a:ext cx="9161417" cy="4545874"/>
          </a:xfrm>
          <a:prstGeom prst="rect">
            <a:avLst/>
          </a:prstGeom>
        </p:spPr>
        <p:txBody>
          <a:bodyPr/>
          <a:lstStyle/>
          <a:p>
            <a:endParaRPr lang="en-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417026"/>
            <a:ext cx="7994105" cy="3592876"/>
          </a:xfrm>
          <a:custGeom>
            <a:avLst/>
            <a:gdLst>
              <a:gd name="connsiteX0" fmla="*/ 0 w 7223760"/>
              <a:gd name="connsiteY0" fmla="*/ 0 h 3579813"/>
              <a:gd name="connsiteX1" fmla="*/ 7223760 w 7223760"/>
              <a:gd name="connsiteY1" fmla="*/ 0 h 3579813"/>
              <a:gd name="connsiteX2" fmla="*/ 7223760 w 7223760"/>
              <a:gd name="connsiteY2" fmla="*/ 3579813 h 3579813"/>
              <a:gd name="connsiteX3" fmla="*/ 0 w 7223760"/>
              <a:gd name="connsiteY3" fmla="*/ 3579813 h 3579813"/>
              <a:gd name="connsiteX4" fmla="*/ 0 w 7223760"/>
              <a:gd name="connsiteY4" fmla="*/ 0 h 3579813"/>
              <a:gd name="connsiteX0-1" fmla="*/ 0 w 7981405"/>
              <a:gd name="connsiteY0-2" fmla="*/ 13063 h 3592876"/>
              <a:gd name="connsiteX1-3" fmla="*/ 7981405 w 7981405"/>
              <a:gd name="connsiteY1-4" fmla="*/ 0 h 3592876"/>
              <a:gd name="connsiteX2-5" fmla="*/ 7223760 w 7981405"/>
              <a:gd name="connsiteY2-6" fmla="*/ 3592876 h 3592876"/>
              <a:gd name="connsiteX3-7" fmla="*/ 0 w 7981405"/>
              <a:gd name="connsiteY3-8" fmla="*/ 3592876 h 3592876"/>
              <a:gd name="connsiteX4-9" fmla="*/ 0 w 7981405"/>
              <a:gd name="connsiteY4-10" fmla="*/ 13063 h 3592876"/>
              <a:gd name="connsiteX0-11" fmla="*/ 0 w 7994105"/>
              <a:gd name="connsiteY0-12" fmla="*/ 363 h 3580176"/>
              <a:gd name="connsiteX1-13" fmla="*/ 7994105 w 7994105"/>
              <a:gd name="connsiteY1-14" fmla="*/ 0 h 3580176"/>
              <a:gd name="connsiteX2-15" fmla="*/ 7223760 w 7994105"/>
              <a:gd name="connsiteY2-16" fmla="*/ 3580176 h 3580176"/>
              <a:gd name="connsiteX3-17" fmla="*/ 0 w 7994105"/>
              <a:gd name="connsiteY3-18" fmla="*/ 3580176 h 3580176"/>
              <a:gd name="connsiteX4-19" fmla="*/ 0 w 7994105"/>
              <a:gd name="connsiteY4-20" fmla="*/ 363 h 3580176"/>
              <a:gd name="connsiteX0-21" fmla="*/ 0 w 7994105"/>
              <a:gd name="connsiteY0-22" fmla="*/ 363 h 3580176"/>
              <a:gd name="connsiteX1-23" fmla="*/ 7994105 w 7994105"/>
              <a:gd name="connsiteY1-24" fmla="*/ 0 h 3580176"/>
              <a:gd name="connsiteX2-25" fmla="*/ 5217160 w 7994105"/>
              <a:gd name="connsiteY2-26" fmla="*/ 3573826 h 3580176"/>
              <a:gd name="connsiteX3-27" fmla="*/ 0 w 7994105"/>
              <a:gd name="connsiteY3-28" fmla="*/ 3580176 h 3580176"/>
              <a:gd name="connsiteX4-29" fmla="*/ 0 w 7994105"/>
              <a:gd name="connsiteY4-30" fmla="*/ 363 h 35801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94105" h="3580176">
                <a:moveTo>
                  <a:pt x="0" y="363"/>
                </a:moveTo>
                <a:lnTo>
                  <a:pt x="7994105" y="0"/>
                </a:lnTo>
                <a:lnTo>
                  <a:pt x="5217160" y="3573826"/>
                </a:lnTo>
                <a:lnTo>
                  <a:pt x="0" y="3580176"/>
                </a:lnTo>
                <a:lnTo>
                  <a:pt x="0" y="363"/>
                </a:lnTo>
                <a:close/>
              </a:path>
            </a:pathLst>
          </a:custGeom>
        </p:spPr>
        <p:txBody>
          <a:bodyPr/>
          <a:lstStyle/>
          <a:p>
            <a:endParaRPr lang="en-ID"/>
          </a:p>
        </p:txBody>
      </p:sp>
      <p:sp>
        <p:nvSpPr>
          <p:cNvPr id="5" name="Picture Placeholder 3"/>
          <p:cNvSpPr>
            <a:spLocks noGrp="1"/>
          </p:cNvSpPr>
          <p:nvPr>
            <p:ph type="pic" sz="quarter" idx="11"/>
          </p:nvPr>
        </p:nvSpPr>
        <p:spPr>
          <a:xfrm>
            <a:off x="5199016" y="1417026"/>
            <a:ext cx="6992983" cy="3592876"/>
          </a:xfrm>
          <a:custGeom>
            <a:avLst/>
            <a:gdLst>
              <a:gd name="connsiteX0" fmla="*/ 0 w 4968240"/>
              <a:gd name="connsiteY0" fmla="*/ 0 h 3579813"/>
              <a:gd name="connsiteX1" fmla="*/ 4968240 w 4968240"/>
              <a:gd name="connsiteY1" fmla="*/ 0 h 3579813"/>
              <a:gd name="connsiteX2" fmla="*/ 4968240 w 4968240"/>
              <a:gd name="connsiteY2" fmla="*/ 3579813 h 3579813"/>
              <a:gd name="connsiteX3" fmla="*/ 0 w 4968240"/>
              <a:gd name="connsiteY3" fmla="*/ 3579813 h 3579813"/>
              <a:gd name="connsiteX4" fmla="*/ 0 w 4968240"/>
              <a:gd name="connsiteY4" fmla="*/ 0 h 3579813"/>
              <a:gd name="connsiteX0-1" fmla="*/ 2024743 w 6992983"/>
              <a:gd name="connsiteY0-2" fmla="*/ 0 h 3592876"/>
              <a:gd name="connsiteX1-3" fmla="*/ 6992983 w 6992983"/>
              <a:gd name="connsiteY1-4" fmla="*/ 0 h 3592876"/>
              <a:gd name="connsiteX2-5" fmla="*/ 6992983 w 6992983"/>
              <a:gd name="connsiteY2-6" fmla="*/ 3579813 h 3592876"/>
              <a:gd name="connsiteX3-7" fmla="*/ 0 w 6992983"/>
              <a:gd name="connsiteY3-8" fmla="*/ 3592876 h 3592876"/>
              <a:gd name="connsiteX4-9" fmla="*/ 2024743 w 6992983"/>
              <a:gd name="connsiteY4-10" fmla="*/ 0 h 3592876"/>
              <a:gd name="connsiteX0-11" fmla="*/ 2795452 w 6992983"/>
              <a:gd name="connsiteY0-12" fmla="*/ 0 h 3592876"/>
              <a:gd name="connsiteX1-13" fmla="*/ 6992983 w 6992983"/>
              <a:gd name="connsiteY1-14" fmla="*/ 0 h 3592876"/>
              <a:gd name="connsiteX2-15" fmla="*/ 6992983 w 6992983"/>
              <a:gd name="connsiteY2-16" fmla="*/ 3579813 h 3592876"/>
              <a:gd name="connsiteX3-17" fmla="*/ 0 w 6992983"/>
              <a:gd name="connsiteY3-18" fmla="*/ 3592876 h 3592876"/>
              <a:gd name="connsiteX4-19" fmla="*/ 2795452 w 6992983"/>
              <a:gd name="connsiteY4-20" fmla="*/ 0 h 35928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92983" h="3592876">
                <a:moveTo>
                  <a:pt x="2795452" y="0"/>
                </a:moveTo>
                <a:lnTo>
                  <a:pt x="6992983" y="0"/>
                </a:lnTo>
                <a:lnTo>
                  <a:pt x="6992983" y="3579813"/>
                </a:lnTo>
                <a:lnTo>
                  <a:pt x="0" y="3592876"/>
                </a:lnTo>
                <a:lnTo>
                  <a:pt x="2795452" y="0"/>
                </a:lnTo>
                <a:close/>
              </a:path>
            </a:pathLst>
          </a:custGeom>
        </p:spPr>
        <p:txBody>
          <a:bodyPr/>
          <a:lstStyle/>
          <a:p>
            <a:endParaRPr lang="en-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816769"/>
            <a:ext cx="4153989" cy="5224463"/>
          </a:xfrm>
          <a:prstGeom prst="rect">
            <a:avLst/>
          </a:prstGeom>
        </p:spPr>
        <p:txBody>
          <a:bodyPr/>
          <a:lstStyle/>
          <a:p>
            <a:endParaRPr lang="en-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038011" y="1358537"/>
            <a:ext cx="4153989" cy="5499463"/>
          </a:xfrm>
          <a:prstGeom prst="rect">
            <a:avLst/>
          </a:prstGeom>
        </p:spPr>
        <p:txBody>
          <a:bodyPr/>
          <a:lstStyle/>
          <a:p>
            <a:endParaRPr lang="en-ID"/>
          </a:p>
        </p:txBody>
      </p:sp>
      <p:sp>
        <p:nvSpPr>
          <p:cNvPr id="5" name="Picture Placeholder 4"/>
          <p:cNvSpPr>
            <a:spLocks noGrp="1"/>
          </p:cNvSpPr>
          <p:nvPr>
            <p:ph type="pic" sz="quarter" idx="11"/>
          </p:nvPr>
        </p:nvSpPr>
        <p:spPr>
          <a:xfrm>
            <a:off x="927782" y="3703320"/>
            <a:ext cx="2677568" cy="2246312"/>
          </a:xfrm>
          <a:prstGeom prst="rect">
            <a:avLst/>
          </a:prstGeom>
        </p:spPr>
        <p:txBody>
          <a:bodyPr/>
          <a:lstStyle/>
          <a:p>
            <a:endParaRPr lang="en-ID"/>
          </a:p>
        </p:txBody>
      </p:sp>
      <p:sp>
        <p:nvSpPr>
          <p:cNvPr id="6" name="Picture Placeholder 4"/>
          <p:cNvSpPr>
            <a:spLocks noGrp="1"/>
          </p:cNvSpPr>
          <p:nvPr>
            <p:ph type="pic" sz="quarter" idx="12"/>
          </p:nvPr>
        </p:nvSpPr>
        <p:spPr>
          <a:xfrm>
            <a:off x="4454436" y="3703320"/>
            <a:ext cx="2677568" cy="2246312"/>
          </a:xfrm>
          <a:prstGeom prst="rect">
            <a:avLst/>
          </a:prstGeom>
        </p:spPr>
        <p:txBody>
          <a:bodyPr/>
          <a:lstStyle/>
          <a:p>
            <a:endParaRPr lang="en-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956060" y="796834"/>
            <a:ext cx="3994763" cy="5264334"/>
          </a:xfrm>
          <a:prstGeom prst="rect">
            <a:avLst/>
          </a:prstGeom>
        </p:spPr>
        <p:txBody>
          <a:bodyPr/>
          <a:lstStyle/>
          <a:p>
            <a:endParaRPr lang="en-I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p>
            <a:endParaRPr lang="en-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49347" y="966653"/>
            <a:ext cx="4184355" cy="4186532"/>
          </a:xfrm>
          <a:custGeom>
            <a:avLst/>
            <a:gdLst>
              <a:gd name="connsiteX0" fmla="*/ 0 w 4179888"/>
              <a:gd name="connsiteY0" fmla="*/ 0 h 4179887"/>
              <a:gd name="connsiteX1" fmla="*/ 4179888 w 4179888"/>
              <a:gd name="connsiteY1" fmla="*/ 0 h 4179887"/>
              <a:gd name="connsiteX2" fmla="*/ 4179888 w 4179888"/>
              <a:gd name="connsiteY2" fmla="*/ 4179887 h 4179887"/>
              <a:gd name="connsiteX3" fmla="*/ 0 w 4179888"/>
              <a:gd name="connsiteY3" fmla="*/ 4179887 h 4179887"/>
              <a:gd name="connsiteX4" fmla="*/ 0 w 4179888"/>
              <a:gd name="connsiteY4" fmla="*/ 0 h 4179887"/>
              <a:gd name="connsiteX0-1" fmla="*/ 0 w 4179888"/>
              <a:gd name="connsiteY0-2" fmla="*/ 19708 h 4199595"/>
              <a:gd name="connsiteX1-3" fmla="*/ 383064 w 4179888"/>
              <a:gd name="connsiteY1-4" fmla="*/ 0 h 4199595"/>
              <a:gd name="connsiteX2-5" fmla="*/ 4179888 w 4179888"/>
              <a:gd name="connsiteY2-6" fmla="*/ 19708 h 4199595"/>
              <a:gd name="connsiteX3-7" fmla="*/ 4179888 w 4179888"/>
              <a:gd name="connsiteY3-8" fmla="*/ 4199595 h 4199595"/>
              <a:gd name="connsiteX4-9" fmla="*/ 0 w 4179888"/>
              <a:gd name="connsiteY4-10" fmla="*/ 4199595 h 4199595"/>
              <a:gd name="connsiteX5" fmla="*/ 0 w 4179888"/>
              <a:gd name="connsiteY5" fmla="*/ 19708 h 4199595"/>
              <a:gd name="connsiteX0-11" fmla="*/ 0 w 4179888"/>
              <a:gd name="connsiteY0-12" fmla="*/ 6645 h 4186532"/>
              <a:gd name="connsiteX1-13" fmla="*/ 3557338 w 4179888"/>
              <a:gd name="connsiteY1-14" fmla="*/ 0 h 4186532"/>
              <a:gd name="connsiteX2-15" fmla="*/ 4179888 w 4179888"/>
              <a:gd name="connsiteY2-16" fmla="*/ 6645 h 4186532"/>
              <a:gd name="connsiteX3-17" fmla="*/ 4179888 w 4179888"/>
              <a:gd name="connsiteY3-18" fmla="*/ 4186532 h 4186532"/>
              <a:gd name="connsiteX4-19" fmla="*/ 0 w 4179888"/>
              <a:gd name="connsiteY4-20" fmla="*/ 4186532 h 4186532"/>
              <a:gd name="connsiteX5-21" fmla="*/ 0 w 4179888"/>
              <a:gd name="connsiteY5-22" fmla="*/ 6645 h 4186532"/>
              <a:gd name="connsiteX0-23" fmla="*/ 0 w 4184355"/>
              <a:gd name="connsiteY0-24" fmla="*/ 6645 h 4186532"/>
              <a:gd name="connsiteX1-25" fmla="*/ 3557338 w 4184355"/>
              <a:gd name="connsiteY1-26" fmla="*/ 0 h 4186532"/>
              <a:gd name="connsiteX2-27" fmla="*/ 4179888 w 4184355"/>
              <a:gd name="connsiteY2-28" fmla="*/ 6645 h 4186532"/>
              <a:gd name="connsiteX3-29" fmla="*/ 4184355 w 4184355"/>
              <a:gd name="connsiteY3-30" fmla="*/ 587827 h 4186532"/>
              <a:gd name="connsiteX4-31" fmla="*/ 4179888 w 4184355"/>
              <a:gd name="connsiteY4-32" fmla="*/ 4186532 h 4186532"/>
              <a:gd name="connsiteX5-33" fmla="*/ 0 w 4184355"/>
              <a:gd name="connsiteY5-34" fmla="*/ 4186532 h 4186532"/>
              <a:gd name="connsiteX6" fmla="*/ 0 w 4184355"/>
              <a:gd name="connsiteY6" fmla="*/ 6645 h 4186532"/>
              <a:gd name="connsiteX0-35" fmla="*/ 0 w 4184355"/>
              <a:gd name="connsiteY0-36" fmla="*/ 6645 h 4186532"/>
              <a:gd name="connsiteX1-37" fmla="*/ 3557338 w 4184355"/>
              <a:gd name="connsiteY1-38" fmla="*/ 0 h 4186532"/>
              <a:gd name="connsiteX2-39" fmla="*/ 4184355 w 4184355"/>
              <a:gd name="connsiteY2-40" fmla="*/ 587827 h 4186532"/>
              <a:gd name="connsiteX3-41" fmla="*/ 4179888 w 4184355"/>
              <a:gd name="connsiteY3-42" fmla="*/ 4186532 h 4186532"/>
              <a:gd name="connsiteX4-43" fmla="*/ 0 w 4184355"/>
              <a:gd name="connsiteY4-44" fmla="*/ 4186532 h 4186532"/>
              <a:gd name="connsiteX5-45" fmla="*/ 0 w 4184355"/>
              <a:gd name="connsiteY5-46" fmla="*/ 6645 h 4186532"/>
              <a:gd name="connsiteX0-47" fmla="*/ 0 w 4184355"/>
              <a:gd name="connsiteY0-48" fmla="*/ 6645 h 4186532"/>
              <a:gd name="connsiteX1-49" fmla="*/ 3557338 w 4184355"/>
              <a:gd name="connsiteY1-50" fmla="*/ 0 h 4186532"/>
              <a:gd name="connsiteX2-51" fmla="*/ 4184355 w 4184355"/>
              <a:gd name="connsiteY2-52" fmla="*/ 1345473 h 4186532"/>
              <a:gd name="connsiteX3-53" fmla="*/ 4179888 w 4184355"/>
              <a:gd name="connsiteY3-54" fmla="*/ 4186532 h 4186532"/>
              <a:gd name="connsiteX4-55" fmla="*/ 0 w 4184355"/>
              <a:gd name="connsiteY4-56" fmla="*/ 4186532 h 4186532"/>
              <a:gd name="connsiteX5-57" fmla="*/ 0 w 4184355"/>
              <a:gd name="connsiteY5-58" fmla="*/ 6645 h 4186532"/>
              <a:gd name="connsiteX0-59" fmla="*/ 0 w 4184355"/>
              <a:gd name="connsiteY0-60" fmla="*/ 6645 h 4186532"/>
              <a:gd name="connsiteX1-61" fmla="*/ 2825818 w 4184355"/>
              <a:gd name="connsiteY1-62" fmla="*/ 0 h 4186532"/>
              <a:gd name="connsiteX2-63" fmla="*/ 4184355 w 4184355"/>
              <a:gd name="connsiteY2-64" fmla="*/ 1345473 h 4186532"/>
              <a:gd name="connsiteX3-65" fmla="*/ 4179888 w 4184355"/>
              <a:gd name="connsiteY3-66" fmla="*/ 4186532 h 4186532"/>
              <a:gd name="connsiteX4-67" fmla="*/ 0 w 4184355"/>
              <a:gd name="connsiteY4-68" fmla="*/ 4186532 h 4186532"/>
              <a:gd name="connsiteX5-69" fmla="*/ 0 w 4184355"/>
              <a:gd name="connsiteY5-70" fmla="*/ 6645 h 41865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4355" h="4186532">
                <a:moveTo>
                  <a:pt x="0" y="6645"/>
                </a:moveTo>
                <a:lnTo>
                  <a:pt x="2825818" y="0"/>
                </a:lnTo>
                <a:lnTo>
                  <a:pt x="4184355" y="1345473"/>
                </a:lnTo>
                <a:lnTo>
                  <a:pt x="4179888" y="4186532"/>
                </a:lnTo>
                <a:lnTo>
                  <a:pt x="0" y="4186532"/>
                </a:lnTo>
                <a:lnTo>
                  <a:pt x="0" y="6645"/>
                </a:lnTo>
                <a:close/>
              </a:path>
            </a:pathLst>
          </a:custGeom>
        </p:spPr>
        <p:txBody>
          <a:bodyPr/>
          <a:lstStyle/>
          <a:p>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584452" y="849563"/>
            <a:ext cx="4584700" cy="4662487"/>
          </a:xfrm>
          <a:prstGeom prst="rect">
            <a:avLst/>
          </a:prstGeom>
        </p:spPr>
        <p:txBody>
          <a:bodyPr/>
          <a:lstStyle/>
          <a:p>
            <a:endParaRPr lang="en-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902449" y="977900"/>
            <a:ext cx="4187825"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949347" y="966653"/>
            <a:ext cx="4184355" cy="4186532"/>
          </a:xfrm>
          <a:custGeom>
            <a:avLst/>
            <a:gdLst>
              <a:gd name="connsiteX0" fmla="*/ 0 w 4179888"/>
              <a:gd name="connsiteY0" fmla="*/ 0 h 4179887"/>
              <a:gd name="connsiteX1" fmla="*/ 4179888 w 4179888"/>
              <a:gd name="connsiteY1" fmla="*/ 0 h 4179887"/>
              <a:gd name="connsiteX2" fmla="*/ 4179888 w 4179888"/>
              <a:gd name="connsiteY2" fmla="*/ 4179887 h 4179887"/>
              <a:gd name="connsiteX3" fmla="*/ 0 w 4179888"/>
              <a:gd name="connsiteY3" fmla="*/ 4179887 h 4179887"/>
              <a:gd name="connsiteX4" fmla="*/ 0 w 4179888"/>
              <a:gd name="connsiteY4" fmla="*/ 0 h 4179887"/>
              <a:gd name="connsiteX0-1" fmla="*/ 0 w 4179888"/>
              <a:gd name="connsiteY0-2" fmla="*/ 19708 h 4199595"/>
              <a:gd name="connsiteX1-3" fmla="*/ 383064 w 4179888"/>
              <a:gd name="connsiteY1-4" fmla="*/ 0 h 4199595"/>
              <a:gd name="connsiteX2-5" fmla="*/ 4179888 w 4179888"/>
              <a:gd name="connsiteY2-6" fmla="*/ 19708 h 4199595"/>
              <a:gd name="connsiteX3-7" fmla="*/ 4179888 w 4179888"/>
              <a:gd name="connsiteY3-8" fmla="*/ 4199595 h 4199595"/>
              <a:gd name="connsiteX4-9" fmla="*/ 0 w 4179888"/>
              <a:gd name="connsiteY4-10" fmla="*/ 4199595 h 4199595"/>
              <a:gd name="connsiteX5" fmla="*/ 0 w 4179888"/>
              <a:gd name="connsiteY5" fmla="*/ 19708 h 4199595"/>
              <a:gd name="connsiteX0-11" fmla="*/ 0 w 4179888"/>
              <a:gd name="connsiteY0-12" fmla="*/ 6645 h 4186532"/>
              <a:gd name="connsiteX1-13" fmla="*/ 3557338 w 4179888"/>
              <a:gd name="connsiteY1-14" fmla="*/ 0 h 4186532"/>
              <a:gd name="connsiteX2-15" fmla="*/ 4179888 w 4179888"/>
              <a:gd name="connsiteY2-16" fmla="*/ 6645 h 4186532"/>
              <a:gd name="connsiteX3-17" fmla="*/ 4179888 w 4179888"/>
              <a:gd name="connsiteY3-18" fmla="*/ 4186532 h 4186532"/>
              <a:gd name="connsiteX4-19" fmla="*/ 0 w 4179888"/>
              <a:gd name="connsiteY4-20" fmla="*/ 4186532 h 4186532"/>
              <a:gd name="connsiteX5-21" fmla="*/ 0 w 4179888"/>
              <a:gd name="connsiteY5-22" fmla="*/ 6645 h 4186532"/>
              <a:gd name="connsiteX0-23" fmla="*/ 0 w 4184355"/>
              <a:gd name="connsiteY0-24" fmla="*/ 6645 h 4186532"/>
              <a:gd name="connsiteX1-25" fmla="*/ 3557338 w 4184355"/>
              <a:gd name="connsiteY1-26" fmla="*/ 0 h 4186532"/>
              <a:gd name="connsiteX2-27" fmla="*/ 4179888 w 4184355"/>
              <a:gd name="connsiteY2-28" fmla="*/ 6645 h 4186532"/>
              <a:gd name="connsiteX3-29" fmla="*/ 4184355 w 4184355"/>
              <a:gd name="connsiteY3-30" fmla="*/ 587827 h 4186532"/>
              <a:gd name="connsiteX4-31" fmla="*/ 4179888 w 4184355"/>
              <a:gd name="connsiteY4-32" fmla="*/ 4186532 h 4186532"/>
              <a:gd name="connsiteX5-33" fmla="*/ 0 w 4184355"/>
              <a:gd name="connsiteY5-34" fmla="*/ 4186532 h 4186532"/>
              <a:gd name="connsiteX6" fmla="*/ 0 w 4184355"/>
              <a:gd name="connsiteY6" fmla="*/ 6645 h 4186532"/>
              <a:gd name="connsiteX0-35" fmla="*/ 0 w 4184355"/>
              <a:gd name="connsiteY0-36" fmla="*/ 6645 h 4186532"/>
              <a:gd name="connsiteX1-37" fmla="*/ 3557338 w 4184355"/>
              <a:gd name="connsiteY1-38" fmla="*/ 0 h 4186532"/>
              <a:gd name="connsiteX2-39" fmla="*/ 4184355 w 4184355"/>
              <a:gd name="connsiteY2-40" fmla="*/ 587827 h 4186532"/>
              <a:gd name="connsiteX3-41" fmla="*/ 4179888 w 4184355"/>
              <a:gd name="connsiteY3-42" fmla="*/ 4186532 h 4186532"/>
              <a:gd name="connsiteX4-43" fmla="*/ 0 w 4184355"/>
              <a:gd name="connsiteY4-44" fmla="*/ 4186532 h 4186532"/>
              <a:gd name="connsiteX5-45" fmla="*/ 0 w 4184355"/>
              <a:gd name="connsiteY5-46" fmla="*/ 6645 h 4186532"/>
              <a:gd name="connsiteX0-47" fmla="*/ 0 w 4184355"/>
              <a:gd name="connsiteY0-48" fmla="*/ 6645 h 4186532"/>
              <a:gd name="connsiteX1-49" fmla="*/ 3557338 w 4184355"/>
              <a:gd name="connsiteY1-50" fmla="*/ 0 h 4186532"/>
              <a:gd name="connsiteX2-51" fmla="*/ 4184355 w 4184355"/>
              <a:gd name="connsiteY2-52" fmla="*/ 1345473 h 4186532"/>
              <a:gd name="connsiteX3-53" fmla="*/ 4179888 w 4184355"/>
              <a:gd name="connsiteY3-54" fmla="*/ 4186532 h 4186532"/>
              <a:gd name="connsiteX4-55" fmla="*/ 0 w 4184355"/>
              <a:gd name="connsiteY4-56" fmla="*/ 4186532 h 4186532"/>
              <a:gd name="connsiteX5-57" fmla="*/ 0 w 4184355"/>
              <a:gd name="connsiteY5-58" fmla="*/ 6645 h 4186532"/>
              <a:gd name="connsiteX0-59" fmla="*/ 0 w 4184355"/>
              <a:gd name="connsiteY0-60" fmla="*/ 6645 h 4186532"/>
              <a:gd name="connsiteX1-61" fmla="*/ 2825818 w 4184355"/>
              <a:gd name="connsiteY1-62" fmla="*/ 0 h 4186532"/>
              <a:gd name="connsiteX2-63" fmla="*/ 4184355 w 4184355"/>
              <a:gd name="connsiteY2-64" fmla="*/ 1345473 h 4186532"/>
              <a:gd name="connsiteX3-65" fmla="*/ 4179888 w 4184355"/>
              <a:gd name="connsiteY3-66" fmla="*/ 4186532 h 4186532"/>
              <a:gd name="connsiteX4-67" fmla="*/ 0 w 4184355"/>
              <a:gd name="connsiteY4-68" fmla="*/ 4186532 h 4186532"/>
              <a:gd name="connsiteX5-69" fmla="*/ 0 w 4184355"/>
              <a:gd name="connsiteY5-70" fmla="*/ 6645 h 41865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4355" h="4186532">
                <a:moveTo>
                  <a:pt x="0" y="6645"/>
                </a:moveTo>
                <a:lnTo>
                  <a:pt x="2825818" y="0"/>
                </a:lnTo>
                <a:lnTo>
                  <a:pt x="4184355" y="1345473"/>
                </a:lnTo>
                <a:lnTo>
                  <a:pt x="4179888" y="4186532"/>
                </a:lnTo>
                <a:lnTo>
                  <a:pt x="0" y="4186532"/>
                </a:lnTo>
                <a:lnTo>
                  <a:pt x="0" y="6645"/>
                </a:lnTo>
                <a:close/>
              </a:path>
            </a:pathLst>
          </a:custGeom>
        </p:spPr>
        <p:txBody>
          <a:bodyPr/>
          <a:lstStyle/>
          <a:p>
            <a:endParaRPr lang="en-I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902449" y="977900"/>
            <a:ext cx="4187825"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39800" y="0"/>
            <a:ext cx="4246563" cy="5904411"/>
          </a:xfrm>
          <a:prstGeom prst="rect">
            <a:avLst/>
          </a:prstGeom>
        </p:spPr>
        <p:txBody>
          <a:bodyPr/>
          <a:lstStyle/>
          <a:p>
            <a:endParaRPr lang="en-I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6716780" y="836022"/>
            <a:ext cx="3994763" cy="4741820"/>
          </a:xfrm>
          <a:prstGeom prst="rect">
            <a:avLst/>
          </a:prstGeom>
        </p:spPr>
        <p:txBody>
          <a:bodyPr/>
          <a:lstStyle/>
          <a:p>
            <a:endParaRPr lang="en-I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96937" y="894466"/>
            <a:ext cx="2455863" cy="3736657"/>
          </a:xfrm>
          <a:prstGeom prst="rect">
            <a:avLst/>
          </a:prstGeom>
        </p:spPr>
        <p:txBody>
          <a:bodyPr/>
          <a:lstStyle/>
          <a:p>
            <a:endParaRPr lang="en-ID"/>
          </a:p>
        </p:txBody>
      </p:sp>
      <p:sp>
        <p:nvSpPr>
          <p:cNvPr id="4" name="Picture Placeholder 3"/>
          <p:cNvSpPr>
            <a:spLocks noGrp="1"/>
          </p:cNvSpPr>
          <p:nvPr>
            <p:ph type="pic" sz="quarter" idx="11"/>
          </p:nvPr>
        </p:nvSpPr>
        <p:spPr>
          <a:xfrm>
            <a:off x="3640137" y="894466"/>
            <a:ext cx="2455863" cy="3736657"/>
          </a:xfrm>
          <a:prstGeom prst="rect">
            <a:avLst/>
          </a:prstGeom>
        </p:spPr>
        <p:txBody>
          <a:bodyPr/>
          <a:lstStyle/>
          <a:p>
            <a:endParaRPr lang="en-I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3"/>
          <p:cNvSpPr>
            <a:spLocks noGrp="1"/>
          </p:cNvSpPr>
          <p:nvPr>
            <p:ph type="pic" sz="quarter" idx="11"/>
          </p:nvPr>
        </p:nvSpPr>
        <p:spPr>
          <a:xfrm>
            <a:off x="1262858" y="1456698"/>
            <a:ext cx="2629877"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
        <p:nvSpPr>
          <p:cNvPr id="6" name="Picture Placeholder 3"/>
          <p:cNvSpPr>
            <a:spLocks noGrp="1"/>
          </p:cNvSpPr>
          <p:nvPr>
            <p:ph type="pic" sz="quarter" idx="16"/>
          </p:nvPr>
        </p:nvSpPr>
        <p:spPr>
          <a:xfrm>
            <a:off x="8691152" y="1456698"/>
            <a:ext cx="2629877"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
        <p:nvSpPr>
          <p:cNvPr id="7" name="Picture Placeholder 3"/>
          <p:cNvSpPr>
            <a:spLocks noGrp="1"/>
          </p:cNvSpPr>
          <p:nvPr>
            <p:ph type="pic" sz="quarter" idx="17"/>
          </p:nvPr>
        </p:nvSpPr>
        <p:spPr>
          <a:xfrm>
            <a:off x="4977005" y="1456698"/>
            <a:ext cx="2629877"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26908" y="3947206"/>
            <a:ext cx="2538186" cy="1698625"/>
          </a:xfrm>
          <a:prstGeom prst="roundRect">
            <a:avLst/>
          </a:prstGeom>
        </p:spPr>
        <p:txBody>
          <a:bodyPr/>
          <a:lstStyle/>
          <a:p>
            <a:endParaRPr lang="en-ID"/>
          </a:p>
        </p:txBody>
      </p:sp>
      <p:sp>
        <p:nvSpPr>
          <p:cNvPr id="6" name="Picture Placeholder 3"/>
          <p:cNvSpPr>
            <a:spLocks noGrp="1"/>
          </p:cNvSpPr>
          <p:nvPr>
            <p:ph type="pic" sz="quarter" idx="11"/>
          </p:nvPr>
        </p:nvSpPr>
        <p:spPr>
          <a:xfrm>
            <a:off x="1227365" y="3947205"/>
            <a:ext cx="2538186" cy="1698625"/>
          </a:xfrm>
          <a:prstGeom prst="roundRect">
            <a:avLst/>
          </a:prstGeom>
        </p:spPr>
        <p:txBody>
          <a:bodyPr/>
          <a:lstStyle/>
          <a:p>
            <a:endParaRPr lang="en-ID"/>
          </a:p>
        </p:txBody>
      </p:sp>
      <p:sp>
        <p:nvSpPr>
          <p:cNvPr id="7" name="Picture Placeholder 3"/>
          <p:cNvSpPr>
            <a:spLocks noGrp="1"/>
          </p:cNvSpPr>
          <p:nvPr>
            <p:ph type="pic" sz="quarter" idx="12"/>
          </p:nvPr>
        </p:nvSpPr>
        <p:spPr>
          <a:xfrm>
            <a:off x="8426450" y="3947204"/>
            <a:ext cx="2538186" cy="1698625"/>
          </a:xfrm>
          <a:prstGeom prst="roundRect">
            <a:avLst/>
          </a:prstGeom>
        </p:spPr>
        <p:txBody>
          <a:bodyPr/>
          <a:lstStyle/>
          <a:p>
            <a:endParaRPr lang="en-I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5312184" y="894466"/>
            <a:ext cx="2455863" cy="3736657"/>
          </a:xfrm>
          <a:prstGeom prst="rect">
            <a:avLst/>
          </a:prstGeom>
        </p:spPr>
        <p:txBody>
          <a:bodyPr/>
          <a:lstStyle/>
          <a:p>
            <a:endParaRPr lang="en-ID"/>
          </a:p>
        </p:txBody>
      </p:sp>
      <p:sp>
        <p:nvSpPr>
          <p:cNvPr id="4" name="Picture Placeholder 3"/>
          <p:cNvSpPr>
            <a:spLocks noGrp="1"/>
          </p:cNvSpPr>
          <p:nvPr>
            <p:ph type="pic" sz="quarter" idx="11"/>
          </p:nvPr>
        </p:nvSpPr>
        <p:spPr>
          <a:xfrm>
            <a:off x="8747715" y="894466"/>
            <a:ext cx="2455863" cy="3736657"/>
          </a:xfrm>
          <a:prstGeom prst="rect">
            <a:avLst/>
          </a:prstGeom>
        </p:spPr>
        <p:txBody>
          <a:bodyPr/>
          <a:lstStyle/>
          <a:p>
            <a:endParaRPr lang="en-I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031966" y="953589"/>
            <a:ext cx="3709850" cy="4950824"/>
          </a:xfrm>
          <a:prstGeom prst="rect">
            <a:avLst/>
          </a:prstGeom>
        </p:spPr>
        <p:txBody>
          <a:bodyPr/>
          <a:lstStyle/>
          <a:p>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492522" y="895045"/>
            <a:ext cx="4922339" cy="5067911"/>
          </a:xfrm>
          <a:prstGeom prst="rect">
            <a:avLst/>
          </a:prstGeom>
        </p:spPr>
        <p:txBody>
          <a:bodyPr/>
          <a:lstStyle/>
          <a:p>
            <a:endParaRPr lang="en-I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7506743" y="1554480"/>
            <a:ext cx="3648937" cy="3749042"/>
          </a:xfrm>
          <a:prstGeom prst="rect">
            <a:avLst/>
          </a:prstGeom>
        </p:spPr>
        <p:txBody>
          <a:bodyPr/>
          <a:lstStyle/>
          <a:p>
            <a:endParaRPr lang="en-I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812009" y="906378"/>
            <a:ext cx="3021918" cy="5045244"/>
          </a:xfrm>
          <a:prstGeom prst="rect">
            <a:avLst/>
          </a:prstGeom>
        </p:spPr>
        <p:txBody>
          <a:bodyPr/>
          <a:lstStyle/>
          <a:p>
            <a:endParaRPr lang="en-I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171258" y="2785403"/>
            <a:ext cx="4376102" cy="3119010"/>
          </a:xfrm>
          <a:prstGeom prst="rect">
            <a:avLst/>
          </a:prstGeom>
        </p:spPr>
        <p:txBody>
          <a:bodyPr/>
          <a:lstStyle/>
          <a:p>
            <a:endParaRPr lang="en-I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772194" y="1188719"/>
            <a:ext cx="3021918" cy="4376057"/>
          </a:xfrm>
          <a:prstGeom prst="roundRect">
            <a:avLst>
              <a:gd name="adj" fmla="val 5519"/>
            </a:avLst>
          </a:prstGeom>
        </p:spPr>
        <p:txBody>
          <a:bodyPr/>
          <a:lstStyle/>
          <a:p>
            <a:endParaRPr lang="en-I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2485255" y="3459553"/>
            <a:ext cx="8349206" cy="2898080"/>
          </a:xfrm>
          <a:prstGeom prst="rect">
            <a:avLst/>
          </a:prstGeom>
        </p:spPr>
        <p:txBody>
          <a:bodyPr/>
          <a:lstStyle/>
          <a:p>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6584452" y="1449977"/>
            <a:ext cx="4584700" cy="5394963"/>
          </a:xfrm>
          <a:prstGeom prst="rect">
            <a:avLst/>
          </a:prstGeom>
        </p:spPr>
        <p:txBody>
          <a:bodyPr/>
          <a:lstStyle/>
          <a:p>
            <a:endParaRPr lang="en-I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70835" y="313019"/>
            <a:ext cx="11423600" cy="6231962"/>
          </a:xfrm>
          <a:prstGeom prst="rect">
            <a:avLst/>
          </a:prstGeom>
        </p:spPr>
        <p:txBody>
          <a:bodyPr/>
          <a:lstStyle/>
          <a:p>
            <a:endParaRPr lang="en-I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5CCBA25-EA95-4744-AD43-B15BE090634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63531-2D09-42CD-8713-92F1728A7156}"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1F882-E5CB-4B3F-8489-698A4F45ED6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B5A2DE-8A09-4C44-8732-8F1FE282FDCD}"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3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3"/>
          </a:xfr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t>Click to edit Master subtitle style</a:t>
            </a:r>
            <a:endParaRPr lang="en-US"/>
          </a:p>
        </p:txBody>
      </p:sp>
      <p:sp>
        <p:nvSpPr>
          <p:cNvPr id="4" name="Rectangle 3"/>
          <p:cNvSpPr>
            <a:spLocks noGrp="1"/>
          </p:cNvSpPr>
          <p:nvPr>
            <p:ph type="sldNum" sz="quarter" idx="10"/>
          </p:nvPr>
        </p:nvSpPr>
        <p:spPr/>
        <p:txBody>
          <a:bodyPr/>
          <a:lstStyle>
            <a:lvl1pPr>
              <a:defRPr/>
            </a:lvl1pPr>
          </a:lstStyle>
          <a:p>
            <a:pPr defTabSz="412750" fontAlgn="base" hangingPunct="0">
              <a:spcBef>
                <a:spcPct val="0"/>
              </a:spcBef>
              <a:spcAft>
                <a:spcPct val="0"/>
              </a:spcAft>
              <a:defRPr/>
            </a:pPr>
            <a:fld id="{F9AEF3A7-0E53-004D-BA1C-AEEFBF9C8FCF}" type="slidenum">
              <a:rPr lang="ru-RU" altLang="ru-RU" smtClean="0">
                <a:solidFill>
                  <a:srgbClr val="000000"/>
                </a:solidFill>
              </a:rPr>
            </a:fld>
            <a:endParaRPr lang="ru-RU" altLang="ru-RU">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5133703" cy="5669280"/>
          </a:xfrm>
          <a:prstGeom prst="rect">
            <a:avLst/>
          </a:prstGeom>
        </p:spPr>
        <p:txBody>
          <a:bodyPr/>
          <a:lstStyle/>
          <a:p>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16769"/>
            <a:ext cx="3278188" cy="5224463"/>
          </a:xfrm>
          <a:prstGeom prst="rect">
            <a:avLst/>
          </a:prstGeom>
        </p:spPr>
        <p:txBody>
          <a:bodyPr/>
          <a:lstStyle/>
          <a:p>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3429000"/>
            <a:ext cx="12192000" cy="3429000"/>
          </a:xfrm>
          <a:prstGeom prst="rect">
            <a:avLst/>
          </a:prstGeom>
        </p:spPr>
        <p:txBody>
          <a:bodyPr/>
          <a:lstStyle/>
          <a:p>
            <a:endParaRPr lang="en-ID"/>
          </a:p>
        </p:txBody>
      </p:sp>
      <p:sp>
        <p:nvSpPr>
          <p:cNvPr id="6" name="Picture Placeholder 5"/>
          <p:cNvSpPr>
            <a:spLocks noGrp="1"/>
          </p:cNvSpPr>
          <p:nvPr>
            <p:ph type="pic" sz="quarter" idx="11"/>
          </p:nvPr>
        </p:nvSpPr>
        <p:spPr>
          <a:xfrm>
            <a:off x="1136423" y="1058091"/>
            <a:ext cx="3005137" cy="3299414"/>
          </a:xfrm>
          <a:prstGeom prst="rect">
            <a:avLst/>
          </a:prstGeom>
        </p:spPr>
        <p:txBody>
          <a:bodyPr/>
          <a:lstStyle/>
          <a:p>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942863" y="3550355"/>
            <a:ext cx="5502135" cy="2433001"/>
          </a:xfrm>
          <a:prstGeom prst="rect">
            <a:avLst/>
          </a:prstGeom>
        </p:spPr>
        <p:txBody>
          <a:bodyPr/>
          <a:lstStyle/>
          <a:p>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5"/>
          <p:cNvSpPr>
            <a:spLocks noGrp="1"/>
          </p:cNvSpPr>
          <p:nvPr>
            <p:ph type="pic" sz="quarter" idx="11"/>
          </p:nvPr>
        </p:nvSpPr>
        <p:spPr>
          <a:xfrm>
            <a:off x="992730" y="901337"/>
            <a:ext cx="4154035" cy="3299414"/>
          </a:xfrm>
          <a:prstGeom prst="rect">
            <a:avLst/>
          </a:prstGeom>
        </p:spPr>
        <p:txBody>
          <a:bodyPr/>
          <a:lstStyle/>
          <a:p>
            <a:endParaRPr lang="en-ID"/>
          </a:p>
        </p:txBody>
      </p:sp>
      <p:sp>
        <p:nvSpPr>
          <p:cNvPr id="4" name="Picture Placeholder 5"/>
          <p:cNvSpPr>
            <a:spLocks noGrp="1"/>
          </p:cNvSpPr>
          <p:nvPr>
            <p:ph type="pic" sz="quarter" idx="12"/>
          </p:nvPr>
        </p:nvSpPr>
        <p:spPr>
          <a:xfrm>
            <a:off x="1652426" y="3265713"/>
            <a:ext cx="2834641" cy="2690949"/>
          </a:xfrm>
          <a:prstGeom prst="rect">
            <a:avLst/>
          </a:prstGeom>
        </p:spPr>
        <p:txBody>
          <a:bodyPr/>
          <a:lstStyle/>
          <a:p>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3" Type="http://schemas.openxmlformats.org/officeDocument/2006/relationships/theme" Target="../theme/theme1.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844550" y="177800"/>
            <a:ext cx="10502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ctr" anchorCtr="0" compatLnSpc="1"/>
          <a:lstStyle/>
          <a:p>
            <a:pPr lvl="0"/>
            <a:r>
              <a:rPr lang="x-none" altLang="x-none">
                <a:sym typeface="Helvetica Neue Medium" charset="0"/>
              </a:rPr>
              <a:t>Click to edit Master title style</a:t>
            </a:r>
            <a:endParaRPr lang="x-none" altLang="x-none">
              <a:sym typeface="Helvetica Neue Medium" charset="0"/>
            </a:endParaRPr>
          </a:p>
        </p:txBody>
      </p:sp>
      <p:sp>
        <p:nvSpPr>
          <p:cNvPr id="1026" name="Rectangle 2"/>
          <p:cNvSpPr>
            <a:spLocks noGrp="1"/>
          </p:cNvSpPr>
          <p:nvPr>
            <p:ph type="body" idx="1"/>
          </p:nvPr>
        </p:nvSpPr>
        <p:spPr bwMode="auto">
          <a:xfrm>
            <a:off x="844550" y="1574800"/>
            <a:ext cx="105029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ctr" anchorCtr="0" compatLnSpc="1"/>
          <a:lstStyle/>
          <a:p>
            <a:pPr lvl="0"/>
            <a:r>
              <a:rPr lang="x-none" altLang="x-none">
                <a:sym typeface="Helvetica Neue" charset="0"/>
              </a:rPr>
              <a:t>Click to edit Master text styles</a:t>
            </a:r>
            <a:endParaRPr lang="x-none" altLang="x-none">
              <a:sym typeface="Helvetica Neue" charset="0"/>
            </a:endParaRPr>
          </a:p>
          <a:p>
            <a:pPr lvl="1"/>
            <a:r>
              <a:rPr lang="x-none" altLang="x-none">
                <a:sym typeface="Helvetica Neue" charset="0"/>
              </a:rPr>
              <a:t>Second level</a:t>
            </a:r>
            <a:endParaRPr lang="x-none" altLang="x-none">
              <a:sym typeface="Helvetica Neue" charset="0"/>
            </a:endParaRPr>
          </a:p>
          <a:p>
            <a:pPr lvl="2"/>
            <a:r>
              <a:rPr lang="x-none" altLang="x-none">
                <a:sym typeface="Helvetica Neue" charset="0"/>
              </a:rPr>
              <a:t>Third level</a:t>
            </a:r>
            <a:endParaRPr lang="x-none" altLang="x-none">
              <a:sym typeface="Helvetica Neue" charset="0"/>
            </a:endParaRPr>
          </a:p>
          <a:p>
            <a:pPr lvl="3"/>
            <a:r>
              <a:rPr lang="x-none" altLang="x-none">
                <a:sym typeface="Helvetica Neue" charset="0"/>
              </a:rPr>
              <a:t>Fourth level</a:t>
            </a:r>
            <a:endParaRPr lang="x-none" altLang="x-none">
              <a:sym typeface="Helvetica Neue" charset="0"/>
            </a:endParaRPr>
          </a:p>
          <a:p>
            <a:pPr lvl="4"/>
            <a:r>
              <a:rPr lang="x-none" altLang="x-none">
                <a:sym typeface="Helvetica Neue" charset="0"/>
              </a:rPr>
              <a:t>Fifth level</a:t>
            </a:r>
            <a:endParaRPr lang="x-none" altLang="x-none">
              <a:sym typeface="Helvetica Neue" charset="0"/>
            </a:endParaRPr>
          </a:p>
        </p:txBody>
      </p:sp>
      <p:sp>
        <p:nvSpPr>
          <p:cNvPr id="1027" name="Rectangle 3"/>
          <p:cNvSpPr>
            <a:spLocks noGrp="1"/>
          </p:cNvSpPr>
          <p:nvPr>
            <p:ph type="sldNum" sz="quarter" idx="2"/>
          </p:nvPr>
        </p:nvSpPr>
        <p:spPr bwMode="auto">
          <a:xfrm>
            <a:off x="5979319" y="6540500"/>
            <a:ext cx="226219"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50800" tIns="50800" rIns="50800" bIns="50800" numCol="1" anchor="t" anchorCtr="0" compatLnSpc="1"/>
          <a:lstStyle>
            <a:lvl1pPr algn="ctr" eaLnBrk="1">
              <a:defRPr sz="1200" b="0">
                <a:latin typeface="Helvetica Neue Light" panose="02000503000000020004" pitchFamily="2" charset="0"/>
                <a:ea typeface="Helvetica Neue Light" panose="02000503000000020004" pitchFamily="2" charset="0"/>
                <a:cs typeface="Helvetica Neue Light" panose="02000503000000020004" pitchFamily="2" charset="0"/>
                <a:sym typeface="Helvetica Neue Light" panose="02000503000000020004" pitchFamily="2" charset="0"/>
              </a:defRPr>
            </a:lvl1pPr>
          </a:lstStyle>
          <a:p>
            <a:pPr>
              <a:defRPr/>
            </a:pPr>
            <a:fld id="{C5AADEF0-B835-0848-8426-CB90A11DC414}" type="slidenum">
              <a:rPr lang="ru-RU" altLang="ru-RU"/>
            </a:fld>
            <a:endParaRPr lang="ru-RU" altLang="ru-RU"/>
          </a:p>
        </p:txBody>
      </p:sp>
    </p:spTree>
  </p:cSld>
  <p:clrMap bg1="lt1" tx1="dk1" bg2="lt2" tx2="dk2" accent1="accent1" accent2="accent2" accent3="accent3" accent4="accent4" accent5="accent5" accent6="accent6" hlink="hlink" folHlink="folHlink"/>
  <p:sldLayoutIdLst>
    <p:sldLayoutId id="2147483692" r:id="rId1"/>
  </p:sldLayoutIdLst>
  <p:txStyles>
    <p:titleStyle>
      <a:lvl1pPr algn="ctr" defTabSz="412750" rtl="0" eaLnBrk="0" fontAlgn="base" hangingPunct="0">
        <a:spcBef>
          <a:spcPct val="0"/>
        </a:spcBef>
        <a:spcAft>
          <a:spcPct val="0"/>
        </a:spcAft>
        <a:defRPr sz="5600" kern="1200">
          <a:solidFill>
            <a:srgbClr val="000000"/>
          </a:solidFill>
          <a:latin typeface="+mj-lt"/>
          <a:ea typeface="+mj-ea"/>
          <a:cs typeface="+mj-cs"/>
          <a:sym typeface="Helvetica Neue Medium" charset="0"/>
        </a:defRPr>
      </a:lvl1pPr>
      <a:lvl2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2pPr>
      <a:lvl3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3pPr>
      <a:lvl4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4pPr>
      <a:lvl5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5pPr>
      <a:lvl6pPr marL="2286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6pPr>
      <a:lvl7pPr marL="4572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7pPr>
      <a:lvl8pPr marL="6858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8pPr>
      <a:lvl9pPr marL="9144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9pPr>
    </p:titleStyle>
    <p:bodyStyle>
      <a:lvl1pPr marL="3175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1pPr>
      <a:lvl2pPr marL="6350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2pPr>
      <a:lvl3pPr marL="9525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3pPr>
      <a:lvl4pPr marL="12700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4pPr>
      <a:lvl5pPr marL="15875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5pPr>
      <a:lvl6pPr marL="12573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98083" y="2520630"/>
            <a:ext cx="9965699" cy="1015663"/>
          </a:xfrm>
          <a:prstGeom prst="rect">
            <a:avLst/>
          </a:prstGeom>
          <a:noFill/>
        </p:spPr>
        <p:txBody>
          <a:bodyPr wrap="square" rtlCol="0" anchor="t">
            <a:spAutoFit/>
          </a:bodyPr>
          <a:lstStyle/>
          <a:p>
            <a:pPr algn="ctr"/>
            <a:r>
              <a:rPr lang="en-US" sz="3000" b="1">
                <a:solidFill>
                  <a:srgbClr val="FF0000"/>
                </a:solidFill>
                <a:effectLst/>
                <a:latin typeface="Times New Roman" panose="02020603050405020304" pitchFamily="18" charset="0"/>
                <a:ea typeface="Times New Roman" panose="02020603050405020304" pitchFamily="18" charset="0"/>
              </a:rPr>
              <a:t>XÂY DỰNG WEBSITE ÔN THI TRẮC NGHIỆM TIẾNG ANH CHO HỌC SINH TRUNG HỌC PHỔ THÔNG</a:t>
            </a:r>
            <a:endParaRPr lang="en-US" sz="3000">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1198083" y="684134"/>
            <a:ext cx="9965699" cy="1630045"/>
          </a:xfrm>
          <a:prstGeom prst="rect">
            <a:avLst/>
          </a:prstGeom>
          <a:noFill/>
        </p:spPr>
        <p:txBody>
          <a:bodyPr wrap="square" rtlCol="0" anchor="t">
            <a:spAutoFit/>
          </a:bodyPr>
          <a:lstStyle/>
          <a:p>
            <a:pPr algn="ctr"/>
            <a:r>
              <a:rPr lang="en-US" sz="2500" b="1">
                <a:effectLst/>
                <a:latin typeface="Times New Roman" panose="02020603050405020304" pitchFamily="18" charset="0"/>
                <a:ea typeface="Times New Roman" panose="02020603050405020304" pitchFamily="18" charset="0"/>
              </a:rPr>
              <a:t>NGHIỆM THU</a:t>
            </a:r>
            <a:endParaRPr lang="en-US" sz="2500">
              <a:effectLst/>
              <a:latin typeface="Times New Roman" panose="02020603050405020304" pitchFamily="18" charset="0"/>
              <a:ea typeface="Times New Roman" panose="02020603050405020304" pitchFamily="18" charset="0"/>
            </a:endParaRPr>
          </a:p>
          <a:p>
            <a:pPr algn="ctr"/>
            <a:r>
              <a:rPr lang="en-US" sz="2500" b="1">
                <a:effectLst/>
                <a:latin typeface="Times New Roman" panose="02020603050405020304" pitchFamily="18" charset="0"/>
                <a:ea typeface="Times New Roman" panose="02020603050405020304" pitchFamily="18" charset="0"/>
              </a:rPr>
              <a:t>ĐỀ TÀI NGHIÊN CỨU KHOA HỌC CỦA SINH VIÊN </a:t>
            </a:r>
            <a:endParaRPr lang="en-US" sz="2500">
              <a:effectLst/>
              <a:latin typeface="Times New Roman" panose="02020603050405020304" pitchFamily="18" charset="0"/>
              <a:ea typeface="Times New Roman" panose="02020603050405020304" pitchFamily="18" charset="0"/>
            </a:endParaRPr>
          </a:p>
          <a:p>
            <a:pPr algn="ctr"/>
            <a:r>
              <a:rPr lang="en-US" sz="2500" b="1">
                <a:effectLst/>
                <a:latin typeface="Times New Roman" panose="02020603050405020304" pitchFamily="18" charset="0"/>
                <a:ea typeface="Times New Roman" panose="02020603050405020304" pitchFamily="18" charset="0"/>
              </a:rPr>
              <a:t> NĂM HỌC 2024-2025</a:t>
            </a:r>
            <a:endParaRPr lang="en-US" sz="2500">
              <a:effectLst/>
              <a:latin typeface="Times New Roman" panose="02020603050405020304" pitchFamily="18" charset="0"/>
              <a:ea typeface="Times New Roman" panose="02020603050405020304" pitchFamily="18" charset="0"/>
            </a:endParaRPr>
          </a:p>
          <a:p>
            <a:pPr algn="ctr"/>
            <a:r>
              <a:rPr lang="en-US" sz="2500">
                <a:effectLst/>
                <a:latin typeface="Times New Roman" panose="02020603050405020304" pitchFamily="18" charset="0"/>
                <a:ea typeface="Times New Roman" panose="02020603050405020304" pitchFamily="18" charset="0"/>
              </a:rPr>
              <a:t> </a:t>
            </a:r>
            <a:endParaRPr lang="en-US" sz="2500">
              <a:effectLst/>
              <a:latin typeface="Times New Roman" panose="02020603050405020304" pitchFamily="18" charset="0"/>
              <a:ea typeface="Times New Roman" panose="02020603050405020304" pitchFamily="18" charset="0"/>
            </a:endParaRPr>
          </a:p>
        </p:txBody>
      </p:sp>
      <p:sp>
        <p:nvSpPr>
          <p:cNvPr id="2" name="TextBox 1"/>
          <p:cNvSpPr txBox="1"/>
          <p:nvPr/>
        </p:nvSpPr>
        <p:spPr>
          <a:xfrm>
            <a:off x="7234177" y="6211669"/>
            <a:ext cx="5220183" cy="646331"/>
          </a:xfrm>
          <a:prstGeom prst="rect">
            <a:avLst/>
          </a:prstGeom>
          <a:noFill/>
        </p:spPr>
        <p:txBody>
          <a:bodyPr wrap="square" rtlCol="0">
            <a:spAutoFit/>
          </a:bodyPr>
          <a:lstStyle/>
          <a:p>
            <a:r>
              <a:rPr lang="en-US" sz="1800">
                <a:effectLst/>
                <a:latin typeface="Times New Roman" panose="02020603050405020304" pitchFamily="18" charset="0"/>
                <a:ea typeface="Times New Roman" panose="02020603050405020304" pitchFamily="18" charset="0"/>
              </a:rPr>
              <a:t>Thuộc nhóm ngành khoa học: </a:t>
            </a:r>
            <a:r>
              <a:rPr lang="en-US" sz="1800" b="1">
                <a:effectLst/>
                <a:latin typeface="Times New Roman" panose="02020603050405020304" pitchFamily="18" charset="0"/>
                <a:ea typeface="Times New Roman" panose="02020603050405020304" pitchFamily="18" charset="0"/>
              </a:rPr>
              <a:t>Kỹ thuật công nghệ</a:t>
            </a:r>
            <a:endParaRPr lang="en-US" sz="1800">
              <a:effectLst/>
              <a:latin typeface="Times New Roman" panose="02020603050405020304" pitchFamily="18" charset="0"/>
              <a:ea typeface="Times New Roman" panose="02020603050405020304" pitchFamily="18" charset="0"/>
            </a:endParaRPr>
          </a:p>
          <a:p>
            <a:endParaRPr lang="en-US"/>
          </a:p>
        </p:txBody>
      </p:sp>
      <p:sp>
        <p:nvSpPr>
          <p:cNvPr id="6" name="TextBox 5"/>
          <p:cNvSpPr txBox="1"/>
          <p:nvPr/>
        </p:nvSpPr>
        <p:spPr>
          <a:xfrm>
            <a:off x="3570841" y="5011338"/>
            <a:ext cx="5220183" cy="369332"/>
          </a:xfrm>
          <a:prstGeom prst="rect">
            <a:avLst/>
          </a:prstGeom>
          <a:noFill/>
        </p:spPr>
        <p:txBody>
          <a:bodyPr wrap="square" rtlCol="0" anchor="t">
            <a:spAutoFit/>
          </a:bodyPr>
          <a:lstStyle/>
          <a:p>
            <a:pPr indent="990600" algn="just">
              <a:tabLst>
                <a:tab pos="1890395" algn="l"/>
              </a:tabLst>
            </a:pPr>
            <a:r>
              <a:rPr lang="en-US" sz="1800" b="1">
                <a:effectLst/>
                <a:latin typeface="Times New Roman" panose="02020603050405020304" pitchFamily="18" charset="0"/>
                <a:ea typeface="Times New Roman" panose="02020603050405020304" pitchFamily="18" charset="0"/>
              </a:rPr>
              <a:t>GVHD</a:t>
            </a:r>
            <a:r>
              <a:rPr lang="en-US" sz="1800">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ThS. Võ Quốc Lương</a:t>
            </a:r>
            <a:endParaRPr lang="en-US" sz="1800">
              <a:effectLst/>
              <a:latin typeface="Times New Roman" panose="02020603050405020304" pitchFamily="18" charset="0"/>
              <a:ea typeface="Times New Roman" panose="02020603050405020304" pitchFamily="18" charset="0"/>
            </a:endParaRPr>
          </a:p>
        </p:txBody>
      </p:sp>
      <p:sp>
        <p:nvSpPr>
          <p:cNvPr id="8" name="TextBox 7"/>
          <p:cNvSpPr txBox="1"/>
          <p:nvPr/>
        </p:nvSpPr>
        <p:spPr>
          <a:xfrm>
            <a:off x="2879254" y="3673651"/>
            <a:ext cx="6603356" cy="1200329"/>
          </a:xfrm>
          <a:prstGeom prst="rect">
            <a:avLst/>
          </a:prstGeom>
          <a:noFill/>
        </p:spPr>
        <p:txBody>
          <a:bodyPr wrap="square" anchor="t">
            <a:spAutoFit/>
          </a:bodyPr>
          <a:lstStyle/>
          <a:p>
            <a:pPr indent="990600" algn="just">
              <a:tabLst>
                <a:tab pos="2340610" algn="l"/>
              </a:tabLst>
            </a:pPr>
            <a:r>
              <a:rPr lang="en-US" sz="1800" b="1">
                <a:effectLst/>
                <a:latin typeface="Times New Roman" panose="02020603050405020304" pitchFamily="18" charset="0"/>
                <a:ea typeface="Times New Roman" panose="02020603050405020304" pitchFamily="18" charset="0"/>
              </a:rPr>
              <a:t>SV/ Nhóm SV</a:t>
            </a:r>
            <a:r>
              <a:rPr lang="en-US" sz="1800">
                <a:effectLst/>
                <a:latin typeface="Times New Roman" panose="02020603050405020304" pitchFamily="18" charset="0"/>
                <a:ea typeface="Times New Roman" panose="02020603050405020304" pitchFamily="18" charset="0"/>
              </a:rPr>
              <a:t>: 1. Hồ Tuấn Phước (</a:t>
            </a:r>
            <a:r>
              <a:rPr lang="en-US" sz="1800" b="1">
                <a:effectLst/>
                <a:latin typeface="Times New Roman" panose="02020603050405020304" pitchFamily="18" charset="0"/>
                <a:ea typeface="Times New Roman" panose="02020603050405020304" pitchFamily="18" charset="0"/>
              </a:rPr>
              <a:t>Nhóm trưởng</a:t>
            </a:r>
            <a:r>
              <a:rPr lang="en-US" sz="1800">
                <a:effectLst/>
                <a:latin typeface="Times New Roman" panose="02020603050405020304" pitchFamily="18" charset="0"/>
                <a:ea typeface="Times New Roman" panose="02020603050405020304" pitchFamily="18" charset="0"/>
              </a:rPr>
              <a:t>)</a:t>
            </a:r>
            <a:endParaRPr lang="en-US" sz="1600">
              <a:effectLst/>
              <a:latin typeface="Times New Roman" panose="02020603050405020304" pitchFamily="18" charset="0"/>
              <a:ea typeface="Times New Roman" panose="02020603050405020304" pitchFamily="18" charset="0"/>
            </a:endParaRPr>
          </a:p>
          <a:p>
            <a:pPr lvl="2" indent="990600" algn="just">
              <a:tabLst>
                <a:tab pos="2340610" algn="l"/>
              </a:tabLst>
            </a:pPr>
            <a:r>
              <a:rPr lang="en-US">
                <a:effectLst/>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2. Nguyễn Minh Nghi</a:t>
            </a:r>
            <a:endParaRPr lang="en-US" sz="1600">
              <a:effectLst/>
              <a:latin typeface="Times New Roman" panose="02020603050405020304" pitchFamily="18" charset="0"/>
              <a:ea typeface="Times New Roman" panose="02020603050405020304" pitchFamily="18" charset="0"/>
            </a:endParaRPr>
          </a:p>
          <a:p>
            <a:pPr lvl="2" indent="990600" algn="just">
              <a:tabLst>
                <a:tab pos="2340610" algn="l"/>
              </a:tabLst>
            </a:pPr>
            <a:r>
              <a:rPr lang="en-US">
                <a:effectLst/>
                <a:latin typeface="Times New Roman" panose="02020603050405020304" pitchFamily="18" charset="0"/>
                <a:ea typeface="Times New Roman" panose="02020603050405020304" pitchFamily="18" charset="0"/>
              </a:rPr>
              <a:t>	  3. Phan Phước Hồng Phúc</a:t>
            </a:r>
            <a:endParaRPr lang="en-US" sz="1600">
              <a:effectLst/>
              <a:latin typeface="Times New Roman" panose="02020603050405020304" pitchFamily="18" charset="0"/>
              <a:ea typeface="Times New Roman" panose="02020603050405020304" pitchFamily="18" charset="0"/>
            </a:endParaRPr>
          </a:p>
          <a:p>
            <a:pPr lvl="2" indent="990600" algn="just">
              <a:tabLst>
                <a:tab pos="2340610" algn="l"/>
              </a:tabLst>
            </a:pPr>
            <a:r>
              <a:rPr lang="en-US">
                <a:effectLst/>
                <a:latin typeface="Times New Roman" panose="02020603050405020304" pitchFamily="18" charset="0"/>
                <a:ea typeface="Times New Roman" panose="02020603050405020304" pitchFamily="18" charset="0"/>
              </a:rPr>
              <a:t>	  4. Hà Minh Phương</a:t>
            </a:r>
            <a:endParaRPr lang="en-US" sz="16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04263" y="755347"/>
            <a:ext cx="10389870" cy="5574030"/>
            <a:chOff x="-348772" y="916712"/>
            <a:chExt cx="10389870" cy="5574030"/>
          </a:xfrm>
        </p:grpSpPr>
        <p:grpSp>
          <p:nvGrpSpPr>
            <p:cNvPr id="22529" name="Группа 5"/>
            <p:cNvGrpSpPr/>
            <p:nvPr/>
          </p:nvGrpSpPr>
          <p:grpSpPr bwMode="auto">
            <a:xfrm>
              <a:off x="-348772" y="916712"/>
              <a:ext cx="9609313" cy="5563191"/>
              <a:chOff x="2366589" y="2369003"/>
              <a:chExt cx="15208524" cy="9293632"/>
            </a:xfrm>
          </p:grpSpPr>
          <p:grpSp>
            <p:nvGrpSpPr>
              <p:cNvPr id="22530" name="Группа 2"/>
              <p:cNvGrpSpPr/>
              <p:nvPr/>
            </p:nvGrpSpPr>
            <p:grpSpPr bwMode="auto">
              <a:xfrm>
                <a:off x="2366589" y="4121150"/>
                <a:ext cx="5521325" cy="5521325"/>
                <a:chOff x="8830136" y="3537274"/>
                <a:chExt cx="6688364" cy="6688364"/>
              </a:xfrm>
            </p:grpSpPr>
            <p:sp>
              <p:nvSpPr>
                <p:cNvPr id="22567" name="Полилиния 52"/>
                <p:cNvSpPr/>
                <p:nvPr/>
              </p:nvSpPr>
              <p:spPr bwMode="auto">
                <a:xfrm>
                  <a:off x="8830136" y="3537274"/>
                  <a:ext cx="6688364" cy="6688364"/>
                </a:xfrm>
                <a:custGeom>
                  <a:avLst/>
                  <a:gdLst>
                    <a:gd name="T0" fmla="*/ 2219051 w 7668212"/>
                    <a:gd name="T1" fmla="*/ 112534 h 7668212"/>
                    <a:gd name="T2" fmla="*/ 112534 w 7668212"/>
                    <a:gd name="T3" fmla="*/ 2219051 h 7668212"/>
                    <a:gd name="T4" fmla="*/ 2219051 w 7668212"/>
                    <a:gd name="T5" fmla="*/ 4325568 h 7668212"/>
                    <a:gd name="T6" fmla="*/ 4325568 w 7668212"/>
                    <a:gd name="T7" fmla="*/ 2219051 h 7668212"/>
                    <a:gd name="T8" fmla="*/ 2219051 w 7668212"/>
                    <a:gd name="T9" fmla="*/ 112534 h 7668212"/>
                    <a:gd name="T10" fmla="*/ 2219051 w 7668212"/>
                    <a:gd name="T11" fmla="*/ 0 h 7668212"/>
                    <a:gd name="T12" fmla="*/ 4438101 w 7668212"/>
                    <a:gd name="T13" fmla="*/ 2219051 h 7668212"/>
                    <a:gd name="T14" fmla="*/ 2219051 w 7668212"/>
                    <a:gd name="T15" fmla="*/ 4438101 h 7668212"/>
                    <a:gd name="T16" fmla="*/ 0 w 7668212"/>
                    <a:gd name="T17" fmla="*/ 2219051 h 7668212"/>
                    <a:gd name="T18" fmla="*/ 2219051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a:solidFill>
                        <a:srgbClr val="000000"/>
                      </a:solidFill>
                      <a:prstDash val="solid"/>
                      <a:miter lim="400000"/>
                      <a:headEnd type="none" w="med" len="med"/>
                      <a:tailEnd type="none" w="med" len="med"/>
                    </a14:hiddenLine>
                  </a:ext>
                </a:extLst>
              </p:spPr>
              <p:txBody>
                <a:bodyPr lIns="0" tIns="0" rIns="0" bIns="0" anchor="ctr"/>
                <a:lstStyle/>
                <a:p>
                  <a:pPr defTabSz="412750" eaLnBrk="0" fontAlgn="base" hangingPunct="0">
                    <a:spcBef>
                      <a:spcPct val="0"/>
                    </a:spcBef>
                    <a:spcAft>
                      <a:spcPct val="0"/>
                    </a:spcAft>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grpSp>
              <p:nvGrpSpPr>
                <p:cNvPr id="22568" name="Группа 6"/>
                <p:cNvGrpSpPr/>
                <p:nvPr/>
              </p:nvGrpSpPr>
              <p:grpSpPr bwMode="auto">
                <a:xfrm>
                  <a:off x="9512794" y="4204010"/>
                  <a:ext cx="5322807" cy="5321280"/>
                  <a:chOff x="8680805" y="3378586"/>
                  <a:chExt cx="7669076" cy="7666877"/>
                </a:xfrm>
              </p:grpSpPr>
              <p:sp>
                <p:nvSpPr>
                  <p:cNvPr id="22583" name="Полилиния 44"/>
                  <p:cNvSpPr/>
                  <p:nvPr/>
                </p:nvSpPr>
                <p:spPr bwMode="auto">
                  <a:xfrm>
                    <a:off x="8680805" y="3378586"/>
                    <a:ext cx="7669076" cy="7666877"/>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FF013D"/>
                  </a:solidFill>
                  <a:ln w="25400" cap="flat" cmpd="sng">
                    <a:noFill/>
                    <a:prstDash val="solid"/>
                    <a:miter lim="400000"/>
                    <a:headEnd type="none" w="med" len="med"/>
                    <a:tailEnd type="none" w="med" len="med"/>
                  </a:ln>
                </p:spPr>
                <p:txBody>
                  <a:bodyPr lIns="0" tIns="0" rIns="0" bIns="0" anchor="ct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46" name="Text Box 27"/>
                  <p:cNvSpPr txBox="1"/>
                  <p:nvPr/>
                </p:nvSpPr>
                <p:spPr bwMode="auto">
                  <a:xfrm>
                    <a:off x="8980033" y="6533876"/>
                    <a:ext cx="7070620" cy="1403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spAutoFit/>
                  </a:bodyPr>
                  <a:lstStyle/>
                  <a:p>
                    <a:pPr algn="ctr" defTabSz="412750" fontAlgn="base" hangingPunct="0">
                      <a:spcBef>
                        <a:spcPct val="0"/>
                      </a:spcBef>
                      <a:spcAft>
                        <a:spcPct val="0"/>
                      </a:spcAft>
                      <a:defRPr/>
                    </a:pPr>
                    <a:r>
                      <a:rPr lang="vi-VN" altLang="x-none" sz="2800">
                        <a:solidFill>
                          <a:srgbClr val="555B64"/>
                        </a:solidFill>
                        <a:latin typeface="Times New Roman" panose="02020603050405020304" pitchFamily="18" charset="0"/>
                        <a:ea typeface="Impact" panose="020B0806030902050204" charset="0"/>
                        <a:cs typeface="Times New Roman" panose="02020603050405020304" pitchFamily="18" charset="0"/>
                        <a:sym typeface="Helvetica Neue" charset="0"/>
                      </a:rPr>
                      <a:t>Nội Dung</a:t>
                    </a:r>
                    <a:endParaRPr lang="vi-VN" altLang="x-none" sz="2800">
                      <a:solidFill>
                        <a:srgbClr val="555B64"/>
                      </a:solidFill>
                      <a:latin typeface="Times New Roman" panose="02020603050405020304" pitchFamily="18" charset="0"/>
                      <a:ea typeface="Impact" panose="020B0806030902050204" charset="0"/>
                      <a:cs typeface="Times New Roman" panose="02020603050405020304" pitchFamily="18" charset="0"/>
                      <a:sym typeface="Helvetica Neue" charset="0"/>
                    </a:endParaRPr>
                  </a:p>
                </p:txBody>
              </p:sp>
            </p:grpSp>
          </p:grpSp>
          <p:sp>
            <p:nvSpPr>
              <p:cNvPr id="13" name="Полилиния 12"/>
              <p:cNvSpPr/>
              <p:nvPr/>
            </p:nvSpPr>
            <p:spPr bwMode="auto">
              <a:xfrm rot="20681416">
                <a:off x="6917967" y="3712427"/>
                <a:ext cx="4457038"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63" name="Скругленный прямоугольник 139"/>
              <p:cNvSpPr>
                <a:spLocks noChangeArrowheads="1"/>
              </p:cNvSpPr>
              <p:nvPr/>
            </p:nvSpPr>
            <p:spPr bwMode="auto">
              <a:xfrm>
                <a:off x="11129816" y="2369003"/>
                <a:ext cx="6445297" cy="1029859"/>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144" name="Полилиния 143"/>
              <p:cNvSpPr/>
              <p:nvPr/>
            </p:nvSpPr>
            <p:spPr bwMode="auto">
              <a:xfrm rot="1095169" flipV="1">
                <a:off x="5177490" y="9823995"/>
                <a:ext cx="3795393"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166" name="Полилиния 165"/>
              <p:cNvSpPr/>
              <p:nvPr/>
            </p:nvSpPr>
            <p:spPr bwMode="auto">
              <a:xfrm rot="21061260">
                <a:off x="7682932" y="5325235"/>
                <a:ext cx="3524122"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167" name="Полилиния 166"/>
              <p:cNvSpPr/>
              <p:nvPr/>
            </p:nvSpPr>
            <p:spPr bwMode="auto">
              <a:xfrm rot="20493103" flipV="1">
                <a:off x="7643249" y="7251775"/>
                <a:ext cx="3316441"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43" name="Овал 8"/>
              <p:cNvSpPr>
                <a:spLocks noChangeArrowheads="1"/>
              </p:cNvSpPr>
              <p:nvPr/>
            </p:nvSpPr>
            <p:spPr bwMode="auto">
              <a:xfrm>
                <a:off x="6873756" y="8251660"/>
                <a:ext cx="200025" cy="985573"/>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44" name="Овал 8"/>
              <p:cNvSpPr>
                <a:spLocks noChangeArrowheads="1"/>
              </p:cNvSpPr>
              <p:nvPr/>
            </p:nvSpPr>
            <p:spPr bwMode="auto">
              <a:xfrm>
                <a:off x="7511065" y="7184861"/>
                <a:ext cx="200025" cy="985573"/>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45" name="Овал 8"/>
              <p:cNvSpPr>
                <a:spLocks noChangeArrowheads="1"/>
              </p:cNvSpPr>
              <p:nvPr/>
            </p:nvSpPr>
            <p:spPr bwMode="auto">
              <a:xfrm>
                <a:off x="7538774" y="5674713"/>
                <a:ext cx="200025" cy="985573"/>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46" name="Овал 8"/>
              <p:cNvSpPr>
                <a:spLocks noChangeArrowheads="1"/>
              </p:cNvSpPr>
              <p:nvPr/>
            </p:nvSpPr>
            <p:spPr bwMode="auto">
              <a:xfrm>
                <a:off x="6901465" y="4580206"/>
                <a:ext cx="200025" cy="985572"/>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7" name="Скругленный прямоугольник 139"/>
              <p:cNvSpPr>
                <a:spLocks noChangeArrowheads="1"/>
              </p:cNvSpPr>
              <p:nvPr/>
            </p:nvSpPr>
            <p:spPr bwMode="auto">
              <a:xfrm>
                <a:off x="10959690" y="4522906"/>
                <a:ext cx="4473210" cy="1037193"/>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8" name="Скругленный прямоугольник 139"/>
              <p:cNvSpPr>
                <a:spLocks noChangeArrowheads="1"/>
              </p:cNvSpPr>
              <p:nvPr/>
            </p:nvSpPr>
            <p:spPr bwMode="auto">
              <a:xfrm>
                <a:off x="10831750" y="6503846"/>
                <a:ext cx="5731546" cy="1024019"/>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9" name="Скругленный прямоугольник 139"/>
              <p:cNvSpPr>
                <a:spLocks noChangeArrowheads="1"/>
              </p:cNvSpPr>
              <p:nvPr/>
            </p:nvSpPr>
            <p:spPr bwMode="auto">
              <a:xfrm>
                <a:off x="8983545" y="10645471"/>
                <a:ext cx="4907442" cy="1017164"/>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4" name="Полилиния 166"/>
              <p:cNvSpPr/>
              <p:nvPr/>
            </p:nvSpPr>
            <p:spPr bwMode="auto">
              <a:xfrm flipV="1">
                <a:off x="7030954" y="8622616"/>
                <a:ext cx="3006475"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5" name="Скругленный прямоугольник 139"/>
              <p:cNvSpPr>
                <a:spLocks noChangeArrowheads="1"/>
              </p:cNvSpPr>
              <p:nvPr/>
            </p:nvSpPr>
            <p:spPr bwMode="auto">
              <a:xfrm>
                <a:off x="10116187" y="8699442"/>
                <a:ext cx="5315474" cy="1017129"/>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r>
                  <a:rPr lang="en-US" sz="2800">
                    <a:solidFill>
                      <a:schemeClr val="bg1"/>
                    </a:solidFill>
                    <a:latin typeface="Times New Roman" panose="02020603050405020304" pitchFamily="18" charset="0"/>
                    <a:cs typeface="Times New Roman" panose="02020603050405020304" pitchFamily="18" charset="0"/>
                  </a:rPr>
                  <a:t>4. Thiết kế hệ thống </a:t>
                </a:r>
                <a:endParaRPr lang="ru-RU" altLang="ru-RU" sz="2800">
                  <a:solidFill>
                    <a:schemeClr val="bg1"/>
                  </a:solidFill>
                  <a:latin typeface="Times New Roman" panose="02020603050405020304" pitchFamily="18" charset="0"/>
                  <a:cs typeface="Times New Roman" panose="02020603050405020304" pitchFamily="18" charset="0"/>
                  <a:sym typeface="Helvetica Neue" charset="0"/>
                </a:endParaRPr>
              </a:p>
            </p:txBody>
          </p:sp>
          <p:sp>
            <p:nvSpPr>
              <p:cNvPr id="26" name="Овал 8"/>
              <p:cNvSpPr>
                <a:spLocks noChangeArrowheads="1"/>
              </p:cNvSpPr>
              <p:nvPr/>
            </p:nvSpPr>
            <p:spPr bwMode="auto">
              <a:xfrm>
                <a:off x="5325514" y="8922563"/>
                <a:ext cx="200025" cy="98274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grpSp>
        <p:sp>
          <p:nvSpPr>
            <p:cNvPr id="10" name="TextBox 9"/>
            <p:cNvSpPr txBox="1"/>
            <p:nvPr/>
          </p:nvSpPr>
          <p:spPr>
            <a:xfrm>
              <a:off x="5196683" y="1003707"/>
              <a:ext cx="4844415" cy="521970"/>
            </a:xfrm>
            <a:prstGeom prst="rect">
              <a:avLst/>
            </a:prstGeom>
            <a:noFill/>
          </p:spPr>
          <p:txBody>
            <a:bodyPr wrap="square" rtlCol="0">
              <a:spAutoFit/>
            </a:bodyPr>
            <a:lstStyle/>
            <a:p>
              <a:r>
                <a:rPr lang="vi-VN" sz="2800">
                  <a:solidFill>
                    <a:schemeClr val="bg1"/>
                  </a:solidFill>
                  <a:latin typeface="Times New Roman" panose="02020603050405020304" pitchFamily="18" charset="0"/>
                  <a:cs typeface="Times New Roman" panose="02020603050405020304" pitchFamily="18" charset="0"/>
                </a:rPr>
                <a:t> 1 . </a:t>
              </a:r>
              <a:r>
                <a:rPr lang="en-US" sz="2800">
                  <a:solidFill>
                    <a:schemeClr val="bg1"/>
                  </a:solidFill>
                  <a:latin typeface="Times New Roman" panose="02020603050405020304" pitchFamily="18" charset="0"/>
                  <a:cs typeface="Times New Roman" panose="02020603050405020304" pitchFamily="18" charset="0"/>
                </a:rPr>
                <a:t>Tính cấp thiết của đề tài</a:t>
              </a:r>
              <a:endParaRPr lang="vi-VN" sz="280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999833" y="2294662"/>
              <a:ext cx="3328670" cy="521970"/>
            </a:xfrm>
            <a:prstGeom prst="rect">
              <a:avLst/>
            </a:prstGeom>
            <a:noFill/>
          </p:spPr>
          <p:txBody>
            <a:bodyPr wrap="square" rtlCol="0">
              <a:spAutoFit/>
            </a:bodyPr>
            <a:lstStyle/>
            <a:p>
              <a:r>
                <a:rPr lang="vi-VN" sz="2800">
                  <a:solidFill>
                    <a:schemeClr val="bg1"/>
                  </a:solidFill>
                  <a:latin typeface="Times New Roman" panose="02020603050405020304" pitchFamily="18" charset="0"/>
                  <a:cs typeface="Times New Roman" panose="02020603050405020304" pitchFamily="18" charset="0"/>
                </a:rPr>
                <a:t>2 . </a:t>
              </a:r>
              <a:r>
                <a:rPr lang="en-US" sz="2800">
                  <a:solidFill>
                    <a:schemeClr val="bg1"/>
                  </a:solidFill>
                  <a:latin typeface="Times New Roman" panose="02020603050405020304" pitchFamily="18" charset="0"/>
                  <a:cs typeface="Times New Roman" panose="02020603050405020304" pitchFamily="18" charset="0"/>
                </a:rPr>
                <a:t>Mục tiêu đề tài</a:t>
              </a:r>
              <a:endParaRPr lang="vi-VN" sz="280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5126833" y="3431312"/>
              <a:ext cx="3494405" cy="953135"/>
            </a:xfrm>
            <a:prstGeom prst="rect">
              <a:avLst/>
            </a:prstGeom>
            <a:noFill/>
          </p:spPr>
          <p:txBody>
            <a:bodyPr wrap="square" rtlCol="0">
              <a:spAutoFit/>
            </a:bodyPr>
            <a:lstStyle>
              <a:defPPr>
                <a:defRPr lang="en-US"/>
              </a:defPPr>
              <a:lvl1pPr>
                <a:defRPr>
                  <a:solidFill>
                    <a:schemeClr val="bg1"/>
                  </a:solidFill>
                  <a:latin typeface="Montserrat Black" pitchFamily="2" charset="-93"/>
                </a:defRPr>
              </a:lvl1pPr>
            </a:lstStyle>
            <a:p>
              <a:r>
                <a:rPr lang="vi-VN" sz="28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t>
              </a:r>
              <a:r>
                <a:rPr lang="en-US" altLang="vi-VN" sz="2800">
                  <a:latin typeface="Times New Roman" panose="02020603050405020304" pitchFamily="18" charset="0"/>
                  <a:cs typeface="Times New Roman" panose="02020603050405020304" pitchFamily="18" charset="0"/>
                </a:rPr>
                <a:t>Công nghệ sư dụng</a:t>
              </a:r>
              <a:endParaRPr lang="en-US" sz="2800">
                <a:latin typeface="Times New Roman" panose="02020603050405020304" pitchFamily="18" charset="0"/>
                <a:cs typeface="Times New Roman" panose="02020603050405020304" pitchFamily="18" charset="0"/>
              </a:endParaRPr>
            </a:p>
            <a:p>
              <a:endParaRPr lang="vi-VN" sz="2800">
                <a:latin typeface="Times New Roman" panose="02020603050405020304" pitchFamily="18" charset="0"/>
                <a:cs typeface="Times New Roman" panose="02020603050405020304" pitchFamily="18" charset="0"/>
              </a:endParaRPr>
            </a:p>
          </p:txBody>
        </p:sp>
        <p:sp>
          <p:nvSpPr>
            <p:cNvPr id="14" name="TextBox 13"/>
            <p:cNvSpPr txBox="1"/>
            <p:nvPr/>
          </p:nvSpPr>
          <p:spPr>
            <a:xfrm>
              <a:off x="3934938" y="5968772"/>
              <a:ext cx="3549015" cy="521970"/>
            </a:xfrm>
            <a:prstGeom prst="rect">
              <a:avLst/>
            </a:prstGeom>
            <a:no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5</a:t>
              </a:r>
              <a:r>
                <a:rPr lang="vi-VN" sz="2800">
                  <a:solidFill>
                    <a:schemeClr val="bg1"/>
                  </a:solidFill>
                  <a:latin typeface="Times New Roman" panose="02020603050405020304" pitchFamily="18" charset="0"/>
                  <a:cs typeface="Times New Roman" panose="02020603050405020304" pitchFamily="18" charset="0"/>
                </a:rPr>
                <a:t>.</a:t>
              </a:r>
              <a:r>
                <a:rPr lang="en-US" altLang="vi-VN" sz="2800">
                  <a:solidFill>
                    <a:schemeClr val="bg1"/>
                  </a:solidFill>
                  <a:latin typeface="Times New Roman" panose="02020603050405020304" pitchFamily="18" charset="0"/>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sym typeface="+mn-ea"/>
                </a:rPr>
                <a:t>Demo sản phẩm</a:t>
              </a:r>
              <a:r>
                <a:rPr lang="vi-VN" sz="2800">
                  <a:solidFill>
                    <a:schemeClr val="bg1"/>
                  </a:solidFill>
                  <a:latin typeface="Times New Roman" panose="02020603050405020304" pitchFamily="18" charset="0"/>
                  <a:cs typeface="Times New Roman" panose="02020603050405020304" pitchFamily="18" charset="0"/>
                </a:rPr>
                <a:t> </a:t>
              </a:r>
              <a:endParaRPr lang="vi-VN" sz="280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314" y="0"/>
            <a:ext cx="76611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p:cNvSpPr txBox="1"/>
          <p:nvPr/>
        </p:nvSpPr>
        <p:spPr>
          <a:xfrm>
            <a:off x="154329" y="234114"/>
            <a:ext cx="5071004" cy="584775"/>
          </a:xfrm>
          <a:prstGeom prst="rect">
            <a:avLst/>
          </a:prstGeom>
          <a:noFill/>
        </p:spPr>
        <p:txBody>
          <a:bodyPr wrap="none" rtlCol="0">
            <a:spAutoFit/>
          </a:bodyPr>
          <a:lstStyle/>
          <a:p>
            <a:r>
              <a:rPr lang="vi-VN" sz="3200" b="1" i="1" spc="100">
                <a:solidFill>
                  <a:srgbClr val="FF0000"/>
                </a:solidFill>
                <a:ea typeface="Open Sans ExtraBold" panose="020B0906030804020204" pitchFamily="34" charset="0"/>
                <a:cs typeface="Arial" panose="020B0604020202020204" pitchFamily="34" charset="0"/>
              </a:rPr>
              <a:t>1.</a:t>
            </a:r>
            <a:r>
              <a:rPr lang="en-US" sz="3200" b="1" i="1" spc="100">
                <a:solidFill>
                  <a:srgbClr val="FF0000"/>
                </a:solidFill>
                <a:ea typeface="Open Sans ExtraBold" panose="020B0906030804020204" pitchFamily="34" charset="0"/>
                <a:cs typeface="Arial" panose="020B0604020202020204" pitchFamily="34" charset="0"/>
              </a:rPr>
              <a:t> Tính cấp thiết của đề tài</a:t>
            </a:r>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4" name="TextBox 13"/>
          <p:cNvSpPr txBox="1"/>
          <p:nvPr/>
        </p:nvSpPr>
        <p:spPr>
          <a:xfrm>
            <a:off x="154388" y="906805"/>
            <a:ext cx="11900468" cy="1814830"/>
          </a:xfrm>
          <a:prstGeom prst="rect">
            <a:avLst/>
          </a:prstGeom>
          <a:noFill/>
        </p:spPr>
        <p:txBody>
          <a:bodyPr wrap="square" rtlCol="0">
            <a:spAutoFit/>
          </a:bodyPr>
          <a:lstStyle/>
          <a:p>
            <a:pPr algn="just"/>
            <a:r>
              <a:rPr lang="en-US" sz="2800">
                <a:effectLst/>
                <a:latin typeface="Times New Roman" panose="02020603050405020304" pitchFamily="18" charset="0"/>
                <a:ea typeface="Times New Roman" panose="02020603050405020304" pitchFamily="18" charset="0"/>
              </a:rPr>
              <a:t>Đề tài nghiên cứu khoa học của chúng em nhằm mục đích giúp người học </a:t>
            </a:r>
            <a:r>
              <a:rPr lang="en-US" sz="2800" b="1">
                <a:effectLst/>
                <a:latin typeface="Times New Roman" panose="02020603050405020304" pitchFamily="18" charset="0"/>
                <a:ea typeface="Times New Roman" panose="02020603050405020304" pitchFamily="18" charset="0"/>
              </a:rPr>
              <a:t>củng cố, bổ sung kiến thức, và giúp tin hơn trong các bài kiểm tra và cải thiện chất lượng giáo dục</a:t>
            </a:r>
            <a:r>
              <a:rPr lang="en-US" sz="2800">
                <a:effectLst/>
                <a:latin typeface="Times New Roman" panose="02020603050405020304" pitchFamily="18" charset="0"/>
                <a:ea typeface="Times New Roman" panose="02020603050405020304" pitchFamily="18" charset="0"/>
              </a:rPr>
              <a:t>. Giáo viên cũng đánh giá được kết quả tổng quan của người học từ đó và đưa những bài học </a:t>
            </a:r>
            <a:r>
              <a:rPr lang="en-US" sz="2800" b="1">
                <a:effectLst/>
                <a:latin typeface="Times New Roman" panose="02020603050405020304" pitchFamily="18" charset="0"/>
                <a:ea typeface="Times New Roman" panose="02020603050405020304" pitchFamily="18" charset="0"/>
              </a:rPr>
              <a:t>theo hướng phù hợp</a:t>
            </a:r>
            <a:r>
              <a:rPr lang="en-US" sz="2800">
                <a:effectLst/>
                <a:latin typeface="Times New Roman" panose="02020603050405020304" pitchFamily="18" charset="0"/>
                <a:ea typeface="Times New Roman" panose="02020603050405020304" pitchFamily="18" charset="0"/>
              </a:rPr>
              <a:t>. </a:t>
            </a:r>
            <a:endParaRPr lang="en-US" sz="2800">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773430" y="3087370"/>
            <a:ext cx="5292090" cy="3293745"/>
          </a:xfrm>
          <a:prstGeom prst="rect">
            <a:avLst/>
          </a:prstGeom>
        </p:spPr>
      </p:pic>
      <p:pic>
        <p:nvPicPr>
          <p:cNvPr id="3" name="Picture 2"/>
          <p:cNvPicPr>
            <a:picLocks noChangeAspect="1"/>
          </p:cNvPicPr>
          <p:nvPr/>
        </p:nvPicPr>
        <p:blipFill>
          <a:blip r:embed="rId2"/>
          <a:stretch>
            <a:fillRect/>
          </a:stretch>
        </p:blipFill>
        <p:spPr>
          <a:xfrm>
            <a:off x="9294495" y="4647565"/>
            <a:ext cx="2176780" cy="1733550"/>
          </a:xfrm>
          <a:prstGeom prst="rect">
            <a:avLst/>
          </a:prstGeom>
        </p:spPr>
      </p:pic>
      <p:pic>
        <p:nvPicPr>
          <p:cNvPr id="4" name="Picture 3"/>
          <p:cNvPicPr>
            <a:picLocks noChangeAspect="1"/>
          </p:cNvPicPr>
          <p:nvPr/>
        </p:nvPicPr>
        <p:blipFill>
          <a:blip r:embed="rId3"/>
          <a:stretch>
            <a:fillRect/>
          </a:stretch>
        </p:blipFill>
        <p:spPr>
          <a:xfrm>
            <a:off x="6861175" y="3918585"/>
            <a:ext cx="1637665" cy="1631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25147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a:solidFill>
                  <a:schemeClr val="tx1"/>
                </a:solidFill>
                <a:latin typeface="Times New Roman" panose="02020603050405020304" pitchFamily="18" charset="0"/>
                <a:sym typeface="+mn-ea"/>
              </a:rPr>
              <a:t>- </a:t>
            </a:r>
            <a:r>
              <a:rPr lang="en-US" sz="4000" b="1">
                <a:solidFill>
                  <a:schemeClr val="tx1"/>
                </a:solidFill>
                <a:latin typeface="Times New Roman" panose="02020603050405020304" pitchFamily="18" charset="0"/>
                <a:sym typeface="+mn-ea"/>
              </a:rPr>
              <a:t>Tạo một trang web thực tế </a:t>
            </a:r>
            <a:endParaRPr lang="en-US" sz="4000">
              <a:solidFill>
                <a:schemeClr val="tx1"/>
              </a:solidFill>
              <a:latin typeface="Times New Roman" panose="02020603050405020304" pitchFamily="18" charset="0"/>
            </a:endParaRPr>
          </a:p>
          <a:p>
            <a:pPr algn="ctr"/>
            <a:r>
              <a:rPr lang="en-US" sz="4000">
                <a:solidFill>
                  <a:schemeClr val="tx1"/>
                </a:solidFill>
                <a:latin typeface="Times New Roman" panose="02020603050405020304" pitchFamily="18" charset="0"/>
                <a:sym typeface="+mn-ea"/>
              </a:rPr>
              <a:t>- </a:t>
            </a:r>
            <a:r>
              <a:rPr lang="en-US" sz="4000" b="1">
                <a:solidFill>
                  <a:schemeClr val="tx1"/>
                </a:solidFill>
                <a:latin typeface="Times New Roman" panose="02020603050405020304" pitchFamily="18" charset="0"/>
                <a:sym typeface="+mn-ea"/>
              </a:rPr>
              <a:t>Đảm bảo tính ổn định và hiệu suất</a:t>
            </a:r>
            <a:endParaRPr lang="en-US" sz="4000">
              <a:solidFill>
                <a:schemeClr val="tx1"/>
              </a:solidFill>
              <a:latin typeface="Times New Roman" panose="02020603050405020304" pitchFamily="18" charset="0"/>
            </a:endParaRPr>
          </a:p>
          <a:p>
            <a:pPr algn="ctr"/>
            <a:r>
              <a:rPr lang="en-US" sz="4000">
                <a:solidFill>
                  <a:schemeClr val="tx1"/>
                </a:solidFill>
                <a:latin typeface="Times New Roman" panose="02020603050405020304" pitchFamily="18" charset="0"/>
                <a:sym typeface="+mn-ea"/>
              </a:rPr>
              <a:t>- </a:t>
            </a:r>
            <a:r>
              <a:rPr lang="en-US" sz="4000" b="1">
                <a:solidFill>
                  <a:schemeClr val="tx1"/>
                </a:solidFill>
                <a:latin typeface="Times New Roman" panose="02020603050405020304" pitchFamily="18" charset="0"/>
                <a:sym typeface="+mn-ea"/>
              </a:rPr>
              <a:t>Tối ưu hóa trải nghiệm người dùng</a:t>
            </a:r>
            <a:endParaRPr lang="en-US" sz="4000">
              <a:solidFill>
                <a:schemeClr val="tx1"/>
              </a:solidFill>
              <a:latin typeface="Times New Roman" panose="02020603050405020304" pitchFamily="18" charset="0"/>
            </a:endParaRPr>
          </a:p>
          <a:p>
            <a:pPr algn="ctr"/>
            <a:r>
              <a:rPr lang="en-US" sz="4000" b="1">
                <a:latin typeface="Times New Roman" panose="02020603050405020304" pitchFamily="18" charset="0"/>
                <a:sym typeface="+mn-ea"/>
              </a:rPr>
              <a:t> </a:t>
            </a:r>
            <a:endParaRPr lang="en-ID" sz="4000"/>
          </a:p>
        </p:txBody>
      </p:sp>
      <p:sp>
        <p:nvSpPr>
          <p:cNvPr id="20" name="TextBox 19"/>
          <p:cNvSpPr txBox="1"/>
          <p:nvPr/>
        </p:nvSpPr>
        <p:spPr>
          <a:xfrm>
            <a:off x="457462" y="184795"/>
            <a:ext cx="3405099" cy="584775"/>
          </a:xfrm>
          <a:prstGeom prst="rect">
            <a:avLst/>
          </a:prstGeom>
          <a:noFill/>
        </p:spPr>
        <p:txBody>
          <a:bodyPr wrap="none" rtlCol="0">
            <a:spAutoFit/>
          </a:bodyPr>
          <a:lstStyle/>
          <a:p>
            <a:r>
              <a:rPr lang="en-US" sz="3200" b="1" i="1" spc="100">
                <a:solidFill>
                  <a:srgbClr val="FF0000"/>
                </a:solidFill>
                <a:ea typeface="Open Sans ExtraBold" panose="020B0906030804020204" pitchFamily="34" charset="0"/>
                <a:cs typeface="Arial" panose="020B0604020202020204" pitchFamily="34" charset="0"/>
              </a:rPr>
              <a:t>2</a:t>
            </a:r>
            <a:r>
              <a:rPr lang="vi-VN" sz="3200" b="1" i="1" spc="100">
                <a:solidFill>
                  <a:srgbClr val="FF0000"/>
                </a:solidFill>
                <a:ea typeface="Open Sans ExtraBold" panose="020B0906030804020204" pitchFamily="34" charset="0"/>
                <a:cs typeface="Arial" panose="020B0604020202020204" pitchFamily="34" charset="0"/>
              </a:rPr>
              <a:t>.</a:t>
            </a:r>
            <a:r>
              <a:rPr lang="en-US" sz="3200" b="1" i="1" spc="100">
                <a:solidFill>
                  <a:srgbClr val="FF0000"/>
                </a:solidFill>
                <a:ea typeface="Open Sans ExtraBold" panose="020B0906030804020204" pitchFamily="34" charset="0"/>
                <a:cs typeface="Arial" panose="020B0604020202020204" pitchFamily="34" charset="0"/>
              </a:rPr>
              <a:t> Mục tiêu đề tài</a:t>
            </a:r>
            <a:endParaRPr lang="en-ID" sz="3200" b="1" i="1" spc="100">
              <a:solidFill>
                <a:srgbClr val="FF0000"/>
              </a:solidFill>
              <a:ea typeface="Open Sans ExtraBold" panose="020B0906030804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714906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p:cNvSpPr txBox="1"/>
          <p:nvPr/>
        </p:nvSpPr>
        <p:spPr>
          <a:xfrm>
            <a:off x="356597" y="1457162"/>
            <a:ext cx="6435874" cy="538609"/>
          </a:xfrm>
          <a:prstGeom prst="rect">
            <a:avLst/>
          </a:prstGeom>
          <a:noFill/>
        </p:spPr>
        <p:txBody>
          <a:bodyPr wrap="square" rtlCol="0">
            <a:spAutoFit/>
          </a:bodyPr>
          <a:lstStyle/>
          <a:p>
            <a:r>
              <a:rPr lang="en-ID" sz="2900" spc="100">
                <a:solidFill>
                  <a:srgbClr val="C00000"/>
                </a:solidFill>
                <a:latin typeface="Times New Roman" panose="02020603050405020304" pitchFamily="18" charset="0"/>
                <a:ea typeface="Open Sans SemiBold" panose="020B0706030804020204" pitchFamily="34" charset="0"/>
                <a:cs typeface="Times New Roman" panose="02020603050405020304" pitchFamily="18" charset="0"/>
              </a:rPr>
              <a:t> d)</a:t>
            </a:r>
            <a:r>
              <a:rPr lang="en-US" sz="1800" b="1">
                <a:effectLst/>
                <a:latin typeface="Times New Roman" panose="02020603050405020304" pitchFamily="18" charset="0"/>
                <a:ea typeface="Times New Roman" panose="02020603050405020304" pitchFamily="18" charset="0"/>
              </a:rPr>
              <a:t> </a:t>
            </a:r>
            <a:r>
              <a:rPr lang="en-US" sz="2900" spc="100">
                <a:solidFill>
                  <a:srgbClr val="C00000"/>
                </a:solidFill>
                <a:latin typeface="Times New Roman" panose="02020603050405020304" pitchFamily="18" charset="0"/>
                <a:ea typeface="Open Sans SemiBold" panose="020B0706030804020204" pitchFamily="34" charset="0"/>
                <a:cs typeface="Times New Roman" panose="02020603050405020304" pitchFamily="18" charset="0"/>
              </a:rPr>
              <a:t>Phương pháp nghiên cứu</a:t>
            </a:r>
            <a:endParaRPr lang="en-ID" sz="2900" spc="100">
              <a:solidFill>
                <a:srgbClr val="C00000"/>
              </a:solidFill>
              <a:latin typeface="Times New Roman" panose="02020603050405020304" pitchFamily="18" charset="0"/>
              <a:ea typeface="Open Sans SemiBold" panose="020B0706030804020204" pitchFamily="34" charset="0"/>
              <a:cs typeface="Times New Roman" panose="02020603050405020304" pitchFamily="18" charset="0"/>
            </a:endParaRPr>
          </a:p>
        </p:txBody>
      </p:sp>
      <p:sp>
        <p:nvSpPr>
          <p:cNvPr id="20" name="TextBox 19"/>
          <p:cNvSpPr txBox="1"/>
          <p:nvPr/>
        </p:nvSpPr>
        <p:spPr>
          <a:xfrm>
            <a:off x="169306" y="403339"/>
            <a:ext cx="11853387" cy="583565"/>
          </a:xfrm>
          <a:prstGeom prst="rect">
            <a:avLst/>
          </a:prstGeom>
          <a:noFill/>
        </p:spPr>
        <p:txBody>
          <a:bodyPr wrap="square" rtlCol="0">
            <a:spAutoFit/>
          </a:bodyPr>
          <a:lstStyle/>
          <a:p>
            <a:r>
              <a:rPr lang="en-US" sz="3200" b="1" i="1" spc="100">
                <a:solidFill>
                  <a:srgbClr val="FF0000"/>
                </a:solidFill>
                <a:ea typeface="Open Sans ExtraBold" panose="020B0906030804020204" pitchFamily="34" charset="0"/>
                <a:cs typeface="Arial" panose="020B0604020202020204" pitchFamily="34" charset="0"/>
              </a:rPr>
              <a:t>3</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Công nghệ sử dụng</a:t>
            </a:r>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1" name="TextBox 10"/>
          <p:cNvSpPr txBox="1"/>
          <p:nvPr/>
        </p:nvSpPr>
        <p:spPr>
          <a:xfrm>
            <a:off x="376714" y="2139154"/>
            <a:ext cx="6772356" cy="4636013"/>
          </a:xfrm>
          <a:prstGeom prst="rect">
            <a:avLst/>
          </a:prstGeom>
          <a:noFill/>
        </p:spPr>
        <p:txBody>
          <a:bodyPr wrap="square" rtlCol="0">
            <a:spAutoFit/>
          </a:bodyPr>
          <a:lstStyle/>
          <a:p>
            <a:pPr marL="342900" lvl="0" indent="-342900" algn="just">
              <a:lnSpc>
                <a:spcPct val="115000"/>
              </a:lnSpc>
              <a:buFont typeface="Arial" panose="020B0604020202020204" pitchFamily="34" charset="0"/>
              <a:buChar char="✔"/>
            </a:pPr>
            <a:r>
              <a:rPr lang="en-US" sz="2800" b="1">
                <a:latin typeface="Times New Roman" panose="02020603050405020304" pitchFamily="18" charset="0"/>
              </a:rPr>
              <a:t>Phương pháp nghiên cứu lý thuyết:</a:t>
            </a:r>
            <a:endParaRPr lang="en-US" sz="2800" b="1">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sz="2800">
                <a:latin typeface="Times New Roman" panose="02020603050405020304" pitchFamily="18" charset="0"/>
              </a:rPr>
              <a:t>Nghiên cứu các công nghệ cần thiết và mô hình MVC trong việc xây dựng website.</a:t>
            </a:r>
            <a:endParaRPr lang="en-US" sz="2800">
              <a:latin typeface="Times New Roman" panose="02020603050405020304" pitchFamily="18" charset="0"/>
            </a:endParaRPr>
          </a:p>
          <a:p>
            <a:pPr marL="342900" lvl="0" indent="-342900" algn="just">
              <a:lnSpc>
                <a:spcPct val="115000"/>
              </a:lnSpc>
              <a:buFont typeface="Arial" panose="020B0604020202020204" pitchFamily="34" charset="0"/>
              <a:buChar char="✔"/>
            </a:pPr>
            <a:r>
              <a:rPr lang="en-US" sz="2800" b="1">
                <a:latin typeface="Times New Roman" panose="02020603050405020304" pitchFamily="18" charset="0"/>
              </a:rPr>
              <a:t>Phương pháp thực nghiệm:</a:t>
            </a:r>
            <a:endParaRPr lang="en-US" sz="2800" b="1">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sz="2800">
                <a:latin typeface="Times New Roman" panose="02020603050405020304" pitchFamily="18" charset="0"/>
              </a:rPr>
              <a:t>Xây dựng website triển khai cho học sinh, giáo viên.</a:t>
            </a:r>
            <a:endParaRPr lang="en-US" sz="2800">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sz="2800">
                <a:latin typeface="Times New Roman" panose="02020603050405020304" pitchFamily="18" charset="0"/>
              </a:rPr>
              <a:t>Khảo sát, lấy ý kiến phản hồi từ người dùng.</a:t>
            </a:r>
            <a:endParaRPr lang="en-US" sz="2800">
              <a:latin typeface="Times New Roman" panose="02020603050405020304" pitchFamily="18" charset="0"/>
            </a:endParaRPr>
          </a:p>
          <a:p>
            <a:pPr algn="just">
              <a:lnSpc>
                <a:spcPct val="150000"/>
              </a:lnSpc>
            </a:pPr>
            <a:endParaRPr lang="en-ID" sz="2800" spc="100">
              <a:solidFill>
                <a:srgbClr val="C00000"/>
              </a:solidFill>
              <a:latin typeface="+mj-lt"/>
              <a:ea typeface="Open Sans SemiBold" panose="020B0706030804020204" pitchFamily="34" charset="0"/>
              <a:cs typeface="Times New Roman" panose="02020603050405020304" pitchFamily="18" charset="0"/>
            </a:endParaRPr>
          </a:p>
        </p:txBody>
      </p:sp>
      <p:sp>
        <p:nvSpPr>
          <p:cNvPr id="2" name="Rectangle 1"/>
          <p:cNvSpPr/>
          <p:nvPr/>
        </p:nvSpPr>
        <p:spPr>
          <a:xfrm>
            <a:off x="7525783" y="2063057"/>
            <a:ext cx="4631293" cy="1371600"/>
          </a:xfrm>
          <a:prstGeom prst="rect">
            <a:avLst/>
          </a:prstGeom>
          <a:blipFill>
            <a:blip r:embed="rId1"/>
            <a:srcRect/>
            <a:stretch>
              <a:fillRect t="-11362" b="-113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270234" y="4302890"/>
            <a:ext cx="4631293" cy="1371600"/>
          </a:xfrm>
          <a:prstGeom prst="rect">
            <a:avLst/>
          </a:prstGeom>
          <a:blipFill>
            <a:blip r:embed="rId2"/>
            <a:srcRect/>
            <a:stretch>
              <a:fillRect t="-28083" b="-2808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25147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p:cNvSpPr txBox="1"/>
          <p:nvPr/>
        </p:nvSpPr>
        <p:spPr>
          <a:xfrm>
            <a:off x="218047" y="233788"/>
            <a:ext cx="3850005" cy="1076325"/>
          </a:xfrm>
          <a:prstGeom prst="rect">
            <a:avLst/>
          </a:prstGeom>
          <a:noFill/>
        </p:spPr>
        <p:txBody>
          <a:bodyPr wrap="none" rtlCol="0">
            <a:spAutoFit/>
          </a:bodyPr>
          <a:lstStyle/>
          <a:p>
            <a:r>
              <a:rPr lang="en-US" altLang="vi-VN" sz="3200" b="1" i="1" spc="100">
                <a:solidFill>
                  <a:srgbClr val="FF0000"/>
                </a:solidFill>
                <a:ea typeface="Open Sans ExtraBold" panose="020B0906030804020204" pitchFamily="34" charset="0"/>
                <a:cs typeface="Arial" panose="020B0604020202020204" pitchFamily="34" charset="0"/>
              </a:rPr>
              <a:t>4</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Thiết kế hệ thống:</a:t>
            </a:r>
            <a:endParaRPr lang="en-US" sz="3200" b="1" i="1" spc="100">
              <a:solidFill>
                <a:srgbClr val="FF0000"/>
              </a:solidFill>
              <a:ea typeface="Open Sans ExtraBold" panose="020B0906030804020204" pitchFamily="34" charset="0"/>
              <a:cs typeface="Arial" panose="020B0604020202020204" pitchFamily="34" charset="0"/>
            </a:endParaRPr>
          </a:p>
          <a:p>
            <a:endParaRPr lang="en-ID" sz="3200" b="1" i="1" spc="100">
              <a:solidFill>
                <a:srgbClr val="FF0000"/>
              </a:solidFill>
              <a:ea typeface="Open Sans ExtraBold" panose="020B0906030804020204" pitchFamily="34" charset="0"/>
              <a:cs typeface="Arial" panose="020B0604020202020204" pitchFamily="34" charset="0"/>
            </a:endParaRPr>
          </a:p>
        </p:txBody>
      </p:sp>
      <p:pic>
        <p:nvPicPr>
          <p:cNvPr id="426430826" name="Picture 7" descr="Nhom1_TracNghiemTiengAnhLop11-UseCase Tổng quát.drawi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359025" y="977265"/>
            <a:ext cx="7474585" cy="53822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2404" y="0"/>
            <a:ext cx="825147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p:cNvSpPr txBox="1"/>
          <p:nvPr/>
        </p:nvSpPr>
        <p:spPr>
          <a:xfrm>
            <a:off x="1554480" y="2115185"/>
            <a:ext cx="7542530" cy="2627630"/>
          </a:xfrm>
          <a:prstGeom prst="rect">
            <a:avLst/>
          </a:prstGeom>
          <a:noFill/>
        </p:spPr>
        <p:txBody>
          <a:bodyPr wrap="none" rtlCol="0">
            <a:noAutofit/>
          </a:bodyPr>
          <a:lstStyle/>
          <a:p>
            <a:r>
              <a:rPr lang="en-US" sz="8000" b="1" i="1" spc="100">
                <a:solidFill>
                  <a:srgbClr val="FF0000"/>
                </a:solidFill>
                <a:ea typeface="Open Sans ExtraBold" panose="020B0906030804020204" pitchFamily="34" charset="0"/>
                <a:cs typeface="Arial" panose="020B0604020202020204" pitchFamily="34" charset="0"/>
              </a:rPr>
              <a:t>5</a:t>
            </a:r>
            <a:r>
              <a:rPr lang="vi-VN" sz="8000" b="1" i="1" spc="100">
                <a:solidFill>
                  <a:srgbClr val="FF0000"/>
                </a:solidFill>
                <a:ea typeface="Open Sans ExtraBold" panose="020B0906030804020204" pitchFamily="34" charset="0"/>
                <a:cs typeface="Arial" panose="020B0604020202020204" pitchFamily="34" charset="0"/>
              </a:rPr>
              <a:t>.</a:t>
            </a:r>
            <a:r>
              <a:rPr lang="en-US" sz="8000" b="1" i="1" spc="100">
                <a:solidFill>
                  <a:srgbClr val="FF0000"/>
                </a:solidFill>
                <a:latin typeface="Times New Roman" panose="02020603050405020304" pitchFamily="18" charset="0"/>
                <a:ea typeface="Open Sans ExtraBold" panose="020B0906030804020204" pitchFamily="34" charset="0"/>
                <a:cs typeface="Arial" panose="020B0604020202020204" pitchFamily="34" charset="0"/>
              </a:rPr>
              <a:t> Demo sản phẩm</a:t>
            </a:r>
            <a:endParaRPr lang="en-US" sz="8000" b="1" i="1" spc="100">
              <a:solidFill>
                <a:srgbClr val="FF0000"/>
              </a:solidFill>
              <a:latin typeface="Times New Roman" panose="02020603050405020304" pitchFamily="18" charset="0"/>
              <a:ea typeface="Open Sans ExtraBold" panose="020B0906030804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102015"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02015" y="0"/>
            <a:ext cx="2993985"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0" y="0"/>
            <a:ext cx="2993985"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89985" y="0"/>
            <a:ext cx="3102015"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4563" y="2222339"/>
            <a:ext cx="12442784" cy="2646878"/>
          </a:xfrm>
          <a:prstGeom prst="rect">
            <a:avLst/>
          </a:prstGeom>
          <a:noFill/>
        </p:spPr>
        <p:txBody>
          <a:bodyPr wrap="square" rtlCol="0">
            <a:spAutoFit/>
          </a:bodyPr>
          <a:lstStyle/>
          <a:p>
            <a:r>
              <a:rPr lang="en-US" sz="16600">
                <a:solidFill>
                  <a:schemeClr val="bg1"/>
                </a:solidFill>
                <a:latin typeface="Montserrat" panose="00000500000000000000" pitchFamily="2" charset="0"/>
              </a:rPr>
              <a:t>Thank you</a:t>
            </a:r>
            <a:endParaRPr lang="en-US" sz="16600">
              <a:solidFill>
                <a:schemeClr val="bg1"/>
              </a:solidFill>
              <a:latin typeface="Montserrat" panose="000005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HiSlide - violet">
      <a:dk1>
        <a:srgbClr val="545B63"/>
      </a:dk1>
      <a:lt1>
        <a:srgbClr val="FFFFFF"/>
      </a:lt1>
      <a:dk2>
        <a:srgbClr val="7F8998"/>
      </a:dk2>
      <a:lt2>
        <a:srgbClr val="EEF0F4"/>
      </a:lt2>
      <a:accent1>
        <a:srgbClr val="5242A5"/>
      </a:accent1>
      <a:accent2>
        <a:srgbClr val="5568BC"/>
      </a:accent2>
      <a:accent3>
        <a:srgbClr val="567BC7"/>
      </a:accent3>
      <a:accent4>
        <a:srgbClr val="5AA0DF"/>
      </a:accent4>
      <a:accent5>
        <a:srgbClr val="5EC8F5"/>
      </a:accent5>
      <a:accent6>
        <a:srgbClr val="5568BC"/>
      </a:accent6>
      <a:hlink>
        <a:srgbClr val="5242A5"/>
      </a:hlink>
      <a:folHlink>
        <a:srgbClr val="567BC7"/>
      </a:folHlink>
    </a:clrScheme>
    <a:fontScheme name="White">
      <a:majorFont>
        <a:latin typeface="Helvetica Neue Medium"/>
        <a:ea typeface="Helvetica Neue Medium"/>
        <a:cs typeface="Helvetica Neue Medium"/>
      </a:majorFont>
      <a:minorFont>
        <a:latin typeface="Helvetica Neu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400000"/>
          <a:headEnd type="none" w="med" len="med"/>
          <a:tailEnd type="none" w="med" len="med"/>
        </a:ln>
      </a:spPr>
      <a:bodyPr vert="horz" wrap="square" lIns="0" tIns="0" rIns="0" bIns="0" numCol="1" anchor="ctr" anchorCtr="0" compatLnSpc="1">
        <a:spAutoFit/>
      </a:bodyPr>
      <a:lstStyle>
        <a:defPPr marL="0" marR="0" indent="0" algn="ctr" defTabSz="825500" rtl="0" eaLnBrk="1" fontAlgn="base" latinLnBrk="0" hangingPunct="0">
          <a:lnSpc>
            <a:spcPct val="100000"/>
          </a:lnSpc>
          <a:spcBef>
            <a:spcPct val="0"/>
          </a:spcBef>
          <a:spcAft>
            <a:spcPct val="0"/>
          </a:spcAft>
          <a:buClrTx/>
          <a:buSzTx/>
          <a:buFontTx/>
          <a:buNone/>
          <a:defRPr kumimoji="0" lang="x-none" altLang="x-none" sz="3000" b="1" i="0" u="none" strike="noStrike" cap="none" normalizeH="0" baseline="0">
            <a:ln>
              <a:noFill/>
            </a:ln>
            <a:solidFill>
              <a:srgbClr val="000000"/>
            </a:solidFill>
            <a:effectLst/>
            <a:latin typeface="Helvetica Neue" charset="0"/>
            <a:ea typeface="Helvetica Neue" charset="0"/>
            <a:cs typeface="Helvetica Neue" charset="0"/>
            <a:sym typeface="Helvetica Neue"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400000"/>
          <a:headEnd type="none" w="med" len="med"/>
          <a:tailEnd type="none" w="med" len="med"/>
        </a:ln>
      </a:spPr>
      <a:bodyPr vert="horz" wrap="square" lIns="0" tIns="0" rIns="0" bIns="0" numCol="1" anchor="ctr" anchorCtr="0" compatLnSpc="1">
        <a:spAutoFit/>
      </a:bodyPr>
      <a:lstStyle>
        <a:defPPr marL="0" marR="0" indent="0" algn="ctr" defTabSz="825500" rtl="0" eaLnBrk="1" fontAlgn="base" latinLnBrk="0" hangingPunct="0">
          <a:lnSpc>
            <a:spcPct val="100000"/>
          </a:lnSpc>
          <a:spcBef>
            <a:spcPct val="0"/>
          </a:spcBef>
          <a:spcAft>
            <a:spcPct val="0"/>
          </a:spcAft>
          <a:buClrTx/>
          <a:buSzTx/>
          <a:buFontTx/>
          <a:buNone/>
          <a:defRPr kumimoji="0" lang="x-none" altLang="x-none" sz="3000" b="1" i="0" u="none" strike="noStrike" cap="none" normalizeH="0" baseline="0">
            <a:ln>
              <a:noFill/>
            </a:ln>
            <a:solidFill>
              <a:srgbClr val="000000"/>
            </a:solidFill>
            <a:effectLst/>
            <a:latin typeface="Helvetica Neue" charset="0"/>
            <a:ea typeface="Helvetica Neue" charset="0"/>
            <a:cs typeface="Helvetica Neue" charset="0"/>
            <a:sym typeface="Helvetica Neue"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1190</Words>
  <Application>WPS Slides</Application>
  <PresentationFormat>Widescreen</PresentationFormat>
  <Paragraphs>59</Paragraphs>
  <Slides>8</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8</vt:i4>
      </vt:variant>
    </vt:vector>
  </HeadingPairs>
  <TitlesOfParts>
    <vt:vector size="30" baseType="lpstr">
      <vt:lpstr>Arial</vt:lpstr>
      <vt:lpstr>SimSun</vt:lpstr>
      <vt:lpstr>Wingdings</vt:lpstr>
      <vt:lpstr>Helvetica Neue</vt:lpstr>
      <vt:lpstr>Helvetica Neue Medium</vt:lpstr>
      <vt:lpstr>Helvetica Neue Light</vt:lpstr>
      <vt:lpstr>Arial</vt:lpstr>
      <vt:lpstr>Times New Roman</vt:lpstr>
      <vt:lpstr>Impact</vt:lpstr>
      <vt:lpstr>Montserrat Black</vt:lpstr>
      <vt:lpstr>Open Sans ExtraBold</vt:lpstr>
      <vt:lpstr>Yu Gothic UI Semibold</vt:lpstr>
      <vt:lpstr>Open Sans SemiBold</vt:lpstr>
      <vt:lpstr>Symbol</vt:lpstr>
      <vt:lpstr>Montserrat</vt:lpstr>
      <vt:lpstr>Segoe Print</vt:lpstr>
      <vt:lpstr>Calibri</vt:lpstr>
      <vt:lpstr>Microsoft YaHei</vt:lpstr>
      <vt:lpstr>Arial Unicode MS</vt:lpstr>
      <vt:lpstr>Calibri Light</vt:lpstr>
      <vt:lpstr>Office Theme</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SISKA</dc:creator>
  <cp:lastModifiedBy>Phước Hồ Tuấn</cp:lastModifiedBy>
  <cp:revision>196</cp:revision>
  <dcterms:created xsi:type="dcterms:W3CDTF">2021-04-06T05:29:00Z</dcterms:created>
  <dcterms:modified xsi:type="dcterms:W3CDTF">2025-04-19T16:14:08Z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90155C5A22FC4984A1EF9B203CF78965_13</vt:lpwstr>
  </property>
  <property fmtid="{D5CDD505-2E9C-101B-9397-08002B2CF9AE}" pid="3" name="KSOProductBuildVer">
    <vt:lpwstr>1033-12.2.0.20795</vt:lpwstr>
  </property>
</Properties>
</file>