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9"/>
    <p:restoredTop sz="94705"/>
  </p:normalViewPr>
  <p:slideViewPr>
    <p:cSldViewPr snapToGrid="0" snapToObjects="1">
      <p:cViewPr varScale="1">
        <p:scale>
          <a:sx n="112" d="100"/>
          <a:sy n="11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6A66A-DF9A-7140-BAC4-E175BB82E060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990CA-62BD-4D44-8499-BA3EC086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990CA-62BD-4D44-8499-BA3EC0861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A6BCEA-0A35-844D-8448-5208E76B7F6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28266D-A118-944E-BFFD-356FC169B2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5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B0DE-98C3-6342-A414-55F40BDA0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Topup</a:t>
            </a:r>
            <a:r>
              <a:rPr lang="en-US" dirty="0"/>
              <a:t>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6BA62-9871-4A4B-A109-E1E6A5DDD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8B4C-9087-794E-9AEE-B71547F5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Topup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D6EE8-5AD7-3443-B9E7-FA15AD46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7168"/>
          </a:xfrm>
        </p:spPr>
        <p:txBody>
          <a:bodyPr>
            <a:normAutofit/>
          </a:bodyPr>
          <a:lstStyle/>
          <a:p>
            <a:r>
              <a:rPr lang="en-US" dirty="0"/>
              <a:t>2 semesters (6 months)</a:t>
            </a:r>
          </a:p>
          <a:p>
            <a:r>
              <a:rPr lang="en-US" dirty="0" err="1"/>
              <a:t>Courseworks</a:t>
            </a:r>
            <a:r>
              <a:rPr lang="en-US" dirty="0"/>
              <a:t> submission at the end of each semester</a:t>
            </a:r>
          </a:p>
          <a:p>
            <a:r>
              <a:rPr lang="en-US" dirty="0"/>
              <a:t>Courses:</a:t>
            </a:r>
          </a:p>
          <a:p>
            <a:pPr lvl="1"/>
            <a:r>
              <a:rPr lang="en-US" dirty="0"/>
              <a:t>Submissions are during April / November</a:t>
            </a:r>
          </a:p>
          <a:p>
            <a:pPr lvl="1"/>
            <a:r>
              <a:rPr lang="en-US" dirty="0"/>
              <a:t>Project (Theory class + Specification class) =&gt; Individual, </a:t>
            </a:r>
            <a:r>
              <a:rPr lang="en-US" dirty="0">
                <a:solidFill>
                  <a:srgbClr val="FF0000"/>
                </a:solidFill>
              </a:rPr>
              <a:t>~ 4</a:t>
            </a:r>
            <a:r>
              <a:rPr lang="en-US" dirty="0"/>
              <a:t> courses</a:t>
            </a:r>
          </a:p>
          <a:p>
            <a:pPr lvl="1"/>
            <a:r>
              <a:rPr lang="en-US" dirty="0"/>
              <a:t>Specification: 5 sessions for each topic: Back-end, Front-end, Game, Machine Learning</a:t>
            </a:r>
          </a:p>
          <a:p>
            <a:pPr lvl="1"/>
            <a:r>
              <a:rPr lang="en-US" dirty="0"/>
              <a:t>Mobile Application Development =&gt; Individual</a:t>
            </a:r>
          </a:p>
          <a:p>
            <a:pPr lvl="1"/>
            <a:r>
              <a:rPr lang="en-US" dirty="0"/>
              <a:t>Interaction Design =&gt; Individual</a:t>
            </a:r>
          </a:p>
          <a:p>
            <a:pPr lvl="1"/>
            <a:r>
              <a:rPr lang="en-US" dirty="0"/>
              <a:t>Requirement Management =&gt; Individual</a:t>
            </a:r>
          </a:p>
          <a:p>
            <a:pPr lvl="1"/>
            <a:r>
              <a:rPr lang="en-US" dirty="0"/>
              <a:t>Enterprise Web Software Dev =&gt; Group (Group report + individual report)</a:t>
            </a:r>
          </a:p>
        </p:txBody>
      </p:sp>
    </p:spTree>
    <p:extLst>
      <p:ext uri="{BB962C8B-B14F-4D97-AF65-F5344CB8AC3E}">
        <p14:creationId xmlns:p14="http://schemas.microsoft.com/office/powerpoint/2010/main" val="123184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4C22-92B4-F143-AA45-B83E1433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in </a:t>
            </a:r>
            <a:r>
              <a:rPr lang="en-US" dirty="0" err="1"/>
              <a:t>Topup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791F-F39F-AB4C-8482-E46BF42F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148"/>
          </a:xfrm>
        </p:spPr>
        <p:txBody>
          <a:bodyPr>
            <a:normAutofit/>
          </a:bodyPr>
          <a:lstStyle/>
          <a:p>
            <a:r>
              <a:rPr lang="en-US" dirty="0"/>
              <a:t>Grading system: Number based (0-100)</a:t>
            </a:r>
          </a:p>
          <a:p>
            <a:r>
              <a:rPr lang="en-US" dirty="0"/>
              <a:t>Pass grade: 40%</a:t>
            </a:r>
          </a:p>
          <a:p>
            <a:r>
              <a:rPr lang="en-US" dirty="0"/>
              <a:t>Failed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Re-submit CW in the next semester (but there are no class)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(last): retake the class and re-submit CW in the next year</a:t>
            </a:r>
          </a:p>
          <a:p>
            <a:pPr lvl="1"/>
            <a:r>
              <a:rPr lang="en-US" dirty="0"/>
              <a:t>total: 3 submissions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To be graduate: There is a UK committee who decide case-by-case</a:t>
            </a:r>
          </a:p>
          <a:p>
            <a:r>
              <a:rPr lang="en-US" dirty="0"/>
              <a:t>There is a formula (type of your graduate): Mr. Hong will send a guide to you</a:t>
            </a:r>
          </a:p>
        </p:txBody>
      </p:sp>
    </p:spTree>
    <p:extLst>
      <p:ext uri="{BB962C8B-B14F-4D97-AF65-F5344CB8AC3E}">
        <p14:creationId xmlns:p14="http://schemas.microsoft.com/office/powerpoint/2010/main" val="188836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6B42-66AB-FC4B-9853-534C76A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2296-D6BD-8F4B-923C-9B16CF36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148"/>
          </a:xfrm>
        </p:spPr>
        <p:txBody>
          <a:bodyPr>
            <a:normAutofit/>
          </a:bodyPr>
          <a:lstStyle/>
          <a:p>
            <a:r>
              <a:rPr lang="en-US" dirty="0"/>
              <a:t>VERY SERIOUS!!!</a:t>
            </a:r>
          </a:p>
          <a:p>
            <a:r>
              <a:rPr lang="en-US" dirty="0"/>
              <a:t>Each CW will be submitted on </a:t>
            </a:r>
            <a:r>
              <a:rPr lang="en-US" dirty="0" err="1"/>
              <a:t>TurnItIn</a:t>
            </a:r>
            <a:endParaRPr lang="en-US" dirty="0"/>
          </a:p>
          <a:p>
            <a:r>
              <a:rPr lang="en-US" dirty="0" err="1"/>
              <a:t>TurnItIn</a:t>
            </a:r>
            <a:r>
              <a:rPr lang="en-US" dirty="0"/>
              <a:t> score will be used to decide plagiarism or not</a:t>
            </a:r>
          </a:p>
          <a:p>
            <a:r>
              <a:rPr lang="en-US" dirty="0"/>
              <a:t>Some levels</a:t>
            </a:r>
          </a:p>
          <a:p>
            <a:pPr lvl="1"/>
            <a:r>
              <a:rPr lang="en-US" dirty="0"/>
              <a:t>Warning</a:t>
            </a:r>
          </a:p>
          <a:p>
            <a:pPr lvl="1"/>
            <a:r>
              <a:rPr lang="en-US" dirty="0"/>
              <a:t>10%</a:t>
            </a:r>
          </a:p>
          <a:p>
            <a:pPr lvl="1"/>
            <a:r>
              <a:rPr lang="en-US" dirty="0"/>
              <a:t>20%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Failed whole course (if there are more than 1 report)</a:t>
            </a:r>
          </a:p>
          <a:p>
            <a:pPr lvl="1"/>
            <a:r>
              <a:rPr lang="en-US" dirty="0"/>
              <a:t>Stop studying</a:t>
            </a:r>
          </a:p>
          <a:p>
            <a:r>
              <a:rPr lang="en-US" dirty="0"/>
              <a:t>Students can self-check </a:t>
            </a:r>
            <a:r>
              <a:rPr lang="en-US" dirty="0" err="1"/>
              <a:t>TurnItIn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Your score may (normally always) is lower than teacher’s score</a:t>
            </a:r>
          </a:p>
        </p:txBody>
      </p:sp>
    </p:spTree>
    <p:extLst>
      <p:ext uri="{BB962C8B-B14F-4D97-AF65-F5344CB8AC3E}">
        <p14:creationId xmlns:p14="http://schemas.microsoft.com/office/powerpoint/2010/main" val="21336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3E53-8E25-B648-9C78-BD4632E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DCB6-342B-904C-8978-8D36AFF7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semesters (whole year!)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semester:</a:t>
            </a:r>
          </a:p>
          <a:p>
            <a:pPr lvl="1"/>
            <a:r>
              <a:rPr lang="en-US" dirty="0"/>
              <a:t>Project theory (12 weeks):</a:t>
            </a:r>
          </a:p>
          <a:p>
            <a:pPr lvl="2"/>
            <a:r>
              <a:rPr lang="en-US" dirty="0"/>
              <a:t>explanation of requirement, how to do it, forming ideas, etc. in total 6 weeks</a:t>
            </a:r>
          </a:p>
          <a:p>
            <a:pPr lvl="2"/>
            <a:r>
              <a:rPr lang="en-US" dirty="0"/>
              <a:t>Writing literature review (6 weeks)</a:t>
            </a:r>
          </a:p>
          <a:p>
            <a:pPr lvl="1"/>
            <a:r>
              <a:rPr lang="en-US" dirty="0"/>
              <a:t>Specification classes (15 weeks):</a:t>
            </a:r>
          </a:p>
          <a:p>
            <a:pPr lvl="2"/>
            <a:r>
              <a:rPr lang="en-US" dirty="0"/>
              <a:t>5 weeks for each topics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semester (smaller size classes: for better communication)</a:t>
            </a:r>
          </a:p>
          <a:p>
            <a:pPr lvl="1"/>
            <a:r>
              <a:rPr lang="en-US" dirty="0"/>
              <a:t>Code + write final report</a:t>
            </a:r>
          </a:p>
          <a:p>
            <a:pPr lvl="1"/>
            <a:r>
              <a:rPr lang="en-US" dirty="0"/>
              <a:t>Defense your project</a:t>
            </a:r>
          </a:p>
        </p:txBody>
      </p:sp>
    </p:spTree>
    <p:extLst>
      <p:ext uri="{BB962C8B-B14F-4D97-AF65-F5344CB8AC3E}">
        <p14:creationId xmlns:p14="http://schemas.microsoft.com/office/powerpoint/2010/main" val="386760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3DE7-B292-1549-82D6-CD754140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FE9F-DB34-ED4B-BDCE-B370E88B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work</a:t>
            </a:r>
          </a:p>
          <a:p>
            <a:r>
              <a:rPr lang="en-US" dirty="0"/>
              <a:t>Group work must be allowed by teacher and bigger project than individual ones</a:t>
            </a:r>
          </a:p>
          <a:p>
            <a:r>
              <a:rPr lang="en-US" dirty="0"/>
              <a:t>Ideas, technologies: up to students</a:t>
            </a:r>
          </a:p>
          <a:p>
            <a:pPr lvl="1"/>
            <a:r>
              <a:rPr lang="en-US" dirty="0"/>
              <a:t>Tutor will give you advice, evaluation to help you decide</a:t>
            </a:r>
          </a:p>
          <a:p>
            <a:r>
              <a:rPr lang="en-US" dirty="0"/>
              <a:t>Progress is very important!</a:t>
            </a:r>
          </a:p>
          <a:p>
            <a:pPr lvl="1"/>
            <a:r>
              <a:rPr lang="en-US" dirty="0"/>
              <a:t>You should show up in classes</a:t>
            </a:r>
          </a:p>
          <a:p>
            <a:pPr lvl="1"/>
            <a:r>
              <a:rPr lang="en-US" dirty="0"/>
              <a:t>Discuss frequently with tutor</a:t>
            </a:r>
          </a:p>
        </p:txBody>
      </p:sp>
    </p:spTree>
    <p:extLst>
      <p:ext uri="{BB962C8B-B14F-4D97-AF65-F5344CB8AC3E}">
        <p14:creationId xmlns:p14="http://schemas.microsoft.com/office/powerpoint/2010/main" val="293764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6E14-42C5-2D42-AE9C-8F4EA748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E26F-5333-884C-BBBA-6A84FA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155"/>
          </a:xfrm>
        </p:spPr>
        <p:txBody>
          <a:bodyPr/>
          <a:lstStyle/>
          <a:p>
            <a:r>
              <a:rPr lang="en-US" dirty="0"/>
              <a:t>Final semester</a:t>
            </a:r>
          </a:p>
          <a:p>
            <a:r>
              <a:rPr lang="en-US" dirty="0"/>
              <a:t>Committee:</a:t>
            </a:r>
          </a:p>
          <a:p>
            <a:pPr lvl="1"/>
            <a:r>
              <a:rPr lang="en-US" dirty="0"/>
              <a:t>Supervisor (~70%)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Marker (~30%): Ask a lot of questions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10% project proposal, 90% final project report</a:t>
            </a:r>
          </a:p>
          <a:p>
            <a:r>
              <a:rPr lang="en-US" dirty="0">
                <a:sym typeface="Wingdings" pitchFamily="2" charset="2"/>
              </a:rPr>
              <a:t>30 minutes:</a:t>
            </a:r>
          </a:p>
          <a:p>
            <a:pPr lvl="1"/>
            <a:r>
              <a:rPr lang="en-US" dirty="0">
                <a:sym typeface="Wingdings" pitchFamily="2" charset="2"/>
              </a:rPr>
              <a:t>Presentation</a:t>
            </a:r>
          </a:p>
          <a:p>
            <a:pPr lvl="1"/>
            <a:r>
              <a:rPr lang="en-US" dirty="0">
                <a:sym typeface="Wingdings" pitchFamily="2" charset="2"/>
              </a:rPr>
              <a:t>Demo</a:t>
            </a:r>
          </a:p>
          <a:p>
            <a:pPr lvl="1"/>
            <a:r>
              <a:rPr lang="en-US" dirty="0">
                <a:sym typeface="Wingdings" pitchFamily="2" charset="2"/>
              </a:rPr>
              <a:t>Q/A</a:t>
            </a:r>
          </a:p>
          <a:p>
            <a:r>
              <a:rPr lang="en-US" dirty="0">
                <a:sym typeface="Wingdings" pitchFamily="2" charset="2"/>
              </a:rPr>
              <a:t>Using template, library, tools: allow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13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{E1D85F1B-869E-7B45-86A0-A604B6E324ED}tf10001061</Template>
  <TotalTime>749</TotalTime>
  <Words>391</Words>
  <Application>Microsoft Macintosh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Topup Orientation</vt:lpstr>
      <vt:lpstr>Topup Program</vt:lpstr>
      <vt:lpstr>Grading in Topup</vt:lpstr>
      <vt:lpstr>Plagiarism checking</vt:lpstr>
      <vt:lpstr>Project</vt:lpstr>
      <vt:lpstr>Project</vt:lpstr>
      <vt:lpstr>Project defense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2020-02-15T03:55:25Z</dcterms:created>
  <dcterms:modified xsi:type="dcterms:W3CDTF">2023-07-15T03:27:28Z</dcterms:modified>
</cp:coreProperties>
</file>