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07BE-B0CB-4475-A3D9-4646C4EC4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EEE50-DAF6-4D79-8212-54A503C65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B637-5893-47B2-A1A0-472D3FCB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64E1-FEA7-4AEA-AF2F-34741E10842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6BDCA-3F1A-4E9F-8F42-297C0D2A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2A618-A121-4054-A5B4-38F1F409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11-8249-4881-B750-195600A1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6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8665-A869-4FAF-8669-6D5CCEFE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63B27-FA6F-42C8-A3AA-DF33835B7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D386-A589-49AD-B864-086E8B68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64E1-FEA7-4AEA-AF2F-34741E10842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0CB9-DE0B-46A4-B99D-9C3EC455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143A1-06F6-40BF-A4DB-41559FF4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11-8249-4881-B750-195600A1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2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1AB4E-57EB-423B-B728-55193DA10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159C4-D901-45AD-A868-83A63D155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99FD0-A1A2-402F-87DA-B3B8899C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64E1-FEA7-4AEA-AF2F-34741E10842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CD0F1-AB49-4AED-AF34-E65AF4AC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70D7-E992-4049-96DF-BE42300D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11-8249-4881-B750-195600A1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3209-CC53-4159-B24E-BAAD65DB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CBB1-4F22-4B1B-BDC8-EBABEDB3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39D5-B2FA-4AF3-81A0-BA217604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64E1-FEA7-4AEA-AF2F-34741E10842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5928D-09A1-46C6-9B44-27945565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AD03A-87BE-4DF1-BBE5-26ED36CF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11-8249-4881-B750-195600A1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7AA7-AAE3-4E73-95C0-2308B291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061D6-7456-4671-9B61-A924D457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D27ED-6EAC-48C8-B2C4-98E61C63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64E1-FEA7-4AEA-AF2F-34741E10842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6D55C-BC03-4775-A924-D74B2541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287CE-D2F3-4E37-98ED-3BB18F93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11-8249-4881-B750-195600A1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5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9962-B9DE-4785-BD43-C81EADDC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B41C-D2F8-4279-9E66-E12A0522A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22B36-13F3-44C2-977A-4E294A0DE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52F7E-24CD-4632-8F07-BC393DA1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64E1-FEA7-4AEA-AF2F-34741E10842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FA86D-6F78-436D-9A8F-A5F518E5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37CD-6B62-42D8-82CC-A735357D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11-8249-4881-B750-195600A1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4718-D371-4B7A-8ECC-68969ED4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F5FC-6A44-433B-A3CA-0AB3AC5A9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0E97F-2924-42D0-B247-297C0164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4492B-F106-4FFF-89D7-64B51B971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3B2F4-C601-4401-A6F4-81AC1240D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A2BFB-2C42-4546-9502-A34EED14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64E1-FEA7-4AEA-AF2F-34741E10842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5702C-8CF0-4719-AEDE-D8855395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7EE08-90DD-4CEF-9305-4F716C8E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11-8249-4881-B750-195600A1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28B9-928D-4C39-B0CB-28579895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8AA72-33C0-49BC-8BCC-725AD1E4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64E1-FEA7-4AEA-AF2F-34741E10842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4CF0D-7173-4A58-BA63-833723D4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A38EC-AC49-4544-9BFF-06AA6EFD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11-8249-4881-B750-195600A1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4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B9E1B-4FD8-4A4F-AAED-87522EEC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64E1-FEA7-4AEA-AF2F-34741E10842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DD905-A209-43AF-9960-2D16E9B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EC753-752D-4EE3-9DE1-2604E88E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11-8249-4881-B750-195600A1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A889-C860-4738-980C-ADBD27BD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822E1-66BB-4C8B-B2E8-5A74D080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FC6DF-226C-4DD9-A97E-A2B633894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53576-73C4-45DE-8089-413A26EC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64E1-FEA7-4AEA-AF2F-34741E10842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400BB-5A05-40B6-965B-EA2C4A15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1C7F2-1715-468A-AC27-DBE2C6FA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11-8249-4881-B750-195600A1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559F-3076-46AE-9870-EFE2AE9B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C5AAA-5D43-4690-979A-A812F5FE1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615A4-FE00-4394-AE43-EB8DC1FAD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076E1-2CD1-4C5F-B8DB-EFBB7E65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64E1-FEA7-4AEA-AF2F-34741E10842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C0D9C-3A22-4560-A9FE-EB6DCDDB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9B98D-02C2-4115-A6A1-25CA79A7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D611-8249-4881-B750-195600A1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5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A1DE8-F36F-4069-8587-F33421EA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B482F-4272-4A45-A167-D1741217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1C140-ED29-4BD6-AEE5-F3AA32DC6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464E1-FEA7-4AEA-AF2F-34741E10842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8F7D7-FFA2-4A7D-AD75-7E51183B8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1F90F-38B7-4950-B13B-D415685C3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9D611-8249-4881-B750-195600A1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3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0215-1DDF-44B9-8F9C-3BAC14C3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648876-5664-488A-AEEE-876524F4B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ABFF0E-58FA-4917-835C-AF35D6E2F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39" y="3065082"/>
            <a:ext cx="6676961" cy="42510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D8676D-4F8F-415F-B7D5-08E89E803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5981" y="2491587"/>
            <a:ext cx="2713140" cy="41116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107565-7A6A-4647-AEE7-0581C5FE4B7C}"/>
              </a:ext>
            </a:extLst>
          </p:cNvPr>
          <p:cNvSpPr txBox="1"/>
          <p:nvPr/>
        </p:nvSpPr>
        <p:spPr>
          <a:xfrm>
            <a:off x="1832647" y="4340753"/>
            <a:ext cx="5206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Đức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Minh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Trainer: Anh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Mạnh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Hưng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– Anh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Hoàng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Ty: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GameLoft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Hà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Nội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2A1FC6-FEEC-46BF-82F7-5E435907C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65" y="169420"/>
            <a:ext cx="5884772" cy="11738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A50EDDB-2114-44F6-ADA8-671F88FF69E2}"/>
              </a:ext>
            </a:extLst>
          </p:cNvPr>
          <p:cNvSpPr txBox="1"/>
          <p:nvPr/>
        </p:nvSpPr>
        <p:spPr>
          <a:xfrm>
            <a:off x="1153740" y="1959800"/>
            <a:ext cx="7180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Đề</a:t>
            </a:r>
            <a:r>
              <a:rPr lang="en-US" sz="4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tài</a:t>
            </a:r>
            <a:r>
              <a:rPr lang="en-US" sz="4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Game Car Obstacle</a:t>
            </a:r>
          </a:p>
        </p:txBody>
      </p:sp>
    </p:spTree>
    <p:extLst>
      <p:ext uri="{BB962C8B-B14F-4D97-AF65-F5344CB8AC3E}">
        <p14:creationId xmlns:p14="http://schemas.microsoft.com/office/powerpoint/2010/main" val="78099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AD8F31-8E0B-4C97-A374-8E358BA64A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2491-6415-45E7-BC52-E53AA997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42" y="902125"/>
            <a:ext cx="7557737" cy="3399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D0F0C-F9F4-4C47-92F1-B402150CD821}"/>
              </a:ext>
            </a:extLst>
          </p:cNvPr>
          <p:cNvSpPr txBox="1"/>
          <p:nvPr/>
        </p:nvSpPr>
        <p:spPr>
          <a:xfrm>
            <a:off x="3338481" y="2037455"/>
            <a:ext cx="43203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Lời</a:t>
            </a:r>
            <a:r>
              <a:rPr lang="en-US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Cảm</a:t>
            </a:r>
            <a:r>
              <a:rPr lang="en-US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Ơn</a:t>
            </a:r>
            <a:r>
              <a:rPr lang="en-US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Đến</a:t>
            </a:r>
            <a:r>
              <a:rPr lang="en-US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Trainer</a:t>
            </a:r>
          </a:p>
          <a:p>
            <a:pPr algn="ctr"/>
            <a:endParaRPr lang="en-US" sz="2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Anh </a:t>
            </a:r>
            <a:r>
              <a:rPr lang="en-US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Hoàng</a:t>
            </a:r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Mạnh</a:t>
            </a:r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Hưng</a:t>
            </a:r>
            <a:endParaRPr lang="en-US" sz="2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Anh </a:t>
            </a:r>
            <a:r>
              <a:rPr lang="en-US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Hoàng</a:t>
            </a:r>
            <a:endParaRPr lang="en-US" sz="2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1347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9601C24-7FD3-4542-A11C-8C0C14966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6" y="3551738"/>
            <a:ext cx="10119769" cy="32295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AA145D-E0C4-4195-832E-209A8B66B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33" y="0"/>
            <a:ext cx="8119504" cy="30193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6ECAE2-608C-4742-AA61-957DBE8A43E9}"/>
              </a:ext>
            </a:extLst>
          </p:cNvPr>
          <p:cNvSpPr txBox="1"/>
          <p:nvPr/>
        </p:nvSpPr>
        <p:spPr>
          <a:xfrm>
            <a:off x="1386197" y="3948876"/>
            <a:ext cx="89171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Kiểu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chơi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+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Người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chơi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phím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điều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hướng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“W-S-A-D”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di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chuyển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	       +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Người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chơi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cần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điều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khiển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mình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tránh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chướng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ngại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vật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ngược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chiều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chướng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ngại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vật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tăng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mỗi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khoảng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gian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    +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Người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chơi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ăn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coins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tăng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điểm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tích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lũy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    + Game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thúc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người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chơi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phải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chướng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ngại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vật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ngược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chiều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       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F8ECA9-C917-41AF-BF23-42DB335A37E9}"/>
              </a:ext>
            </a:extLst>
          </p:cNvPr>
          <p:cNvSpPr txBox="1"/>
          <p:nvPr/>
        </p:nvSpPr>
        <p:spPr>
          <a:xfrm>
            <a:off x="1448061" y="745791"/>
            <a:ext cx="78549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Thông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tin chi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Game: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loại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loại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vượt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chướng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ngại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vật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Nhân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vật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Bao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gồm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Player (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cập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nhật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asset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mỗi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mức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điểm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),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chướng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ngại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vật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18F1CA9-B149-45B9-88D7-F393C17B7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940" y="950059"/>
            <a:ext cx="857250" cy="16192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195C08-529E-4989-AF45-49447C464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717" y="856675"/>
            <a:ext cx="857250" cy="16192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C6A3AD-CD5F-4154-828A-61E8639F7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461" y="2851689"/>
            <a:ext cx="1849280" cy="7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0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DC8B7F-2706-420A-B9AB-6202B8CC8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344" y="503226"/>
            <a:ext cx="4700875" cy="571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8FE23EC-4C39-44B2-A5ED-1D3FC3C55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6" y="3661784"/>
            <a:ext cx="9966346" cy="2836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A1B04-F10F-4E6C-A376-43F5B4A4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6" y="581379"/>
            <a:ext cx="9966346" cy="2836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F0253C-0F3A-4775-AE73-54BCDEBEF386}"/>
              </a:ext>
            </a:extLst>
          </p:cNvPr>
          <p:cNvSpPr txBox="1"/>
          <p:nvPr/>
        </p:nvSpPr>
        <p:spPr>
          <a:xfrm>
            <a:off x="1638776" y="1482386"/>
            <a:ext cx="7908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Lên</a:t>
            </a:r>
            <a:r>
              <a:rPr lang="en-US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ý </a:t>
            </a:r>
            <a:r>
              <a:rPr lang="en-US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tưởng</a:t>
            </a:r>
            <a:endParaRPr lang="en-US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Tìm</a:t>
            </a:r>
            <a:r>
              <a:rPr lang="en-US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Asset </a:t>
            </a:r>
            <a:r>
              <a:rPr lang="en-US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ý </a:t>
            </a:r>
            <a:r>
              <a:rPr lang="en-US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tưởng</a:t>
            </a:r>
            <a:endParaRPr lang="en-US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Code </a:t>
            </a:r>
            <a:r>
              <a:rPr lang="en-US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chưa</a:t>
            </a:r>
            <a:r>
              <a:rPr lang="en-US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endParaRPr lang="en-US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0953A-79E4-46C9-ACF1-CCB586EEC864}"/>
              </a:ext>
            </a:extLst>
          </p:cNvPr>
          <p:cNvSpPr txBox="1"/>
          <p:nvPr/>
        </p:nvSpPr>
        <p:spPr>
          <a:xfrm>
            <a:off x="1343984" y="171830"/>
            <a:ext cx="67063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5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khó</a:t>
            </a:r>
            <a: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5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khăn</a:t>
            </a:r>
            <a: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5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gặp</a:t>
            </a:r>
            <a: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5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phải</a:t>
            </a:r>
            <a: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5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5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quá</a:t>
            </a:r>
            <a: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5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trình</a:t>
            </a:r>
            <a: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5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thực</a:t>
            </a:r>
            <a: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5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E3624-6369-4DC0-B1D8-DB0B163C0B65}"/>
              </a:ext>
            </a:extLst>
          </p:cNvPr>
          <p:cNvSpPr txBox="1"/>
          <p:nvPr/>
        </p:nvSpPr>
        <p:spPr>
          <a:xfrm>
            <a:off x="1343984" y="3695230"/>
            <a:ext cx="34059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Hướng</a:t>
            </a:r>
            <a: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5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phát</a:t>
            </a:r>
            <a: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5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triển</a:t>
            </a:r>
            <a: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endParaRPr lang="en-US" sz="2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44D88-C9F0-4D3A-9DA1-E6BC6D16E9BF}"/>
              </a:ext>
            </a:extLst>
          </p:cNvPr>
          <p:cNvSpPr txBox="1"/>
          <p:nvPr/>
        </p:nvSpPr>
        <p:spPr>
          <a:xfrm>
            <a:off x="1697991" y="4618165"/>
            <a:ext cx="790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Sound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HighScore</a:t>
            </a: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14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C91DAB-6AEE-43B3-ADD3-D15C00E227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0E472-42F4-4B2A-B16D-E60747C62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419" y="1258543"/>
            <a:ext cx="8248009" cy="40258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63D8D5-8ADE-47AE-8D29-C6EE8696D835}"/>
              </a:ext>
            </a:extLst>
          </p:cNvPr>
          <p:cNvSpPr txBox="1"/>
          <p:nvPr/>
        </p:nvSpPr>
        <p:spPr>
          <a:xfrm>
            <a:off x="4595974" y="3032923"/>
            <a:ext cx="31619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Thanks for Listening !</a:t>
            </a:r>
          </a:p>
        </p:txBody>
      </p:sp>
    </p:spTree>
    <p:extLst>
      <p:ext uri="{BB962C8B-B14F-4D97-AF65-F5344CB8AC3E}">
        <p14:creationId xmlns:p14="http://schemas.microsoft.com/office/powerpoint/2010/main" val="409026348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205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DUC MINH 176042</dc:creator>
  <cp:lastModifiedBy>NGUYEN DUC MINH 176042</cp:lastModifiedBy>
  <cp:revision>14</cp:revision>
  <dcterms:created xsi:type="dcterms:W3CDTF">2021-09-13T19:39:49Z</dcterms:created>
  <dcterms:modified xsi:type="dcterms:W3CDTF">2021-09-14T03:59:11Z</dcterms:modified>
</cp:coreProperties>
</file>