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Bold" charset="1" panose="00000800000000000000"/>
      <p:regular r:id="rId25"/>
    </p:embeddedFont>
    <p:embeddedFont>
      <p:font typeface="Poppins" charset="1" panose="00000500000000000000"/>
      <p:regular r:id="rId26"/>
    </p:embeddedFont>
    <p:embeddedFont>
      <p:font typeface="Canva Sans Medium" charset="1" panose="020B0603030501040103"/>
      <p:regular r:id="rId27"/>
    </p:embeddedFont>
    <p:embeddedFont>
      <p:font typeface="Poppins Light" charset="1" panose="00000400000000000000"/>
      <p:regular r:id="rId28"/>
    </p:embeddedFont>
    <p:embeddedFont>
      <p:font typeface="Poppins Medium" charset="1" panose="000006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028700"/>
            <a:ext cx="9144000" cy="8229600"/>
            <a:chOff x="0" y="0"/>
            <a:chExt cx="12192000" cy="109728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2192000" cy="10972800"/>
            </a:xfrm>
            <a:prstGeom prst="rect">
              <a:avLst/>
            </a:prstGeom>
            <a:solidFill>
              <a:srgbClr val="DE5041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0" y="1047750"/>
            <a:ext cx="18288000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09650" y="2092779"/>
            <a:ext cx="8134350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09650" y="8113052"/>
            <a:ext cx="8134350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0" y="9239250"/>
            <a:ext cx="18288000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009650" y="1028700"/>
            <a:ext cx="0" cy="821055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9163050" y="1047750"/>
            <a:ext cx="0" cy="821055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300571" y="1574593"/>
            <a:ext cx="6830858" cy="14171906"/>
            <a:chOff x="0" y="0"/>
            <a:chExt cx="9182100" cy="190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166" r="0" b="-166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98233" y="3947653"/>
            <a:ext cx="6176233" cy="267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1"/>
              </a:lnSpc>
            </a:pPr>
            <a:r>
              <a:rPr lang="en-US" b="true" sz="11478" spc="-746">
                <a:solidFill>
                  <a:srgbClr val="DE5041"/>
                </a:solidFill>
                <a:latin typeface="Poppins Bold"/>
                <a:ea typeface="Poppins Bold"/>
                <a:cs typeface="Poppins Bold"/>
                <a:sym typeface="Poppins Bold"/>
              </a:rPr>
              <a:t>Email</a:t>
            </a:r>
          </a:p>
          <a:p>
            <a:pPr algn="ctr">
              <a:lnSpc>
                <a:spcPts val="9641"/>
              </a:lnSpc>
            </a:pPr>
            <a:r>
              <a:rPr lang="en-US" b="true" sz="11478" spc="-746">
                <a:solidFill>
                  <a:srgbClr val="DE5041"/>
                </a:solidFill>
                <a:latin typeface="Poppins Bold"/>
                <a:ea typeface="Poppins Bold"/>
                <a:cs typeface="Poppins Bold"/>
                <a:sym typeface="Poppins Bold"/>
              </a:rPr>
              <a:t>Client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93246" y="1246907"/>
            <a:ext cx="3786208" cy="56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2"/>
              </a:lnSpc>
              <a:spcBef>
                <a:spcPct val="0"/>
              </a:spcBef>
            </a:pPr>
            <a:r>
              <a:rPr lang="en-US" sz="3072" spc="-199">
                <a:solidFill>
                  <a:srgbClr val="DE5041"/>
                </a:solidFill>
                <a:latin typeface="Poppins"/>
                <a:ea typeface="Poppins"/>
                <a:cs typeface="Poppins"/>
                <a:sym typeface="Poppins"/>
              </a:rPr>
              <a:t>Group 5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-1236364" y="4863439"/>
            <a:ext cx="3401139" cy="56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2"/>
              </a:lnSpc>
              <a:spcBef>
                <a:spcPct val="0"/>
              </a:spcBef>
            </a:pPr>
            <a:r>
              <a:rPr lang="en-US" sz="3072" spc="-199">
                <a:solidFill>
                  <a:srgbClr val="DE5041"/>
                </a:solidFill>
                <a:latin typeface="Poppins"/>
                <a:ea typeface="Poppins"/>
                <a:cs typeface="Poppins"/>
                <a:sym typeface="Poppins"/>
              </a:rPr>
              <a:t>2024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79243" y="8348465"/>
            <a:ext cx="7214214" cy="56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2"/>
              </a:lnSpc>
              <a:spcBef>
                <a:spcPct val="0"/>
              </a:spcBef>
            </a:pPr>
            <a:r>
              <a:rPr lang="en-US" sz="3072" spc="-199">
                <a:solidFill>
                  <a:srgbClr val="DE5041"/>
                </a:solidFill>
                <a:latin typeface="Poppins"/>
                <a:ea typeface="Poppins"/>
                <a:cs typeface="Poppins"/>
                <a:sym typeface="Poppins"/>
              </a:rPr>
              <a:t>Mobile Application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047750" y="-314399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-45436" y="1047750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801855" y="8529081"/>
            <a:ext cx="8908293" cy="128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10000" spc="-65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6876" y="1649911"/>
            <a:ext cx="2336094" cy="980244"/>
            <a:chOff x="0" y="0"/>
            <a:chExt cx="3114792" cy="130699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Login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16876" y="2933440"/>
            <a:ext cx="2336094" cy="980244"/>
            <a:chOff x="0" y="0"/>
            <a:chExt cx="3114792" cy="130699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00904" y="4708606"/>
            <a:ext cx="2336094" cy="980244"/>
            <a:chOff x="0" y="0"/>
            <a:chExt cx="3114792" cy="130699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Setting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00904" y="5979779"/>
            <a:ext cx="2336094" cy="980244"/>
            <a:chOff x="0" y="0"/>
            <a:chExt cx="3114792" cy="130699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Search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916876" y="4708606"/>
            <a:ext cx="2336094" cy="980244"/>
            <a:chOff x="0" y="0"/>
            <a:chExt cx="3114792" cy="130699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Inbox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173103" y="4708606"/>
            <a:ext cx="2336094" cy="980244"/>
            <a:chOff x="0" y="0"/>
            <a:chExt cx="3114792" cy="1306993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Folder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95870" y="4708606"/>
            <a:ext cx="2336094" cy="980244"/>
            <a:chOff x="0" y="0"/>
            <a:chExt cx="3114792" cy="130699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Starred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12084923" y="2630156"/>
            <a:ext cx="0" cy="30328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flipH="true">
            <a:off x="9341150" y="3913684"/>
            <a:ext cx="2743773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12084923" y="3913684"/>
            <a:ext cx="0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12084923" y="3913684"/>
            <a:ext cx="2678994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H="true">
            <a:off x="2768951" y="3913684"/>
            <a:ext cx="9315972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12084923" y="6469901"/>
            <a:ext cx="2678994" cy="979370"/>
            <a:chOff x="0" y="0"/>
            <a:chExt cx="3571992" cy="1305827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View mail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084923" y="7657719"/>
            <a:ext cx="2678994" cy="979370"/>
            <a:chOff x="0" y="0"/>
            <a:chExt cx="3571992" cy="1305827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4" id="54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Write mail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2084923" y="5688851"/>
            <a:ext cx="267899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6" id="56"/>
          <p:cNvGrpSpPr/>
          <p:nvPr/>
        </p:nvGrpSpPr>
        <p:grpSpPr>
          <a:xfrm rot="0">
            <a:off x="15004770" y="6469901"/>
            <a:ext cx="2678994" cy="979370"/>
            <a:chOff x="0" y="0"/>
            <a:chExt cx="3571992" cy="1305827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0" id="60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Option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 flipV="true">
            <a:off x="13424420" y="6158581"/>
            <a:ext cx="0" cy="3113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 flipV="true">
            <a:off x="13424420" y="7449271"/>
            <a:ext cx="0" cy="20844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 flipH="true">
            <a:off x="14763917" y="6959586"/>
            <a:ext cx="24085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8173103" y="6469901"/>
            <a:ext cx="2336094" cy="1350845"/>
            <a:chOff x="0" y="0"/>
            <a:chExt cx="3114792" cy="1801127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3114792" cy="1801127"/>
              <a:chOff x="0" y="0"/>
              <a:chExt cx="708257" cy="40955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708257" cy="409550"/>
              </a:xfrm>
              <a:custGeom>
                <a:avLst/>
                <a:gdLst/>
                <a:ahLst/>
                <a:cxnLst/>
                <a:rect r="r" b="b" t="t" l="l"/>
                <a:pathLst>
                  <a:path h="409550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337576"/>
                    </a:lnTo>
                    <a:cubicBezTo>
                      <a:pt x="708257" y="377326"/>
                      <a:pt x="676034" y="409550"/>
                      <a:pt x="636284" y="409550"/>
                    </a:cubicBezTo>
                    <a:lnTo>
                      <a:pt x="71973" y="409550"/>
                    </a:lnTo>
                    <a:cubicBezTo>
                      <a:pt x="52885" y="409550"/>
                      <a:pt x="34578" y="401967"/>
                      <a:pt x="21080" y="388469"/>
                    </a:cubicBezTo>
                    <a:cubicBezTo>
                      <a:pt x="7583" y="374971"/>
                      <a:pt x="0" y="356665"/>
                      <a:pt x="0" y="337576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38100"/>
                <a:ext cx="708257" cy="447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8" id="68"/>
            <p:cNvSpPr txBox="true"/>
            <p:nvPr/>
          </p:nvSpPr>
          <p:spPr>
            <a:xfrm rot="0">
              <a:off x="0" y="380183"/>
              <a:ext cx="3114792" cy="104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Personal</a:t>
              </a:r>
            </a:p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folders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V="true">
            <a:off x="9341150" y="5688851"/>
            <a:ext cx="0" cy="781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0" id="70"/>
          <p:cNvSpPr/>
          <p:nvPr/>
        </p:nvSpPr>
        <p:spPr>
          <a:xfrm flipV="true">
            <a:off x="2749901" y="5377531"/>
            <a:ext cx="0" cy="781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1" id="71"/>
          <p:cNvSpPr txBox="true"/>
          <p:nvPr/>
        </p:nvSpPr>
        <p:spPr>
          <a:xfrm rot="0">
            <a:off x="1655384" y="3503714"/>
            <a:ext cx="2336094" cy="40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b="true" sz="2692" spc="-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Topbar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4842" y="884854"/>
            <a:ext cx="13558316" cy="8517292"/>
            <a:chOff x="0" y="0"/>
            <a:chExt cx="18077754" cy="11356390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5473780" cy="11356390"/>
              <a:chOff x="0" y="0"/>
              <a:chExt cx="9182100" cy="190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395859" y="240665"/>
                <a:ext cx="8381873" cy="18062447"/>
              </a:xfrm>
              <a:custGeom>
                <a:avLst/>
                <a:gdLst/>
                <a:ahLst/>
                <a:cxnLst/>
                <a:rect r="r" b="b" t="t" l="l"/>
                <a:pathLst>
                  <a:path h="18062447" w="8381873">
                    <a:moveTo>
                      <a:pt x="7301738" y="18062447"/>
                    </a:moveTo>
                    <a:lnTo>
                      <a:pt x="1080008" y="18062447"/>
                    </a:lnTo>
                    <a:cubicBezTo>
                      <a:pt x="483489" y="18062447"/>
                      <a:pt x="0" y="17578832"/>
                      <a:pt x="0" y="16982439"/>
                    </a:cubicBezTo>
                    <a:lnTo>
                      <a:pt x="0" y="1082675"/>
                    </a:lnTo>
                    <a:cubicBezTo>
                      <a:pt x="0" y="484759"/>
                      <a:pt x="484759" y="0"/>
                      <a:pt x="1082675" y="0"/>
                    </a:cubicBezTo>
                    <a:lnTo>
                      <a:pt x="7299071" y="0"/>
                    </a:lnTo>
                    <a:cubicBezTo>
                      <a:pt x="7896988" y="0"/>
                      <a:pt x="8381619" y="484759"/>
                      <a:pt x="8381619" y="1082548"/>
                    </a:cubicBezTo>
                    <a:lnTo>
                      <a:pt x="8381619" y="16982439"/>
                    </a:lnTo>
                    <a:cubicBezTo>
                      <a:pt x="8381873" y="17578959"/>
                      <a:pt x="7898384" y="18062447"/>
                      <a:pt x="7301738" y="18062447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-240" r="0" b="-240"/>
                </a:stretch>
              </a:blip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182100" cy="19050000"/>
              </a:xfrm>
              <a:custGeom>
                <a:avLst/>
                <a:gdLst/>
                <a:ahLst/>
                <a:cxnLst/>
                <a:rect r="r" b="b" t="t" l="l"/>
                <a:pathLst>
                  <a:path h="19050000" w="9182100">
                    <a:moveTo>
                      <a:pt x="9182100" y="0"/>
                    </a:moveTo>
                    <a:lnTo>
                      <a:pt x="9182100" y="19050000"/>
                    </a:lnTo>
                    <a:lnTo>
                      <a:pt x="0" y="19050000"/>
                    </a:lnTo>
                    <a:lnTo>
                      <a:pt x="0" y="0"/>
                    </a:lnTo>
                    <a:lnTo>
                      <a:pt x="918210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-208" r="0" b="-208"/>
                </a:stretch>
              </a:blipFill>
            </p:spPr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6348210" y="0"/>
              <a:ext cx="5473780" cy="11356390"/>
              <a:chOff x="0" y="0"/>
              <a:chExt cx="9182100" cy="190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395859" y="240665"/>
                <a:ext cx="8381873" cy="18062447"/>
              </a:xfrm>
              <a:custGeom>
                <a:avLst/>
                <a:gdLst/>
                <a:ahLst/>
                <a:cxnLst/>
                <a:rect r="r" b="b" t="t" l="l"/>
                <a:pathLst>
                  <a:path h="18062447" w="8381873">
                    <a:moveTo>
                      <a:pt x="7301738" y="18062447"/>
                    </a:moveTo>
                    <a:lnTo>
                      <a:pt x="1080008" y="18062447"/>
                    </a:lnTo>
                    <a:cubicBezTo>
                      <a:pt x="483489" y="18062447"/>
                      <a:pt x="0" y="17578832"/>
                      <a:pt x="0" y="16982439"/>
                    </a:cubicBezTo>
                    <a:lnTo>
                      <a:pt x="0" y="1082675"/>
                    </a:lnTo>
                    <a:cubicBezTo>
                      <a:pt x="0" y="484759"/>
                      <a:pt x="484759" y="0"/>
                      <a:pt x="1082675" y="0"/>
                    </a:cubicBezTo>
                    <a:lnTo>
                      <a:pt x="7299071" y="0"/>
                    </a:lnTo>
                    <a:cubicBezTo>
                      <a:pt x="7896988" y="0"/>
                      <a:pt x="8381619" y="484759"/>
                      <a:pt x="8381619" y="1082548"/>
                    </a:cubicBezTo>
                    <a:lnTo>
                      <a:pt x="8381619" y="16982439"/>
                    </a:lnTo>
                    <a:cubicBezTo>
                      <a:pt x="8381873" y="17578959"/>
                      <a:pt x="7898384" y="18062447"/>
                      <a:pt x="7301738" y="18062447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-240" r="0" b="-240"/>
                </a:stretch>
              </a:blip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182100" cy="19050000"/>
              </a:xfrm>
              <a:custGeom>
                <a:avLst/>
                <a:gdLst/>
                <a:ahLst/>
                <a:cxnLst/>
                <a:rect r="r" b="b" t="t" l="l"/>
                <a:pathLst>
                  <a:path h="19050000" w="9182100">
                    <a:moveTo>
                      <a:pt x="9182100" y="0"/>
                    </a:moveTo>
                    <a:lnTo>
                      <a:pt x="9182100" y="19050000"/>
                    </a:lnTo>
                    <a:lnTo>
                      <a:pt x="0" y="19050000"/>
                    </a:lnTo>
                    <a:lnTo>
                      <a:pt x="0" y="0"/>
                    </a:lnTo>
                    <a:lnTo>
                      <a:pt x="918210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-208" r="0" b="-208"/>
                </a:stretch>
              </a:blip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12696419" y="95897"/>
              <a:ext cx="5381335" cy="11164595"/>
              <a:chOff x="0" y="0"/>
              <a:chExt cx="9182100" cy="190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395859" y="240665"/>
                <a:ext cx="8381873" cy="18062447"/>
              </a:xfrm>
              <a:custGeom>
                <a:avLst/>
                <a:gdLst/>
                <a:ahLst/>
                <a:cxnLst/>
                <a:rect r="r" b="b" t="t" l="l"/>
                <a:pathLst>
                  <a:path h="18062447" w="8381873">
                    <a:moveTo>
                      <a:pt x="7301738" y="18062447"/>
                    </a:moveTo>
                    <a:lnTo>
                      <a:pt x="1080008" y="18062447"/>
                    </a:lnTo>
                    <a:cubicBezTo>
                      <a:pt x="483489" y="18062447"/>
                      <a:pt x="0" y="17578832"/>
                      <a:pt x="0" y="16982439"/>
                    </a:cubicBezTo>
                    <a:lnTo>
                      <a:pt x="0" y="1082675"/>
                    </a:lnTo>
                    <a:cubicBezTo>
                      <a:pt x="0" y="484759"/>
                      <a:pt x="484759" y="0"/>
                      <a:pt x="1082675" y="0"/>
                    </a:cubicBezTo>
                    <a:lnTo>
                      <a:pt x="7299071" y="0"/>
                    </a:lnTo>
                    <a:cubicBezTo>
                      <a:pt x="7896988" y="0"/>
                      <a:pt x="8381619" y="484759"/>
                      <a:pt x="8381619" y="1082548"/>
                    </a:cubicBezTo>
                    <a:lnTo>
                      <a:pt x="8381619" y="16982439"/>
                    </a:lnTo>
                    <a:cubicBezTo>
                      <a:pt x="8381873" y="17578959"/>
                      <a:pt x="7898384" y="18062447"/>
                      <a:pt x="7301738" y="18062447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-3119"/>
                </a:stretch>
              </a:blip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182100" cy="19050000"/>
              </a:xfrm>
              <a:custGeom>
                <a:avLst/>
                <a:gdLst/>
                <a:ahLst/>
                <a:cxnLst/>
                <a:rect r="r" b="b" t="t" l="l"/>
                <a:pathLst>
                  <a:path h="19050000" w="9182100">
                    <a:moveTo>
                      <a:pt x="9182100" y="0"/>
                    </a:moveTo>
                    <a:lnTo>
                      <a:pt x="9182100" y="19050000"/>
                    </a:lnTo>
                    <a:lnTo>
                      <a:pt x="0" y="19050000"/>
                    </a:lnTo>
                    <a:lnTo>
                      <a:pt x="0" y="0"/>
                    </a:lnTo>
                    <a:lnTo>
                      <a:pt x="918210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-208" r="0" b="-208"/>
                </a:stretch>
              </a:blipFill>
            </p:spPr>
          </p:sp>
        </p:grpSp>
      </p:grp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364725" y="561213"/>
            <a:ext cx="4417325" cy="9164574"/>
            <a:chOff x="0" y="0"/>
            <a:chExt cx="9182100" cy="190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119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505950" y="561213"/>
            <a:ext cx="4417325" cy="9164574"/>
            <a:chOff x="0" y="0"/>
            <a:chExt cx="9182100" cy="190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4"/>
              <a:stretch>
                <a:fillRect l="0" t="-166" r="0" b="-16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463163" y="10477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773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72783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0477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332151" y="1558075"/>
            <a:ext cx="6094538" cy="12644270"/>
            <a:chOff x="0" y="0"/>
            <a:chExt cx="91821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327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47750" y="1396522"/>
            <a:ext cx="6022590" cy="2109225"/>
            <a:chOff x="0" y="0"/>
            <a:chExt cx="8030120" cy="281230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030120" cy="2812301"/>
              <a:chOff x="0" y="0"/>
              <a:chExt cx="1586197" cy="55551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86197" cy="555516"/>
              </a:xfrm>
              <a:custGeom>
                <a:avLst/>
                <a:gdLst/>
                <a:ahLst/>
                <a:cxnLst/>
                <a:rect r="r" b="b" t="t" l="l"/>
                <a:pathLst>
                  <a:path h="555516" w="1586197">
                    <a:moveTo>
                      <a:pt x="0" y="0"/>
                    </a:moveTo>
                    <a:lnTo>
                      <a:pt x="1586197" y="0"/>
                    </a:lnTo>
                    <a:lnTo>
                      <a:pt x="1586197" y="555516"/>
                    </a:lnTo>
                    <a:lnTo>
                      <a:pt x="0" y="555516"/>
                    </a:lnTo>
                    <a:close/>
                  </a:path>
                </a:pathLst>
              </a:custGeom>
              <a:solidFill>
                <a:srgbClr val="DE504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86197" cy="5936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09042" y="501154"/>
              <a:ext cx="7721078" cy="2039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41"/>
                </a:lnSpc>
              </a:pPr>
              <a:r>
                <a:rPr lang="en-US" sz="11478" spc="-7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Login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41593" y="3391005"/>
            <a:ext cx="6022590" cy="2109225"/>
            <a:chOff x="0" y="0"/>
            <a:chExt cx="8030120" cy="281230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8030120" cy="2812301"/>
              <a:chOff x="0" y="0"/>
              <a:chExt cx="1586197" cy="55551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586197" cy="555516"/>
              </a:xfrm>
              <a:custGeom>
                <a:avLst/>
                <a:gdLst/>
                <a:ahLst/>
                <a:cxnLst/>
                <a:rect r="r" b="b" t="t" l="l"/>
                <a:pathLst>
                  <a:path h="555516" w="1586197">
                    <a:moveTo>
                      <a:pt x="0" y="0"/>
                    </a:moveTo>
                    <a:lnTo>
                      <a:pt x="1586197" y="0"/>
                    </a:lnTo>
                    <a:lnTo>
                      <a:pt x="1586197" y="555516"/>
                    </a:lnTo>
                    <a:lnTo>
                      <a:pt x="0" y="555516"/>
                    </a:lnTo>
                    <a:close/>
                  </a:path>
                </a:pathLst>
              </a:custGeom>
              <a:solidFill>
                <a:srgbClr val="DE5041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586197" cy="5936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09042" y="501154"/>
              <a:ext cx="7721078" cy="2039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41"/>
                </a:lnSpc>
              </a:pPr>
              <a:r>
                <a:rPr lang="en-US" sz="11478" spc="-7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Activies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55523" y="6246030"/>
            <a:ext cx="7194729" cy="2266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1413" indent="-290706" lvl="1">
              <a:lnSpc>
                <a:spcPts val="2935"/>
              </a:lnSpc>
              <a:spcBef>
                <a:spcPct val="0"/>
              </a:spcBef>
              <a:buFont typeface="Arial"/>
              <a:buChar char="•"/>
            </a:pPr>
            <a:r>
              <a:rPr lang="en-US" sz="2692" spc="-59">
                <a:solidFill>
                  <a:srgbClr val="DE5041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692" spc="-59">
                <a:solidFill>
                  <a:srgbClr val="DE5041"/>
                </a:solidFill>
                <a:latin typeface="Poppins"/>
                <a:ea typeface="Poppins"/>
                <a:cs typeface="Poppins"/>
                <a:sym typeface="Poppins"/>
              </a:rPr>
              <a:t>acilitates user authentication by allowing users to enter credentials (username and password). </a:t>
            </a:r>
          </a:p>
          <a:p>
            <a:pPr algn="just">
              <a:lnSpc>
                <a:spcPts val="2935"/>
              </a:lnSpc>
              <a:spcBef>
                <a:spcPct val="0"/>
              </a:spcBef>
            </a:pPr>
          </a:p>
          <a:p>
            <a:pPr algn="just" marL="581413" indent="-290706" lvl="1">
              <a:lnSpc>
                <a:spcPts val="2935"/>
              </a:lnSpc>
              <a:spcBef>
                <a:spcPct val="0"/>
              </a:spcBef>
              <a:buFont typeface="Arial"/>
              <a:buChar char="•"/>
            </a:pPr>
            <a:r>
              <a:rPr lang="en-US" sz="2692" spc="-59">
                <a:solidFill>
                  <a:srgbClr val="DE504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692" spc="-59">
                <a:solidFill>
                  <a:srgbClr val="DE5041"/>
                </a:solidFill>
                <a:latin typeface="Poppins"/>
                <a:ea typeface="Poppins"/>
                <a:cs typeface="Poppins"/>
                <a:sym typeface="Poppins"/>
              </a:rPr>
              <a:t>erves as the entry point</a:t>
            </a:r>
          </a:p>
          <a:p>
            <a:pPr algn="just">
              <a:lnSpc>
                <a:spcPts val="2935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011788" y="561213"/>
            <a:ext cx="4417325" cy="9164574"/>
            <a:chOff x="0" y="0"/>
            <a:chExt cx="9182100" cy="190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166" r="0" b="-166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942657" y="6318100"/>
            <a:ext cx="6776420" cy="340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6"/>
              </a:lnSpc>
            </a:pPr>
            <a:r>
              <a:rPr lang="en-US" sz="11978" spc="-77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Main</a:t>
            </a:r>
          </a:p>
          <a:p>
            <a:pPr algn="l">
              <a:lnSpc>
                <a:spcPts val="12816"/>
              </a:lnSpc>
            </a:pPr>
            <a:r>
              <a:rPr lang="en-US" sz="11978" spc="-77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Activities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7615522" y="2018682"/>
            <a:ext cx="161712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3908347" y="1817450"/>
            <a:ext cx="3474253" cy="43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60"/>
              </a:lnSpc>
            </a:pPr>
            <a:r>
              <a:rPr lang="en-US" sz="2899" spc="-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Tab bar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464908"/>
            <a:ext cx="6353900" cy="13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1413" indent="-290706" lvl="1">
              <a:lnSpc>
                <a:spcPts val="3420"/>
              </a:lnSpc>
              <a:buFont typeface="Arial"/>
              <a:buChar char="•"/>
            </a:pPr>
            <a:r>
              <a:rPr lang="en-US" sz="2692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TabLayout, ViewPager2 and Adapters to displayed  </a:t>
            </a:r>
            <a:r>
              <a:rPr lang="en-US" b="true" sz="2692" spc="-5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tabbed layout</a:t>
            </a:r>
            <a:r>
              <a:rPr lang="en-US" sz="2692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2692" spc="-5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swipeable pages.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2657" y="6318100"/>
            <a:ext cx="6776420" cy="340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6"/>
              </a:lnSpc>
            </a:pPr>
            <a:r>
              <a:rPr lang="en-US" sz="11978" spc="-77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Main</a:t>
            </a:r>
          </a:p>
          <a:p>
            <a:pPr algn="l">
              <a:lnSpc>
                <a:spcPts val="12816"/>
              </a:lnSpc>
            </a:pPr>
            <a:r>
              <a:rPr lang="en-US" sz="11978" spc="-77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Activities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144000" y="561213"/>
            <a:ext cx="4417325" cy="9164574"/>
            <a:chOff x="0" y="0"/>
            <a:chExt cx="9182100" cy="190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240" r="0" b="-24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>
            <a:off x="11606046" y="8396556"/>
            <a:ext cx="27287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14524572" y="8129920"/>
            <a:ext cx="3474253" cy="52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5"/>
              </a:lnSpc>
            </a:pPr>
            <a:r>
              <a:rPr lang="en-US" sz="3399" spc="-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Write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94862"/>
            <a:ext cx="6690378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375"/>
              </a:lnSpc>
              <a:buFont typeface="Arial"/>
              <a:buChar char="•"/>
            </a:pPr>
            <a:r>
              <a:rPr lang="en-US" b="true" sz="2700" spc="-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FAB for composing emails (direct to WriteActivity), whose visibility changes depending on the active tab.</a:t>
            </a:r>
          </a:p>
          <a:p>
            <a:pPr algn="just">
              <a:lnSpc>
                <a:spcPts val="3375"/>
              </a:lnSpc>
            </a:pPr>
          </a:p>
          <a:p>
            <a:pPr algn="just" marL="582930" indent="-291465" lvl="1">
              <a:lnSpc>
                <a:spcPts val="3375"/>
              </a:lnSpc>
              <a:buFont typeface="Arial"/>
              <a:buChar char="•"/>
            </a:pPr>
            <a:r>
              <a:rPr lang="en-US" b="true" sz="2700" spc="-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Topbar with buttons to n</a:t>
            </a:r>
            <a:r>
              <a:rPr lang="en-US" b="true" sz="2700" spc="-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avigate to different activities (SettingsActivity, SearchActivity)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64928" y="1038225"/>
            <a:ext cx="3474253" cy="43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0"/>
              </a:lnSpc>
            </a:pPr>
            <a:r>
              <a:rPr lang="en-US" sz="2899" spc="-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Search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64928" y="1587644"/>
            <a:ext cx="3474253" cy="43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0"/>
              </a:lnSpc>
            </a:pPr>
            <a:r>
              <a:rPr lang="en-US" sz="2899" spc="-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Setting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3102065" y="1450213"/>
            <a:ext cx="108360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38745" y="561213"/>
            <a:ext cx="4417325" cy="9164574"/>
            <a:chOff x="0" y="0"/>
            <a:chExt cx="9182100" cy="190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240" r="0" b="-24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236438"/>
            <a:ext cx="8070086" cy="418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11000" spc="-71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Read</a:t>
            </a:r>
          </a:p>
          <a:p>
            <a:pPr algn="l">
              <a:lnSpc>
                <a:spcPts val="10560"/>
              </a:lnSpc>
            </a:pPr>
            <a:r>
              <a:rPr lang="en-US" sz="11000" spc="-71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Mail</a:t>
            </a:r>
          </a:p>
          <a:p>
            <a:pPr algn="l">
              <a:lnSpc>
                <a:spcPts val="10560"/>
              </a:lnSpc>
            </a:pPr>
            <a:r>
              <a:rPr lang="en-US" sz="11000" spc="-71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Activites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841975" y="561213"/>
            <a:ext cx="4417325" cy="9164574"/>
            <a:chOff x="0" y="0"/>
            <a:chExt cx="91821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4"/>
              <a:stretch>
                <a:fillRect l="0" t="-240" r="0" b="-24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737553" y="5805616"/>
            <a:ext cx="5819470" cy="345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1413" indent="-290706" lvl="1">
              <a:lnSpc>
                <a:spcPts val="3420"/>
              </a:lnSpc>
              <a:buFont typeface="Arial"/>
              <a:buChar char="•"/>
            </a:pPr>
            <a:r>
              <a:rPr lang="en-US" sz="2692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RecycleView to display the email list.</a:t>
            </a:r>
          </a:p>
          <a:p>
            <a:pPr algn="just">
              <a:lnSpc>
                <a:spcPts val="3420"/>
              </a:lnSpc>
            </a:pPr>
          </a:p>
          <a:p>
            <a:pPr algn="just" marL="581413" indent="-290706" lvl="1">
              <a:lnSpc>
                <a:spcPts val="3420"/>
              </a:lnSpc>
              <a:buFont typeface="Arial"/>
              <a:buChar char="•"/>
            </a:pPr>
            <a:r>
              <a:rPr lang="en-US" sz="2692" spc="-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Retrieves the following data from Intents (Adapter). Including the sender’s name, profile image, email address, subject, and content.</a:t>
            </a: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561213"/>
            <a:ext cx="4417325" cy="9164574"/>
            <a:chOff x="0" y="0"/>
            <a:chExt cx="9182100" cy="190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166" r="0" b="-166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14635" y="924370"/>
            <a:ext cx="6973851" cy="3140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18"/>
              </a:lnSpc>
            </a:pPr>
            <a:r>
              <a:rPr lang="en-US" sz="11978" spc="-77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Write</a:t>
            </a:r>
          </a:p>
          <a:p>
            <a:pPr algn="l">
              <a:lnSpc>
                <a:spcPts val="11618"/>
              </a:lnSpc>
            </a:pPr>
            <a:r>
              <a:rPr lang="en-US" sz="11978" spc="-77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Activities</a:t>
            </a: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750" y="2342121"/>
            <a:ext cx="8675882" cy="145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1"/>
              </a:lnSpc>
            </a:pPr>
            <a:r>
              <a:rPr lang="en-US" b="true" sz="11478" spc="-746">
                <a:solidFill>
                  <a:srgbClr val="DE5041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</p:txBody>
      </p:sp>
      <p:sp>
        <p:nvSpPr>
          <p:cNvPr name="AutoShape 3" id="3"/>
          <p:cNvSpPr/>
          <p:nvPr/>
        </p:nvSpPr>
        <p:spPr>
          <a:xfrm>
            <a:off x="-463163" y="10477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92773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783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477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142503" y="2018271"/>
            <a:ext cx="6697926" cy="658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199" spc="-70" b="true">
                <a:solidFill>
                  <a:srgbClr val="DE5041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works:</a:t>
            </a:r>
          </a:p>
          <a:p>
            <a:pPr algn="l" marL="690879" indent="-345439" lvl="1">
              <a:lnSpc>
                <a:spcPts val="3999"/>
              </a:lnSpc>
              <a:buFont typeface="Arial"/>
              <a:buChar char="•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Complete some unfinished functions including: 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Add functions to buttons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S</a:t>
            </a: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earch activity 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Register page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Add mails with files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R</a:t>
            </a: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eply/forward function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Multi-selected mail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Creating folders and managing functions </a:t>
            </a:r>
          </a:p>
          <a:p>
            <a:pPr algn="l" marL="1381758" indent="-460586" lvl="2">
              <a:lnSpc>
                <a:spcPts val="3999"/>
              </a:lnSpc>
              <a:buFont typeface="Arial"/>
              <a:buChar char="⚬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Add mail to starred tab</a:t>
            </a:r>
          </a:p>
          <a:p>
            <a:pPr algn="l" marL="690879" indent="-345439" lvl="1">
              <a:lnSpc>
                <a:spcPts val="3999"/>
              </a:lnSpc>
              <a:buFont typeface="Arial"/>
              <a:buChar char="•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Apply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6074" y="4377372"/>
            <a:ext cx="6697926" cy="15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199" spc="-70" b="true">
                <a:solidFill>
                  <a:srgbClr val="DE5041"/>
                </a:solidFill>
                <a:latin typeface="Poppins Bold"/>
                <a:ea typeface="Poppins Bold"/>
                <a:cs typeface="Poppins Bold"/>
                <a:sym typeface="Poppins Bold"/>
              </a:rPr>
              <a:t>Done:</a:t>
            </a:r>
          </a:p>
          <a:p>
            <a:pPr algn="l" marL="690879" indent="-345439" lvl="1">
              <a:lnSpc>
                <a:spcPts val="3999"/>
              </a:lnSpc>
              <a:buFont typeface="Arial"/>
              <a:buChar char="•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6 activities</a:t>
            </a:r>
          </a:p>
          <a:p>
            <a:pPr algn="l" marL="690879" indent="-345439" lvl="1">
              <a:lnSpc>
                <a:spcPts val="3999"/>
              </a:lnSpc>
              <a:buFont typeface="Arial"/>
              <a:buChar char="•"/>
            </a:pPr>
            <a:r>
              <a:rPr lang="en-US" sz="3199" spc="-70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10 screens </a:t>
            </a:r>
          </a:p>
        </p:txBody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047750" y="-314399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7278350" y="-314399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45436" y="1047750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9277350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06075" y="3509503"/>
            <a:ext cx="15075851" cy="369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33"/>
              </a:lnSpc>
            </a:pPr>
            <a:r>
              <a:rPr lang="en-US" b="true" sz="11478" spc="-74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for listening!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621" y="1929662"/>
            <a:ext cx="8675882" cy="267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41"/>
              </a:lnSpc>
            </a:pPr>
            <a:r>
              <a:rPr lang="en-US" b="true" sz="11478" spc="-746">
                <a:solidFill>
                  <a:srgbClr val="DE5041"/>
                </a:solidFill>
                <a:latin typeface="Poppins Bold"/>
                <a:ea typeface="Poppins Bold"/>
                <a:cs typeface="Poppins Bold"/>
                <a:sym typeface="Poppins Bold"/>
              </a:rPr>
              <a:t>Team members:</a:t>
            </a:r>
          </a:p>
        </p:txBody>
      </p:sp>
      <p:sp>
        <p:nvSpPr>
          <p:cNvPr name="AutoShape 3" id="3"/>
          <p:cNvSpPr/>
          <p:nvPr/>
        </p:nvSpPr>
        <p:spPr>
          <a:xfrm>
            <a:off x="-463163" y="10477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92773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72783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477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04738" y="4814968"/>
            <a:ext cx="11484333" cy="295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b="true" sz="3000" spc="-65">
                <a:solidFill>
                  <a:srgbClr val="DE5041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Nguyễn </a:t>
            </a:r>
            <a:r>
              <a:rPr lang="en-US" b="true" sz="3000" spc="-65">
                <a:solidFill>
                  <a:srgbClr val="DE5041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Thành Long - 22BI13264</a:t>
            </a:r>
          </a:p>
          <a:p>
            <a:pPr algn="just">
              <a:lnSpc>
                <a:spcPts val="3960"/>
              </a:lnSpc>
            </a:pPr>
            <a:r>
              <a:rPr lang="en-US" b="true" sz="3000" spc="-65">
                <a:solidFill>
                  <a:srgbClr val="DE5041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Vũ Tuấn Minh - 22BI13317</a:t>
            </a:r>
          </a:p>
          <a:p>
            <a:pPr algn="just">
              <a:lnSpc>
                <a:spcPts val="3960"/>
              </a:lnSpc>
            </a:pPr>
            <a:r>
              <a:rPr lang="en-US" b="true" sz="3000" spc="-65">
                <a:solidFill>
                  <a:srgbClr val="DE5041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Hoàng Long - 22BI13259</a:t>
            </a:r>
          </a:p>
          <a:p>
            <a:pPr algn="just">
              <a:lnSpc>
                <a:spcPts val="3960"/>
              </a:lnSpc>
            </a:pPr>
            <a:r>
              <a:rPr lang="en-US" b="true" sz="3000" spc="-65">
                <a:solidFill>
                  <a:srgbClr val="DE5041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Nguyễn Quang Minh - 22BI13301</a:t>
            </a:r>
          </a:p>
          <a:p>
            <a:pPr algn="just">
              <a:lnSpc>
                <a:spcPts val="3960"/>
              </a:lnSpc>
            </a:pPr>
            <a:r>
              <a:rPr lang="en-US" b="true" sz="3000" spc="-65">
                <a:solidFill>
                  <a:srgbClr val="DE5041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Phan Nguyễn Tuấn Minh - 22BI13307</a:t>
            </a:r>
          </a:p>
          <a:p>
            <a:pPr algn="just">
              <a:lnSpc>
                <a:spcPts val="3960"/>
              </a:lnSpc>
            </a:pPr>
            <a:r>
              <a:rPr lang="en-US" b="true" sz="3000" spc="-65">
                <a:solidFill>
                  <a:srgbClr val="DE5041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Nguyễn Hà My - 22BI13318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7585" y="1615709"/>
            <a:ext cx="8688794" cy="152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1"/>
              </a:lnSpc>
            </a:pPr>
            <a:r>
              <a:rPr lang="en-US" sz="11978" spc="-77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0" y="3830233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047750" y="-314399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7278350" y="-314399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7585" y="4344297"/>
            <a:ext cx="1345384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7500" spc="-4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 . Introduction</a:t>
            </a:r>
          </a:p>
          <a:p>
            <a:pPr algn="l">
              <a:lnSpc>
                <a:spcPts val="10050"/>
              </a:lnSpc>
            </a:pPr>
            <a:r>
              <a:rPr lang="en-US" sz="7500" spc="-4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Architecture</a:t>
            </a:r>
          </a:p>
          <a:p>
            <a:pPr algn="l">
              <a:lnSpc>
                <a:spcPts val="10050"/>
              </a:lnSpc>
            </a:pPr>
            <a:r>
              <a:rPr lang="en-US" sz="7500" spc="-4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Activities</a:t>
            </a:r>
          </a:p>
          <a:p>
            <a:pPr algn="l">
              <a:lnSpc>
                <a:spcPts val="10050"/>
              </a:lnSpc>
            </a:pPr>
            <a:r>
              <a:rPr lang="en-US" sz="7500" spc="-4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 Showcase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9536004" y="-157200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9536004" y="0"/>
            <a:ext cx="7723296" cy="10287000"/>
            <a:chOff x="0" y="0"/>
            <a:chExt cx="10297728" cy="13716000"/>
          </a:xfrm>
        </p:grpSpPr>
        <p:sp>
          <p:nvSpPr>
            <p:cNvPr name="AutoShape 9" id="9"/>
            <p:cNvSpPr/>
            <p:nvPr/>
          </p:nvSpPr>
          <p:spPr>
            <a:xfrm>
              <a:off x="0" y="0"/>
              <a:ext cx="10297728" cy="137160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982223" y="-2570206"/>
            <a:ext cx="6830858" cy="14171906"/>
            <a:chOff x="0" y="0"/>
            <a:chExt cx="9182100" cy="190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166" r="0" b="-166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465324" cy="8229600"/>
            <a:chOff x="0" y="0"/>
            <a:chExt cx="9953765" cy="109728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9953765" cy="10972800"/>
            </a:xfrm>
            <a:prstGeom prst="rect">
              <a:avLst/>
            </a:prstGeom>
            <a:solidFill>
              <a:srgbClr val="DE5041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-463163" y="10477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92773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72783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477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45933" y="1941280"/>
            <a:ext cx="6830858" cy="14171906"/>
            <a:chOff x="0" y="0"/>
            <a:chExt cx="9182100" cy="190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166" r="0" b="-166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156722" y="2227030"/>
            <a:ext cx="6824636" cy="267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41"/>
              </a:lnSpc>
            </a:pPr>
            <a:r>
              <a:rPr lang="en-US" sz="11478" spc="-746" b="true">
                <a:solidFill>
                  <a:srgbClr val="DE5041"/>
                </a:solidFill>
                <a:latin typeface="Poppins Bold"/>
                <a:ea typeface="Poppins Bold"/>
                <a:cs typeface="Poppins Bold"/>
                <a:sym typeface="Poppins Bold"/>
              </a:rPr>
              <a:t>Intro-duction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56722" y="5386123"/>
            <a:ext cx="7439880" cy="263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2943"/>
              </a:lnSpc>
              <a:buFont typeface="Arial"/>
              <a:buChar char="•"/>
            </a:pPr>
            <a:r>
              <a:rPr lang="en-US" sz="2700" spc="-59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Email is a communication method using computer network</a:t>
            </a:r>
          </a:p>
          <a:p>
            <a:pPr algn="just" marL="582930" indent="-291465" lvl="1">
              <a:lnSpc>
                <a:spcPts val="2943"/>
              </a:lnSpc>
              <a:buFont typeface="Arial"/>
              <a:buChar char="•"/>
            </a:pPr>
            <a:r>
              <a:rPr lang="en-US" sz="2700" spc="-59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Use:</a:t>
            </a:r>
          </a:p>
          <a:p>
            <a:pPr algn="just" marL="1165860" indent="-388620" lvl="2">
              <a:lnSpc>
                <a:spcPts val="2943"/>
              </a:lnSpc>
              <a:buFont typeface="Arial"/>
              <a:buChar char="⚬"/>
            </a:pPr>
            <a:r>
              <a:rPr lang="en-US" sz="2700" spc="-59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Access, send and manage mail easily</a:t>
            </a:r>
          </a:p>
          <a:p>
            <a:pPr algn="just" marL="1165860" indent="-388620" lvl="2">
              <a:lnSpc>
                <a:spcPts val="2943"/>
              </a:lnSpc>
              <a:buFont typeface="Arial"/>
              <a:buChar char="⚬"/>
            </a:pPr>
            <a:r>
              <a:rPr lang="en-US" sz="2700" spc="-59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User-friendly interface</a:t>
            </a:r>
          </a:p>
          <a:p>
            <a:pPr algn="just" marL="1165860" indent="-388620" lvl="2">
              <a:lnSpc>
                <a:spcPts val="2943"/>
              </a:lnSpc>
              <a:buFont typeface="Arial"/>
              <a:buChar char="⚬"/>
            </a:pPr>
            <a:r>
              <a:rPr lang="en-US" sz="2700" spc="-59">
                <a:solidFill>
                  <a:srgbClr val="DE504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Additional features: Filtering, spam protections, etc.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047750" y="-314399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-45436" y="1047750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801855" y="8529081"/>
            <a:ext cx="8908293" cy="128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10000" spc="-65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6876" y="1649911"/>
            <a:ext cx="2336094" cy="980244"/>
            <a:chOff x="0" y="0"/>
            <a:chExt cx="3114792" cy="130699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Login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16876" y="2933440"/>
            <a:ext cx="2336094" cy="980244"/>
            <a:chOff x="0" y="0"/>
            <a:chExt cx="3114792" cy="130699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00904" y="4708606"/>
            <a:ext cx="2336094" cy="980244"/>
            <a:chOff x="0" y="0"/>
            <a:chExt cx="3114792" cy="130699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Setting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00904" y="5979779"/>
            <a:ext cx="2336094" cy="980244"/>
            <a:chOff x="0" y="0"/>
            <a:chExt cx="3114792" cy="130699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Search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916876" y="4708606"/>
            <a:ext cx="2336094" cy="980244"/>
            <a:chOff x="0" y="0"/>
            <a:chExt cx="3114792" cy="130699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Inbox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173103" y="4708606"/>
            <a:ext cx="2336094" cy="980244"/>
            <a:chOff x="0" y="0"/>
            <a:chExt cx="3114792" cy="1306993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Folder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95870" y="4708606"/>
            <a:ext cx="2336094" cy="980244"/>
            <a:chOff x="0" y="0"/>
            <a:chExt cx="3114792" cy="130699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Starred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12084923" y="2630156"/>
            <a:ext cx="0" cy="30328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flipH="true">
            <a:off x="9341150" y="3913684"/>
            <a:ext cx="2743773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12084923" y="3913684"/>
            <a:ext cx="0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12084923" y="3913684"/>
            <a:ext cx="2678994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H="true">
            <a:off x="2768951" y="3913684"/>
            <a:ext cx="9315972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12084923" y="6469901"/>
            <a:ext cx="2678994" cy="979370"/>
            <a:chOff x="0" y="0"/>
            <a:chExt cx="3571992" cy="1305827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View mail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084923" y="7657719"/>
            <a:ext cx="2678994" cy="979370"/>
            <a:chOff x="0" y="0"/>
            <a:chExt cx="3571992" cy="1305827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4" id="54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Write mail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2084923" y="5688851"/>
            <a:ext cx="267899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6" id="56"/>
          <p:cNvGrpSpPr/>
          <p:nvPr/>
        </p:nvGrpSpPr>
        <p:grpSpPr>
          <a:xfrm rot="0">
            <a:off x="15004770" y="6469901"/>
            <a:ext cx="2678994" cy="979370"/>
            <a:chOff x="0" y="0"/>
            <a:chExt cx="3571992" cy="1305827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0" id="60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Option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 flipV="true">
            <a:off x="13424420" y="6158581"/>
            <a:ext cx="0" cy="3113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 flipV="true">
            <a:off x="13424420" y="7449271"/>
            <a:ext cx="0" cy="20844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 flipH="true">
            <a:off x="14763917" y="6959586"/>
            <a:ext cx="24085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8173103" y="6469901"/>
            <a:ext cx="2336094" cy="1350845"/>
            <a:chOff x="0" y="0"/>
            <a:chExt cx="3114792" cy="1801127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3114792" cy="1801127"/>
              <a:chOff x="0" y="0"/>
              <a:chExt cx="708257" cy="40955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708257" cy="409550"/>
              </a:xfrm>
              <a:custGeom>
                <a:avLst/>
                <a:gdLst/>
                <a:ahLst/>
                <a:cxnLst/>
                <a:rect r="r" b="b" t="t" l="l"/>
                <a:pathLst>
                  <a:path h="409550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337576"/>
                    </a:lnTo>
                    <a:cubicBezTo>
                      <a:pt x="708257" y="377326"/>
                      <a:pt x="676034" y="409550"/>
                      <a:pt x="636284" y="409550"/>
                    </a:cubicBezTo>
                    <a:lnTo>
                      <a:pt x="71973" y="409550"/>
                    </a:lnTo>
                    <a:cubicBezTo>
                      <a:pt x="52885" y="409550"/>
                      <a:pt x="34578" y="401967"/>
                      <a:pt x="21080" y="388469"/>
                    </a:cubicBezTo>
                    <a:cubicBezTo>
                      <a:pt x="7583" y="374971"/>
                      <a:pt x="0" y="356665"/>
                      <a:pt x="0" y="337576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38100"/>
                <a:ext cx="708257" cy="447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8" id="68"/>
            <p:cNvSpPr txBox="true"/>
            <p:nvPr/>
          </p:nvSpPr>
          <p:spPr>
            <a:xfrm rot="0">
              <a:off x="0" y="380183"/>
              <a:ext cx="3114792" cy="104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Personal</a:t>
              </a:r>
            </a:p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folders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V="true">
            <a:off x="9341150" y="5688851"/>
            <a:ext cx="0" cy="781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0" id="70"/>
          <p:cNvSpPr/>
          <p:nvPr/>
        </p:nvSpPr>
        <p:spPr>
          <a:xfrm flipV="true">
            <a:off x="2749901" y="5377531"/>
            <a:ext cx="0" cy="781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1" id="71"/>
          <p:cNvSpPr txBox="true"/>
          <p:nvPr/>
        </p:nvSpPr>
        <p:spPr>
          <a:xfrm rot="0">
            <a:off x="1655384" y="3503714"/>
            <a:ext cx="2336094" cy="40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b="true" sz="2692" spc="-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Topbar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463163" y="10477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77350"/>
            <a:ext cx="18751163" cy="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72783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047750" y="0"/>
            <a:ext cx="0" cy="10287000"/>
          </a:xfrm>
          <a:prstGeom prst="line">
            <a:avLst/>
          </a:prstGeom>
          <a:ln cap="flat" w="38100">
            <a:solidFill>
              <a:srgbClr val="DE504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144000" y="1835354"/>
            <a:ext cx="6094538" cy="12644270"/>
            <a:chOff x="0" y="0"/>
            <a:chExt cx="91821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327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47750" y="1396522"/>
            <a:ext cx="6022590" cy="2109225"/>
            <a:chOff x="0" y="0"/>
            <a:chExt cx="8030120" cy="281230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030120" cy="2812301"/>
              <a:chOff x="0" y="0"/>
              <a:chExt cx="1586197" cy="55551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86197" cy="555516"/>
              </a:xfrm>
              <a:custGeom>
                <a:avLst/>
                <a:gdLst/>
                <a:ahLst/>
                <a:cxnLst/>
                <a:rect r="r" b="b" t="t" l="l"/>
                <a:pathLst>
                  <a:path h="555516" w="1586197">
                    <a:moveTo>
                      <a:pt x="0" y="0"/>
                    </a:moveTo>
                    <a:lnTo>
                      <a:pt x="1586197" y="0"/>
                    </a:lnTo>
                    <a:lnTo>
                      <a:pt x="1586197" y="555516"/>
                    </a:lnTo>
                    <a:lnTo>
                      <a:pt x="0" y="555516"/>
                    </a:lnTo>
                    <a:close/>
                  </a:path>
                </a:pathLst>
              </a:custGeom>
              <a:solidFill>
                <a:srgbClr val="DE504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86197" cy="5936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09042" y="501154"/>
              <a:ext cx="7721078" cy="2039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41"/>
                </a:lnSpc>
              </a:pPr>
              <a:r>
                <a:rPr lang="en-US" sz="11478" spc="-7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Login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047750" y="-314399"/>
            <a:ext cx="0" cy="106013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-45436" y="1047750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801855" y="8529081"/>
            <a:ext cx="8908293" cy="128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10000" spc="-65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6876" y="1649911"/>
            <a:ext cx="2336094" cy="980244"/>
            <a:chOff x="0" y="0"/>
            <a:chExt cx="3114792" cy="130699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Login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16876" y="2933440"/>
            <a:ext cx="2336094" cy="980244"/>
            <a:chOff x="0" y="0"/>
            <a:chExt cx="3114792" cy="130699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00904" y="4708606"/>
            <a:ext cx="2336094" cy="980244"/>
            <a:chOff x="0" y="0"/>
            <a:chExt cx="3114792" cy="130699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Setting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00904" y="5979779"/>
            <a:ext cx="2336094" cy="980244"/>
            <a:chOff x="0" y="0"/>
            <a:chExt cx="3114792" cy="130699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Search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916876" y="4708606"/>
            <a:ext cx="2336094" cy="980244"/>
            <a:chOff x="0" y="0"/>
            <a:chExt cx="3114792" cy="130699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Inbox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173103" y="4708606"/>
            <a:ext cx="2336094" cy="980244"/>
            <a:chOff x="0" y="0"/>
            <a:chExt cx="3114792" cy="1306993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Folder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95870" y="4708606"/>
            <a:ext cx="2336094" cy="980244"/>
            <a:chOff x="0" y="0"/>
            <a:chExt cx="3114792" cy="130699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114792" cy="1306993"/>
              <a:chOff x="0" y="0"/>
              <a:chExt cx="708257" cy="297191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708257" cy="297191"/>
              </a:xfrm>
              <a:custGeom>
                <a:avLst/>
                <a:gdLst/>
                <a:ahLst/>
                <a:cxnLst/>
                <a:rect r="r" b="b" t="t" l="l"/>
                <a:pathLst>
                  <a:path h="297191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225217"/>
                    </a:lnTo>
                    <a:cubicBezTo>
                      <a:pt x="708257" y="264967"/>
                      <a:pt x="676034" y="297191"/>
                      <a:pt x="636284" y="297191"/>
                    </a:cubicBezTo>
                    <a:lnTo>
                      <a:pt x="71973" y="297191"/>
                    </a:lnTo>
                    <a:cubicBezTo>
                      <a:pt x="52885" y="297191"/>
                      <a:pt x="34578" y="289608"/>
                      <a:pt x="21080" y="276110"/>
                    </a:cubicBezTo>
                    <a:cubicBezTo>
                      <a:pt x="7583" y="262613"/>
                      <a:pt x="0" y="244306"/>
                      <a:pt x="0" y="225217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708257" cy="335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0" y="380183"/>
              <a:ext cx="3114792" cy="546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DE50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Starred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12084923" y="2630156"/>
            <a:ext cx="0" cy="30328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flipH="true">
            <a:off x="9341150" y="3913684"/>
            <a:ext cx="2743773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12084923" y="3913684"/>
            <a:ext cx="0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12084923" y="3913684"/>
            <a:ext cx="2678994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H="true">
            <a:off x="2768951" y="3913684"/>
            <a:ext cx="9315972" cy="794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12084923" y="6469901"/>
            <a:ext cx="2678994" cy="979370"/>
            <a:chOff x="0" y="0"/>
            <a:chExt cx="3571992" cy="1305827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View mail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084923" y="7657719"/>
            <a:ext cx="2678994" cy="979370"/>
            <a:chOff x="0" y="0"/>
            <a:chExt cx="3571992" cy="1305827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4" id="54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Write mail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2084923" y="5688851"/>
            <a:ext cx="267899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6" id="56"/>
          <p:cNvGrpSpPr/>
          <p:nvPr/>
        </p:nvGrpSpPr>
        <p:grpSpPr>
          <a:xfrm rot="0">
            <a:off x="15004770" y="6469901"/>
            <a:ext cx="2678994" cy="979370"/>
            <a:chOff x="0" y="0"/>
            <a:chExt cx="3571992" cy="1305827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3571992" cy="1305827"/>
              <a:chOff x="0" y="0"/>
              <a:chExt cx="812218" cy="296926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218" cy="296926"/>
              </a:xfrm>
              <a:custGeom>
                <a:avLst/>
                <a:gdLst/>
                <a:ahLst/>
                <a:cxnLst/>
                <a:rect r="r" b="b" t="t" l="l"/>
                <a:pathLst>
                  <a:path h="296926" w="812218">
                    <a:moveTo>
                      <a:pt x="62761" y="0"/>
                    </a:moveTo>
                    <a:lnTo>
                      <a:pt x="749457" y="0"/>
                    </a:lnTo>
                    <a:cubicBezTo>
                      <a:pt x="766102" y="0"/>
                      <a:pt x="782066" y="6612"/>
                      <a:pt x="793836" y="18382"/>
                    </a:cubicBezTo>
                    <a:cubicBezTo>
                      <a:pt x="805606" y="30152"/>
                      <a:pt x="812218" y="46116"/>
                      <a:pt x="812218" y="62761"/>
                    </a:cubicBezTo>
                    <a:lnTo>
                      <a:pt x="812218" y="234165"/>
                    </a:lnTo>
                    <a:cubicBezTo>
                      <a:pt x="812218" y="250810"/>
                      <a:pt x="805606" y="266773"/>
                      <a:pt x="793836" y="278543"/>
                    </a:cubicBezTo>
                    <a:cubicBezTo>
                      <a:pt x="782066" y="290313"/>
                      <a:pt x="766102" y="296926"/>
                      <a:pt x="749457" y="296926"/>
                    </a:cubicBezTo>
                    <a:lnTo>
                      <a:pt x="62761" y="296926"/>
                    </a:lnTo>
                    <a:cubicBezTo>
                      <a:pt x="46116" y="296926"/>
                      <a:pt x="30152" y="290313"/>
                      <a:pt x="18382" y="278543"/>
                    </a:cubicBezTo>
                    <a:cubicBezTo>
                      <a:pt x="6612" y="266773"/>
                      <a:pt x="0" y="250810"/>
                      <a:pt x="0" y="234165"/>
                    </a:cubicBezTo>
                    <a:lnTo>
                      <a:pt x="0" y="62761"/>
                    </a:lnTo>
                    <a:cubicBezTo>
                      <a:pt x="0" y="46116"/>
                      <a:pt x="6612" y="30152"/>
                      <a:pt x="18382" y="18382"/>
                    </a:cubicBezTo>
                    <a:cubicBezTo>
                      <a:pt x="30152" y="6612"/>
                      <a:pt x="46116" y="0"/>
                      <a:pt x="6276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38100"/>
                <a:ext cx="812218" cy="3350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0" id="60"/>
            <p:cNvSpPr txBox="true"/>
            <p:nvPr/>
          </p:nvSpPr>
          <p:spPr>
            <a:xfrm rot="0">
              <a:off x="0" y="380183"/>
              <a:ext cx="3571992" cy="54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Option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 flipV="true">
            <a:off x="13424420" y="6158581"/>
            <a:ext cx="0" cy="3113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 flipV="true">
            <a:off x="13424420" y="7449271"/>
            <a:ext cx="0" cy="20844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 flipH="true">
            <a:off x="14763917" y="6959586"/>
            <a:ext cx="24085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8173103" y="6469901"/>
            <a:ext cx="2336094" cy="1350845"/>
            <a:chOff x="0" y="0"/>
            <a:chExt cx="3114792" cy="1801127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3114792" cy="1801127"/>
              <a:chOff x="0" y="0"/>
              <a:chExt cx="708257" cy="40955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708257" cy="409550"/>
              </a:xfrm>
              <a:custGeom>
                <a:avLst/>
                <a:gdLst/>
                <a:ahLst/>
                <a:cxnLst/>
                <a:rect r="r" b="b" t="t" l="l"/>
                <a:pathLst>
                  <a:path h="409550" w="708257">
                    <a:moveTo>
                      <a:pt x="71973" y="0"/>
                    </a:moveTo>
                    <a:lnTo>
                      <a:pt x="636284" y="0"/>
                    </a:lnTo>
                    <a:cubicBezTo>
                      <a:pt x="676034" y="0"/>
                      <a:pt x="708257" y="32224"/>
                      <a:pt x="708257" y="71973"/>
                    </a:cubicBezTo>
                    <a:lnTo>
                      <a:pt x="708257" y="337576"/>
                    </a:lnTo>
                    <a:cubicBezTo>
                      <a:pt x="708257" y="377326"/>
                      <a:pt x="676034" y="409550"/>
                      <a:pt x="636284" y="409550"/>
                    </a:cubicBezTo>
                    <a:lnTo>
                      <a:pt x="71973" y="409550"/>
                    </a:lnTo>
                    <a:cubicBezTo>
                      <a:pt x="52885" y="409550"/>
                      <a:pt x="34578" y="401967"/>
                      <a:pt x="21080" y="388469"/>
                    </a:cubicBezTo>
                    <a:cubicBezTo>
                      <a:pt x="7583" y="374971"/>
                      <a:pt x="0" y="356665"/>
                      <a:pt x="0" y="337576"/>
                    </a:cubicBezTo>
                    <a:lnTo>
                      <a:pt x="0" y="71973"/>
                    </a:lnTo>
                    <a:cubicBezTo>
                      <a:pt x="0" y="32224"/>
                      <a:pt x="32224" y="0"/>
                      <a:pt x="7197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38100"/>
                <a:ext cx="708257" cy="447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8" id="68"/>
            <p:cNvSpPr txBox="true"/>
            <p:nvPr/>
          </p:nvSpPr>
          <p:spPr>
            <a:xfrm rot="0">
              <a:off x="0" y="380183"/>
              <a:ext cx="3114792" cy="104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Personal</a:t>
              </a:r>
            </a:p>
            <a:p>
              <a:pPr algn="ctr">
                <a:lnSpc>
                  <a:spcPts val="2935"/>
                </a:lnSpc>
              </a:pPr>
              <a:r>
                <a:rPr lang="en-US" b="true" sz="2692" spc="-59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folders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V="true">
            <a:off x="9341150" y="5688851"/>
            <a:ext cx="0" cy="781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0" id="70"/>
          <p:cNvSpPr/>
          <p:nvPr/>
        </p:nvSpPr>
        <p:spPr>
          <a:xfrm flipV="true">
            <a:off x="2749901" y="5377531"/>
            <a:ext cx="0" cy="781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1" id="71"/>
          <p:cNvSpPr txBox="true"/>
          <p:nvPr/>
        </p:nvSpPr>
        <p:spPr>
          <a:xfrm rot="0">
            <a:off x="1655384" y="3503714"/>
            <a:ext cx="2336094" cy="40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b="true" sz="2692" spc="-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Topbar</a:t>
            </a: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316504" y="1028700"/>
            <a:ext cx="7654992" cy="15881727"/>
            <a:chOff x="0" y="0"/>
            <a:chExt cx="9182100" cy="190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166" r="0" b="-166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5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4842" y="884854"/>
            <a:ext cx="13558316" cy="8517292"/>
            <a:chOff x="0" y="0"/>
            <a:chExt cx="18077754" cy="11356390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5473780" cy="11356390"/>
              <a:chOff x="0" y="0"/>
              <a:chExt cx="9182100" cy="190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395859" y="240665"/>
                <a:ext cx="8381873" cy="18062447"/>
              </a:xfrm>
              <a:custGeom>
                <a:avLst/>
                <a:gdLst/>
                <a:ahLst/>
                <a:cxnLst/>
                <a:rect r="r" b="b" t="t" l="l"/>
                <a:pathLst>
                  <a:path h="18062447" w="8381873">
                    <a:moveTo>
                      <a:pt x="7301738" y="18062447"/>
                    </a:moveTo>
                    <a:lnTo>
                      <a:pt x="1080008" y="18062447"/>
                    </a:lnTo>
                    <a:cubicBezTo>
                      <a:pt x="483489" y="18062447"/>
                      <a:pt x="0" y="17578832"/>
                      <a:pt x="0" y="16982439"/>
                    </a:cubicBezTo>
                    <a:lnTo>
                      <a:pt x="0" y="1082675"/>
                    </a:lnTo>
                    <a:cubicBezTo>
                      <a:pt x="0" y="484759"/>
                      <a:pt x="484759" y="0"/>
                      <a:pt x="1082675" y="0"/>
                    </a:cubicBezTo>
                    <a:lnTo>
                      <a:pt x="7299071" y="0"/>
                    </a:lnTo>
                    <a:cubicBezTo>
                      <a:pt x="7896988" y="0"/>
                      <a:pt x="8381619" y="484759"/>
                      <a:pt x="8381619" y="1082548"/>
                    </a:cubicBezTo>
                    <a:lnTo>
                      <a:pt x="8381619" y="16982439"/>
                    </a:lnTo>
                    <a:cubicBezTo>
                      <a:pt x="8381873" y="17578959"/>
                      <a:pt x="7898384" y="18062447"/>
                      <a:pt x="7301738" y="18062447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-3327"/>
                </a:stretch>
              </a:blip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182100" cy="19050000"/>
              </a:xfrm>
              <a:custGeom>
                <a:avLst/>
                <a:gdLst/>
                <a:ahLst/>
                <a:cxnLst/>
                <a:rect r="r" b="b" t="t" l="l"/>
                <a:pathLst>
                  <a:path h="19050000" w="9182100">
                    <a:moveTo>
                      <a:pt x="9182100" y="0"/>
                    </a:moveTo>
                    <a:lnTo>
                      <a:pt x="9182100" y="19050000"/>
                    </a:lnTo>
                    <a:lnTo>
                      <a:pt x="0" y="19050000"/>
                    </a:lnTo>
                    <a:lnTo>
                      <a:pt x="0" y="0"/>
                    </a:lnTo>
                    <a:lnTo>
                      <a:pt x="918210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-208" r="0" b="-208"/>
                </a:stretch>
              </a:blipFill>
            </p:spPr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6348210" y="0"/>
              <a:ext cx="5473780" cy="11356390"/>
              <a:chOff x="0" y="0"/>
              <a:chExt cx="9182100" cy="190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395859" y="240665"/>
                <a:ext cx="8381873" cy="18062447"/>
              </a:xfrm>
              <a:custGeom>
                <a:avLst/>
                <a:gdLst/>
                <a:ahLst/>
                <a:cxnLst/>
                <a:rect r="r" b="b" t="t" l="l"/>
                <a:pathLst>
                  <a:path h="18062447" w="8381873">
                    <a:moveTo>
                      <a:pt x="7301738" y="18062447"/>
                    </a:moveTo>
                    <a:lnTo>
                      <a:pt x="1080008" y="18062447"/>
                    </a:lnTo>
                    <a:cubicBezTo>
                      <a:pt x="483489" y="18062447"/>
                      <a:pt x="0" y="17578832"/>
                      <a:pt x="0" y="16982439"/>
                    </a:cubicBezTo>
                    <a:lnTo>
                      <a:pt x="0" y="1082675"/>
                    </a:lnTo>
                    <a:cubicBezTo>
                      <a:pt x="0" y="484759"/>
                      <a:pt x="484759" y="0"/>
                      <a:pt x="1082675" y="0"/>
                    </a:cubicBezTo>
                    <a:lnTo>
                      <a:pt x="7299071" y="0"/>
                    </a:lnTo>
                    <a:cubicBezTo>
                      <a:pt x="7896988" y="0"/>
                      <a:pt x="8381619" y="484759"/>
                      <a:pt x="8381619" y="1082548"/>
                    </a:cubicBezTo>
                    <a:lnTo>
                      <a:pt x="8381619" y="16982439"/>
                    </a:lnTo>
                    <a:cubicBezTo>
                      <a:pt x="8381873" y="17578959"/>
                      <a:pt x="7898384" y="18062447"/>
                      <a:pt x="7301738" y="18062447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0" r="0" b="-3327"/>
                </a:stretch>
              </a:blip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182100" cy="19050000"/>
              </a:xfrm>
              <a:custGeom>
                <a:avLst/>
                <a:gdLst/>
                <a:ahLst/>
                <a:cxnLst/>
                <a:rect r="r" b="b" t="t" l="l"/>
                <a:pathLst>
                  <a:path h="19050000" w="9182100">
                    <a:moveTo>
                      <a:pt x="9182100" y="0"/>
                    </a:moveTo>
                    <a:lnTo>
                      <a:pt x="9182100" y="19050000"/>
                    </a:lnTo>
                    <a:lnTo>
                      <a:pt x="0" y="19050000"/>
                    </a:lnTo>
                    <a:lnTo>
                      <a:pt x="0" y="0"/>
                    </a:lnTo>
                    <a:lnTo>
                      <a:pt x="918210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-208" r="0" b="-208"/>
                </a:stretch>
              </a:blip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12696419" y="95897"/>
              <a:ext cx="5381335" cy="11164595"/>
              <a:chOff x="0" y="0"/>
              <a:chExt cx="9182100" cy="190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395859" y="240665"/>
                <a:ext cx="8381873" cy="18062447"/>
              </a:xfrm>
              <a:custGeom>
                <a:avLst/>
                <a:gdLst/>
                <a:ahLst/>
                <a:cxnLst/>
                <a:rect r="r" b="b" t="t" l="l"/>
                <a:pathLst>
                  <a:path h="18062447" w="8381873">
                    <a:moveTo>
                      <a:pt x="7301738" y="18062447"/>
                    </a:moveTo>
                    <a:lnTo>
                      <a:pt x="1080008" y="18062447"/>
                    </a:lnTo>
                    <a:cubicBezTo>
                      <a:pt x="483489" y="18062447"/>
                      <a:pt x="0" y="17578832"/>
                      <a:pt x="0" y="16982439"/>
                    </a:cubicBezTo>
                    <a:lnTo>
                      <a:pt x="0" y="1082675"/>
                    </a:lnTo>
                    <a:cubicBezTo>
                      <a:pt x="0" y="484759"/>
                      <a:pt x="484759" y="0"/>
                      <a:pt x="1082675" y="0"/>
                    </a:cubicBezTo>
                    <a:lnTo>
                      <a:pt x="7299071" y="0"/>
                    </a:lnTo>
                    <a:cubicBezTo>
                      <a:pt x="7896988" y="0"/>
                      <a:pt x="8381619" y="484759"/>
                      <a:pt x="8381619" y="1082548"/>
                    </a:cubicBezTo>
                    <a:lnTo>
                      <a:pt x="8381619" y="16982439"/>
                    </a:lnTo>
                    <a:cubicBezTo>
                      <a:pt x="8381873" y="17578959"/>
                      <a:pt x="7898384" y="18062447"/>
                      <a:pt x="7301738" y="18062447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240" r="0" b="-240"/>
                </a:stretch>
              </a:blip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182100" cy="19050000"/>
              </a:xfrm>
              <a:custGeom>
                <a:avLst/>
                <a:gdLst/>
                <a:ahLst/>
                <a:cxnLst/>
                <a:rect r="r" b="b" t="t" l="l"/>
                <a:pathLst>
                  <a:path h="19050000" w="9182100">
                    <a:moveTo>
                      <a:pt x="9182100" y="0"/>
                    </a:moveTo>
                    <a:lnTo>
                      <a:pt x="9182100" y="19050000"/>
                    </a:lnTo>
                    <a:lnTo>
                      <a:pt x="0" y="19050000"/>
                    </a:lnTo>
                    <a:lnTo>
                      <a:pt x="0" y="0"/>
                    </a:lnTo>
                    <a:lnTo>
                      <a:pt x="918210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-208" r="0" b="-208"/>
                </a:stretch>
              </a:blipFill>
            </p:spPr>
          </p:sp>
        </p:grpSp>
      </p:grp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DAGREg24JVY</dc:identifier>
  <dcterms:modified xsi:type="dcterms:W3CDTF">2011-08-01T06:04:30Z</dcterms:modified>
  <cp:revision>1</cp:revision>
  <dc:title>Email Client</dc:title>
</cp:coreProperties>
</file>