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0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6750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16650-46DF-4A72-9B80-3314006E94E9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90929-FCC3-4E02-A9F6-12C83EC7D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9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888" y="2049463"/>
            <a:ext cx="77724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8" y="4529138"/>
            <a:ext cx="6858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5/11/2024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Beeline to Profitability - Minh Nguyen Viet Quang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C4C5BC16-7E27-4D3F-834C-34343406E8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1B2F93-009A-3F0D-9D33-C01FB2382921}"/>
              </a:ext>
            </a:extLst>
          </p:cNvPr>
          <p:cNvCxnSpPr>
            <a:cxnSpLocks/>
          </p:cNvCxnSpPr>
          <p:nvPr userDrawn="1"/>
        </p:nvCxnSpPr>
        <p:spPr>
          <a:xfrm>
            <a:off x="723900" y="4435245"/>
            <a:ext cx="7796213" cy="0"/>
          </a:xfrm>
          <a:prstGeom prst="line">
            <a:avLst/>
          </a:prstGeom>
          <a:ln w="3175">
            <a:solidFill>
              <a:srgbClr val="FFC629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725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  <p15:guide id="3" pos="393" userDrawn="1">
          <p15:clr>
            <a:srgbClr val="FBAE40"/>
          </p15:clr>
        </p15:guide>
        <p15:guide id="5" pos="5367" userDrawn="1">
          <p15:clr>
            <a:srgbClr val="FBAE40"/>
          </p15:clr>
        </p15:guide>
        <p15:guide id="6" pos="4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0831"/>
            <a:ext cx="7886700" cy="4076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5/11/2024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Beeline to Profitability - Minh Nguyen Viet Quang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BC16-7E27-4D3F-834C-34343406E8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2E9DE2-AFBE-B11C-44CB-9886E728A464}"/>
              </a:ext>
            </a:extLst>
          </p:cNvPr>
          <p:cNvCxnSpPr>
            <a:cxnSpLocks/>
          </p:cNvCxnSpPr>
          <p:nvPr userDrawn="1"/>
        </p:nvCxnSpPr>
        <p:spPr>
          <a:xfrm>
            <a:off x="628650" y="602717"/>
            <a:ext cx="234950" cy="0"/>
          </a:xfrm>
          <a:prstGeom prst="line">
            <a:avLst/>
          </a:prstGeom>
          <a:ln w="76200">
            <a:solidFill>
              <a:srgbClr val="FFC6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43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4029"/>
            <a:ext cx="7886700" cy="474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14895"/>
            <a:ext cx="7886700" cy="5462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5/11/2024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Beeline to Profitability - Minh Nguyen Viet Quang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4C5BC16-7E27-4D3F-834C-34343406E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7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5367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377" userDrawn="1">
          <p15:clr>
            <a:srgbClr val="F26B43"/>
          </p15:clr>
        </p15:guide>
        <p15:guide id="6" orient="horz" pos="3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B1ABCD0A-78D0-6AB5-A85F-53831BD81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98" y="4814797"/>
            <a:ext cx="2518215" cy="40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E88FD8C-DAA4-A106-97F5-A54EAD03E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Beeline to Profitability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BC51E14-4C68-92E8-4DF4-2C0193BA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5/11/2024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4DE0F4E-420E-4145-6BC8-1A29B3EC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Beeline to Profitability - Minh Nguyen Viet Quang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56DA241-4878-B51D-BEDF-97A92190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5BC16-7E27-4D3F-834C-34343406E83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6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13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Beeline to Profitability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Beeline to Profitability</dc:title>
  <dc:creator>Minh Nguyen Viet Quang</dc:creator>
  <cp:lastModifiedBy>Minh Nguyen Viet Quang</cp:lastModifiedBy>
  <cp:revision>1</cp:revision>
  <dcterms:created xsi:type="dcterms:W3CDTF">2024-05-11T18:41:45Z</dcterms:created>
  <dcterms:modified xsi:type="dcterms:W3CDTF">2024-05-11T18:57:29Z</dcterms:modified>
</cp:coreProperties>
</file>