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312" r:id="rId2"/>
    <p:sldId id="257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51" r:id="rId13"/>
    <p:sldId id="352" r:id="rId14"/>
    <p:sldId id="353" r:id="rId15"/>
    <p:sldId id="354" r:id="rId16"/>
    <p:sldId id="346" r:id="rId17"/>
    <p:sldId id="347" r:id="rId18"/>
    <p:sldId id="261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gzalF4DGvfEshU7BVqSP7oz0qt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78" autoAdjust="0"/>
  </p:normalViewPr>
  <p:slideViewPr>
    <p:cSldViewPr snapToGrid="0">
      <p:cViewPr varScale="1">
        <p:scale>
          <a:sx n="67" d="100"/>
          <a:sy n="67" d="100"/>
        </p:scale>
        <p:origin x="1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3177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>
          <a:extLst>
            <a:ext uri="{FF2B5EF4-FFF2-40B4-BE49-F238E27FC236}">
              <a16:creationId xmlns:a16="http://schemas.microsoft.com/office/drawing/2014/main" id="{84FD823C-017C-536A-64FA-54AA93F43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>
            <a:extLst>
              <a:ext uri="{FF2B5EF4-FFF2-40B4-BE49-F238E27FC236}">
                <a16:creationId xmlns:a16="http://schemas.microsoft.com/office/drawing/2014/main" id="{DB250D55-4937-CBFD-1028-5BCFEF6E67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>
            <a:extLst>
              <a:ext uri="{FF2B5EF4-FFF2-40B4-BE49-F238E27FC236}">
                <a16:creationId xmlns:a16="http://schemas.microsoft.com/office/drawing/2014/main" id="{C7B3568D-2E58-517F-86EE-9560D9D083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8519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95BF8F91-2054-809B-D2B7-CE85BBEC6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EE167D60-800B-C451-82C7-810CE7D7D9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4845967-DA97-701C-5220-02825E131B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1571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BF81007B-9AAF-3507-1847-6E1E78FB6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A09CF2EB-4BC2-E996-EA62-788745E82B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A13A5154-878E-2D70-4435-72166D458A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3271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>
          <a:extLst>
            <a:ext uri="{FF2B5EF4-FFF2-40B4-BE49-F238E27FC236}">
              <a16:creationId xmlns:a16="http://schemas.microsoft.com/office/drawing/2014/main" id="{FD619108-536F-3A1B-2BD5-F12C2D1A8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>
            <a:extLst>
              <a:ext uri="{FF2B5EF4-FFF2-40B4-BE49-F238E27FC236}">
                <a16:creationId xmlns:a16="http://schemas.microsoft.com/office/drawing/2014/main" id="{E28D96B4-A563-C0A0-1D67-FB7055FA15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>
            <a:extLst>
              <a:ext uri="{FF2B5EF4-FFF2-40B4-BE49-F238E27FC236}">
                <a16:creationId xmlns:a16="http://schemas.microsoft.com/office/drawing/2014/main" id="{A06597E3-1B3F-E11C-FADE-69E5F7E6CC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9839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199BC532-C8CF-EF4A-1DE9-BAD766970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B0A1A4F8-E486-4E4B-1E3C-79650F5981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B133455-C4F9-5152-6B2D-E2A9B87A79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8073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>
          <a:extLst>
            <a:ext uri="{FF2B5EF4-FFF2-40B4-BE49-F238E27FC236}">
              <a16:creationId xmlns:a16="http://schemas.microsoft.com/office/drawing/2014/main" id="{D0500949-B69A-B6A5-FD6A-A9E5A1D7A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>
            <a:extLst>
              <a:ext uri="{FF2B5EF4-FFF2-40B4-BE49-F238E27FC236}">
                <a16:creationId xmlns:a16="http://schemas.microsoft.com/office/drawing/2014/main" id="{6CC508C2-7ADB-216E-3376-C6B3E38DC0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>
            <a:extLst>
              <a:ext uri="{FF2B5EF4-FFF2-40B4-BE49-F238E27FC236}">
                <a16:creationId xmlns:a16="http://schemas.microsoft.com/office/drawing/2014/main" id="{3548DF37-83DA-FFF4-44A8-F3C711C2D3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9365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A2352464-C302-EB9B-3A05-FFE4A24F8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F09F4A9B-926F-E494-CCCC-E9133FCD6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E586FF35-4199-BB53-196D-C3D79BC67A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2068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>
          <a:extLst>
            <a:ext uri="{FF2B5EF4-FFF2-40B4-BE49-F238E27FC236}">
              <a16:creationId xmlns:a16="http://schemas.microsoft.com/office/drawing/2014/main" id="{1EE29276-E158-D467-CCE8-7C714B599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>
            <a:extLst>
              <a:ext uri="{FF2B5EF4-FFF2-40B4-BE49-F238E27FC236}">
                <a16:creationId xmlns:a16="http://schemas.microsoft.com/office/drawing/2014/main" id="{DECB69FA-6214-1440-B794-E6F9BDCE35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>
            <a:extLst>
              <a:ext uri="{FF2B5EF4-FFF2-40B4-BE49-F238E27FC236}">
                <a16:creationId xmlns:a16="http://schemas.microsoft.com/office/drawing/2014/main" id="{E75A7B3A-3844-70E7-21FB-05CB9277F9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2979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413167DF-54EC-2B33-5374-E1FB31F48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F117A965-F7A4-0AF3-1233-D80C6919CC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6BC2B5B0-E034-4998-FACF-F67899EA9D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9897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>
          <a:extLst>
            <a:ext uri="{FF2B5EF4-FFF2-40B4-BE49-F238E27FC236}">
              <a16:creationId xmlns:a16="http://schemas.microsoft.com/office/drawing/2014/main" id="{DDFED03B-A88B-893A-E7BC-CA361E462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>
            <a:extLst>
              <a:ext uri="{FF2B5EF4-FFF2-40B4-BE49-F238E27FC236}">
                <a16:creationId xmlns:a16="http://schemas.microsoft.com/office/drawing/2014/main" id="{51AA295D-FF1B-A9ED-DDBD-A1584013EE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>
            <a:extLst>
              <a:ext uri="{FF2B5EF4-FFF2-40B4-BE49-F238E27FC236}">
                <a16:creationId xmlns:a16="http://schemas.microsoft.com/office/drawing/2014/main" id="{51E471BB-6199-6E9F-2768-EBF7B05327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531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7D8E15E6-F1EA-09B8-687D-AB2A120B0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B09DFB2C-C572-3D44-FEAC-CF49CED8FC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99183951-02EB-9E90-86A4-D1B8A29EFB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581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369278" y="3666392"/>
            <a:ext cx="5196254" cy="1283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4500"/>
              <a:buFont typeface="Calibri"/>
              <a:buNone/>
              <a:defRPr sz="4500" b="1">
                <a:solidFill>
                  <a:srgbClr val="FEE5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369278" y="5178670"/>
            <a:ext cx="484876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 sz="2400">
                <a:solidFill>
                  <a:srgbClr val="F2F2F2"/>
                </a:solidFill>
              </a:defRPr>
            </a:lvl1pPr>
            <a:lvl2pPr lvl="1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body" idx="2"/>
          </p:nvPr>
        </p:nvSpPr>
        <p:spPr>
          <a:xfrm>
            <a:off x="369278" y="5794132"/>
            <a:ext cx="4848765" cy="91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307732" y="1"/>
            <a:ext cx="7605346" cy="58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1833197" y="-646235"/>
            <a:ext cx="5512777" cy="85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4893835" y="2555448"/>
            <a:ext cx="5271356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572418" y="640922"/>
            <a:ext cx="5271355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290146" y="861646"/>
            <a:ext cx="8572500" cy="5460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7163533" y="6559062"/>
            <a:ext cx="995729" cy="29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290147" y="6559062"/>
            <a:ext cx="6873386" cy="29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159262" y="6550271"/>
            <a:ext cx="703384" cy="2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307732" y="395654"/>
            <a:ext cx="8449406" cy="58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307732" y="1"/>
            <a:ext cx="7605346" cy="58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628650" y="1046285"/>
            <a:ext cx="3886200" cy="513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4629150" y="1046285"/>
            <a:ext cx="3886200" cy="513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629841" y="866777"/>
            <a:ext cx="78867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307732" y="1"/>
            <a:ext cx="7605346" cy="58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07732" y="16976"/>
            <a:ext cx="7526213" cy="57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3887390" y="987426"/>
            <a:ext cx="4948877" cy="5307866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307732" y="987425"/>
            <a:ext cx="3271287" cy="530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307732" y="1"/>
            <a:ext cx="7605346" cy="58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307732" y="879230"/>
            <a:ext cx="8563706" cy="5512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2466247" y="2366128"/>
            <a:ext cx="6381947" cy="15283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  <a:tabLst>
                <a:tab pos="2743200" algn="ctr"/>
                <a:tab pos="5486400" algn="r"/>
              </a:tabLst>
            </a:pPr>
            <a:r>
              <a:rPr lang="en-US" sz="1800" b="1" dirty="0">
                <a:effectLst/>
                <a:latin typeface="+mn-lt"/>
                <a:ea typeface="Calibri" panose="020F0502020204030204" pitchFamily="34" charset="0"/>
              </a:rPr>
              <a:t>ĐỒ ÁN </a:t>
            </a:r>
            <a:r>
              <a:rPr lang="vi-VN" sz="1800" dirty="0">
                <a:latin typeface="+mn-lt"/>
                <a:ea typeface="Calibri" panose="020F0502020204030204" pitchFamily="34" charset="0"/>
              </a:rPr>
              <a:t>3</a:t>
            </a:r>
            <a:br>
              <a:rPr lang="en-US" sz="1800" dirty="0">
                <a:effectLst/>
                <a:latin typeface="+mn-lt"/>
                <a:ea typeface="Calibri" panose="020F0502020204030204" pitchFamily="34" charset="0"/>
              </a:rPr>
            </a:br>
            <a:r>
              <a:rPr lang="en-US" sz="1800" dirty="0">
                <a:latin typeface="+mn-lt"/>
                <a:cs typeface="Times New Roman" panose="02020603050405020304" pitchFamily="18" charset="0"/>
              </a:rPr>
              <a:t>KIỂM</a:t>
            </a:r>
            <a:r>
              <a:rPr lang="vi-VN" sz="1800" dirty="0">
                <a:latin typeface="+mn-lt"/>
                <a:cs typeface="Times New Roman" panose="02020603050405020304" pitchFamily="18" charset="0"/>
              </a:rPr>
              <a:t> THỬ TỰ ĐỘNG VÀ XÂY DỰNG FRAMEWORK DỰA TRÊN SELENIUM CHO WEBSITE SÁCH TAO ĐÀN </a:t>
            </a:r>
            <a:endParaRPr lang="en-US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203422" y="3894519"/>
            <a:ext cx="6065403" cy="18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 sz="1800" b="1" dirty="0" err="1"/>
              <a:t>Giảng</a:t>
            </a:r>
            <a:r>
              <a:rPr lang="en-US" sz="1800" b="1" dirty="0"/>
              <a:t> </a:t>
            </a:r>
            <a:r>
              <a:rPr lang="en-US" sz="1800" b="1" dirty="0" err="1"/>
              <a:t>viên</a:t>
            </a:r>
            <a:r>
              <a:rPr lang="en-US" sz="1800" b="1" dirty="0"/>
              <a:t>: T.S </a:t>
            </a:r>
            <a:r>
              <a:rPr lang="vi-VN" sz="1800" b="1" dirty="0"/>
              <a:t>Đào Anh Hiển</a:t>
            </a:r>
            <a:endParaRPr lang="en-US" sz="1800" b="1" dirty="0"/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 sz="1800" b="1" dirty="0"/>
              <a:t>SV </a:t>
            </a:r>
            <a:r>
              <a:rPr lang="en-US" sz="1800" b="1" dirty="0" err="1"/>
              <a:t>thực</a:t>
            </a:r>
            <a:r>
              <a:rPr lang="en-US" sz="1800" b="1" dirty="0"/>
              <a:t> </a:t>
            </a:r>
            <a:r>
              <a:rPr lang="en-US" sz="1800" b="1" dirty="0" err="1"/>
              <a:t>hiện</a:t>
            </a:r>
            <a:r>
              <a:rPr lang="en-US" sz="1800" b="1" dirty="0"/>
              <a:t>: Hoàng </a:t>
            </a:r>
            <a:r>
              <a:rPr lang="vi-VN" sz="1800" b="1" dirty="0"/>
              <a:t>Minh Nguyệt</a:t>
            </a:r>
          </a:p>
          <a:p>
            <a:pPr marL="0" indent="0">
              <a:buSzPts val="2000"/>
            </a:pPr>
            <a:r>
              <a:rPr lang="vi-VN" sz="1800" b="1" dirty="0"/>
              <a:t>	</a:t>
            </a:r>
            <a:endParaRPr sz="1800" b="1"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2"/>
          </p:nvPr>
        </p:nvSpPr>
        <p:spPr>
          <a:xfrm>
            <a:off x="369278" y="5794132"/>
            <a:ext cx="4848765" cy="91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r>
              <a:rPr lang="en-US" b="1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KHOA CNTT</a:t>
            </a:r>
            <a:endParaRPr dirty="0"/>
          </a:p>
          <a:p>
            <a:pPr marL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r>
              <a:rPr lang="en-US" b="1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TRƯỜNG ĐẠI HỌC SPKT HƯNG YÊN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63957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>
          <a:extLst>
            <a:ext uri="{FF2B5EF4-FFF2-40B4-BE49-F238E27FC236}">
              <a16:creationId xmlns:a16="http://schemas.microsoft.com/office/drawing/2014/main" id="{978AA539-07A1-5270-0C2C-37BFD23BA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>
            <a:extLst>
              <a:ext uri="{FF2B5EF4-FFF2-40B4-BE49-F238E27FC236}">
                <a16:creationId xmlns:a16="http://schemas.microsoft.com/office/drawing/2014/main" id="{BD813E0C-FFC1-BBA5-92B8-23A6FEFC13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4.</a:t>
            </a:r>
            <a:r>
              <a:rPr lang="vi-VN" dirty="0">
                <a:solidFill>
                  <a:schemeClr val="tx1"/>
                </a:solidFill>
              </a:rPr>
              <a:t> </a:t>
            </a:r>
            <a:r>
              <a:rPr lang="vi-VN" dirty="0">
                <a:solidFill>
                  <a:schemeClr val="bg1"/>
                </a:solidFill>
              </a:rPr>
              <a:t>Các chức năng kiểm thử tự động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89953-D819-2EE7-5769-34BA44473D28}"/>
              </a:ext>
            </a:extLst>
          </p:cNvPr>
          <p:cNvSpPr txBox="1"/>
          <p:nvPr/>
        </p:nvSpPr>
        <p:spPr>
          <a:xfrm>
            <a:off x="362932" y="777397"/>
            <a:ext cx="4572000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vi-VN" sz="1800" b="1" dirty="0"/>
              <a:t>Chức năng được kiểm thử tự động:</a:t>
            </a:r>
            <a:endParaRPr lang="vi-VN" sz="1800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1800" dirty="0"/>
              <a:t>Đăng ký tài khoản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1800" dirty="0"/>
              <a:t>Đăng nhập hệ thống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1800" dirty="0"/>
              <a:t>Tìm kiếm sách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vi-VN" sz="1800" dirty="0"/>
              <a:t>Đặt hàng sản phẩm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A90F6-3F9B-7CA8-FEE0-E192EF4C1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933" y="1370952"/>
            <a:ext cx="5570855" cy="27774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5819C9-A9C7-AB02-462B-B7FBCA014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75" y="3032138"/>
            <a:ext cx="5574665" cy="2454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E8FE0D-2DA1-D9ED-222A-33D638C4C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2767" y="5235614"/>
            <a:ext cx="5580380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21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9B124BD2-BB45-7CBF-9064-705E0C26E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15AE50CE-27AC-672B-0596-A6793F2ABD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03E92570-C07A-F8C0-2219-1278EF74B5B8}"/>
              </a:ext>
            </a:extLst>
          </p:cNvPr>
          <p:cNvSpPr/>
          <p:nvPr/>
        </p:nvSpPr>
        <p:spPr>
          <a:xfrm>
            <a:off x="2970682" y="2343075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3. Cấu trúc framework</a:t>
            </a:r>
            <a:endParaRPr sz="1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3A798005-69DA-CC54-D860-D40A64486601}"/>
              </a:ext>
            </a:extLst>
          </p:cNvPr>
          <p:cNvSpPr/>
          <p:nvPr/>
        </p:nvSpPr>
        <p:spPr>
          <a:xfrm>
            <a:off x="2393505" y="1558587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Test plan</a:t>
            </a:r>
            <a:endParaRPr lang="vi-V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7B35B801-927D-E1C8-8128-3EE593EC6DDD}"/>
              </a:ext>
            </a:extLst>
          </p:cNvPr>
          <p:cNvSpPr/>
          <p:nvPr/>
        </p:nvSpPr>
        <p:spPr>
          <a:xfrm>
            <a:off x="1551786" y="866179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Tổng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quan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về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trang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web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00" name="Google Shape;100;p2">
            <a:extLst>
              <a:ext uri="{FF2B5EF4-FFF2-40B4-BE49-F238E27FC236}">
                <a16:creationId xmlns:a16="http://schemas.microsoft.com/office/drawing/2014/main" id="{E9C2376C-DD76-D357-CD36-EB37BB34AE6E}"/>
              </a:ext>
            </a:extLst>
          </p:cNvPr>
          <p:cNvGrpSpPr/>
          <p:nvPr/>
        </p:nvGrpSpPr>
        <p:grpSpPr>
          <a:xfrm>
            <a:off x="1154579" y="955079"/>
            <a:ext cx="381000" cy="381000"/>
            <a:chOff x="2078" y="1680"/>
            <a:chExt cx="1615" cy="1615"/>
          </a:xfrm>
        </p:grpSpPr>
        <p:sp>
          <p:nvSpPr>
            <p:cNvPr id="101" name="Google Shape;101;p2">
              <a:extLst>
                <a:ext uri="{FF2B5EF4-FFF2-40B4-BE49-F238E27FC236}">
                  <a16:creationId xmlns:a16="http://schemas.microsoft.com/office/drawing/2014/main" id="{2866F774-3638-D502-1EF0-64C8042C7FC5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>
              <a:extLst>
                <a:ext uri="{FF2B5EF4-FFF2-40B4-BE49-F238E27FC236}">
                  <a16:creationId xmlns:a16="http://schemas.microsoft.com/office/drawing/2014/main" id="{DDBBE33D-938E-9C5A-E7A1-C051572FD1E7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>
              <a:extLst>
                <a:ext uri="{FF2B5EF4-FFF2-40B4-BE49-F238E27FC236}">
                  <a16:creationId xmlns:a16="http://schemas.microsoft.com/office/drawing/2014/main" id="{76D14A8A-E990-AA00-35FB-E0F8B3429AE3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>
              <a:extLst>
                <a:ext uri="{FF2B5EF4-FFF2-40B4-BE49-F238E27FC236}">
                  <a16:creationId xmlns:a16="http://schemas.microsoft.com/office/drawing/2014/main" id="{97E3CAED-4E9F-65E1-8A00-A3E625396C8B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>
              <a:extLst>
                <a:ext uri="{FF2B5EF4-FFF2-40B4-BE49-F238E27FC236}">
                  <a16:creationId xmlns:a16="http://schemas.microsoft.com/office/drawing/2014/main" id="{ED688A9E-8444-A586-4189-CDF1A27DBC87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>
              <a:extLst>
                <a:ext uri="{FF2B5EF4-FFF2-40B4-BE49-F238E27FC236}">
                  <a16:creationId xmlns:a16="http://schemas.microsoft.com/office/drawing/2014/main" id="{403EFDD3-5F53-89D4-7BE4-559CC402A26C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>
            <a:extLst>
              <a:ext uri="{FF2B5EF4-FFF2-40B4-BE49-F238E27FC236}">
                <a16:creationId xmlns:a16="http://schemas.microsoft.com/office/drawing/2014/main" id="{46401489-D488-8FB9-B890-8E3064EB6538}"/>
              </a:ext>
            </a:extLst>
          </p:cNvPr>
          <p:cNvGrpSpPr/>
          <p:nvPr/>
        </p:nvGrpSpPr>
        <p:grpSpPr>
          <a:xfrm>
            <a:off x="1992924" y="1623946"/>
            <a:ext cx="381000" cy="381000"/>
            <a:chOff x="2078" y="1680"/>
            <a:chExt cx="1615" cy="1615"/>
          </a:xfrm>
        </p:grpSpPr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C1F5F348-CBD5-A740-110E-D68FF71838E4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2ABE944D-497F-0D03-60E5-064F26981D13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id="{7AF30A41-E89E-76C8-4944-8355770C8758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>
              <a:extLst>
                <a:ext uri="{FF2B5EF4-FFF2-40B4-BE49-F238E27FC236}">
                  <a16:creationId xmlns:a16="http://schemas.microsoft.com/office/drawing/2014/main" id="{FBCD1610-1907-F0C4-AE8A-DAF3E8D0CFF0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>
              <a:extLst>
                <a:ext uri="{FF2B5EF4-FFF2-40B4-BE49-F238E27FC236}">
                  <a16:creationId xmlns:a16="http://schemas.microsoft.com/office/drawing/2014/main" id="{5A71C216-BE14-ABA9-DD88-9E9B4979BF51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>
              <a:extLst>
                <a:ext uri="{FF2B5EF4-FFF2-40B4-BE49-F238E27FC236}">
                  <a16:creationId xmlns:a16="http://schemas.microsoft.com/office/drawing/2014/main" id="{AC0A1224-EC4E-3736-8BEA-1B79782AF1C7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>
            <a:extLst>
              <a:ext uri="{FF2B5EF4-FFF2-40B4-BE49-F238E27FC236}">
                <a16:creationId xmlns:a16="http://schemas.microsoft.com/office/drawing/2014/main" id="{853ACF9B-E1E4-379E-7D39-CA1DE4043510}"/>
              </a:ext>
            </a:extLst>
          </p:cNvPr>
          <p:cNvGrpSpPr/>
          <p:nvPr/>
        </p:nvGrpSpPr>
        <p:grpSpPr>
          <a:xfrm>
            <a:off x="2482459" y="2402325"/>
            <a:ext cx="381000" cy="381000"/>
            <a:chOff x="2078" y="1680"/>
            <a:chExt cx="1615" cy="1615"/>
          </a:xfrm>
        </p:grpSpPr>
        <p:sp>
          <p:nvSpPr>
            <p:cNvPr id="115" name="Google Shape;115;p2">
              <a:extLst>
                <a:ext uri="{FF2B5EF4-FFF2-40B4-BE49-F238E27FC236}">
                  <a16:creationId xmlns:a16="http://schemas.microsoft.com/office/drawing/2014/main" id="{FBC82A86-6DDD-B428-BC42-C1E0E691C25D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>
              <a:extLst>
                <a:ext uri="{FF2B5EF4-FFF2-40B4-BE49-F238E27FC236}">
                  <a16:creationId xmlns:a16="http://schemas.microsoft.com/office/drawing/2014/main" id="{F831DAA8-3D91-883E-DE32-88C640BA3D3F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>
              <a:extLst>
                <a:ext uri="{FF2B5EF4-FFF2-40B4-BE49-F238E27FC236}">
                  <a16:creationId xmlns:a16="http://schemas.microsoft.com/office/drawing/2014/main" id="{22CD96D1-06E9-719F-BA26-2223C844B67C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>
              <a:extLst>
                <a:ext uri="{FF2B5EF4-FFF2-40B4-BE49-F238E27FC236}">
                  <a16:creationId xmlns:a16="http://schemas.microsoft.com/office/drawing/2014/main" id="{5A0AA173-BD40-D5E9-A2D9-13B2A46B8489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>
              <a:extLst>
                <a:ext uri="{FF2B5EF4-FFF2-40B4-BE49-F238E27FC236}">
                  <a16:creationId xmlns:a16="http://schemas.microsoft.com/office/drawing/2014/main" id="{0F917774-A18A-E865-C2E1-A3F8AFB7D203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>
              <a:extLst>
                <a:ext uri="{FF2B5EF4-FFF2-40B4-BE49-F238E27FC236}">
                  <a16:creationId xmlns:a16="http://schemas.microsoft.com/office/drawing/2014/main" id="{C3C5B7A5-6498-39AC-BBA2-7AB3AA32B6C6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">
            <a:extLst>
              <a:ext uri="{FF2B5EF4-FFF2-40B4-BE49-F238E27FC236}">
                <a16:creationId xmlns:a16="http://schemas.microsoft.com/office/drawing/2014/main" id="{FF9E5270-E1E0-F5C1-56B8-7220FCA46CE9}"/>
              </a:ext>
            </a:extLst>
          </p:cNvPr>
          <p:cNvSpPr/>
          <p:nvPr/>
        </p:nvSpPr>
        <p:spPr>
          <a:xfrm>
            <a:off x="3012438" y="3226058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4. </a:t>
            </a:r>
            <a:r>
              <a:rPr lang="vi-VN" sz="1800" b="1" dirty="0">
                <a:solidFill>
                  <a:schemeClr val="bg1">
                    <a:lumMod val="85000"/>
                  </a:schemeClr>
                </a:solidFill>
              </a:rPr>
              <a:t>Các chức năng kiểm thử tự động 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9" name="Google Shape;129;p2">
            <a:extLst>
              <a:ext uri="{FF2B5EF4-FFF2-40B4-BE49-F238E27FC236}">
                <a16:creationId xmlns:a16="http://schemas.microsoft.com/office/drawing/2014/main" id="{DF254329-5E45-FE3F-E977-6D66166191A4}"/>
              </a:ext>
            </a:extLst>
          </p:cNvPr>
          <p:cNvGrpSpPr/>
          <p:nvPr/>
        </p:nvGrpSpPr>
        <p:grpSpPr>
          <a:xfrm>
            <a:off x="2589682" y="3303633"/>
            <a:ext cx="381000" cy="381000"/>
            <a:chOff x="2078" y="1680"/>
            <a:chExt cx="1615" cy="1615"/>
          </a:xfrm>
        </p:grpSpPr>
        <p:sp>
          <p:nvSpPr>
            <p:cNvPr id="130" name="Google Shape;130;p2">
              <a:extLst>
                <a:ext uri="{FF2B5EF4-FFF2-40B4-BE49-F238E27FC236}">
                  <a16:creationId xmlns:a16="http://schemas.microsoft.com/office/drawing/2014/main" id="{54178F9A-A18E-6B32-FFBB-712EFC9402F4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>
              <a:extLst>
                <a:ext uri="{FF2B5EF4-FFF2-40B4-BE49-F238E27FC236}">
                  <a16:creationId xmlns:a16="http://schemas.microsoft.com/office/drawing/2014/main" id="{3D1A172D-A4E3-A98C-FE82-BC2695A6DF96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>
              <a:extLst>
                <a:ext uri="{FF2B5EF4-FFF2-40B4-BE49-F238E27FC236}">
                  <a16:creationId xmlns:a16="http://schemas.microsoft.com/office/drawing/2014/main" id="{794A0E83-756C-E8F7-ED1A-3BF8C175B414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>
              <a:extLst>
                <a:ext uri="{FF2B5EF4-FFF2-40B4-BE49-F238E27FC236}">
                  <a16:creationId xmlns:a16="http://schemas.microsoft.com/office/drawing/2014/main" id="{A5AEA45F-FDFD-7A4B-761B-7DF283C1650B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>
              <a:extLst>
                <a:ext uri="{FF2B5EF4-FFF2-40B4-BE49-F238E27FC236}">
                  <a16:creationId xmlns:a16="http://schemas.microsoft.com/office/drawing/2014/main" id="{8DBB5B2A-3204-3274-0452-254058AD5C8D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>
              <a:extLst>
                <a:ext uri="{FF2B5EF4-FFF2-40B4-BE49-F238E27FC236}">
                  <a16:creationId xmlns:a16="http://schemas.microsoft.com/office/drawing/2014/main" id="{F10ADF41-853E-D979-5362-53C7C7BC70A5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2">
            <a:extLst>
              <a:ext uri="{FF2B5EF4-FFF2-40B4-BE49-F238E27FC236}">
                <a16:creationId xmlns:a16="http://schemas.microsoft.com/office/drawing/2014/main" id="{1F5E6CA6-B29A-3D87-053E-052E45D7713E}"/>
              </a:ext>
            </a:extLst>
          </p:cNvPr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>
            <a:extLst>
              <a:ext uri="{FF2B5EF4-FFF2-40B4-BE49-F238E27FC236}">
                <a16:creationId xmlns:a16="http://schemas.microsoft.com/office/drawing/2014/main" id="{6058FDB9-A9B0-61CE-AD04-5487D73D79CF}"/>
              </a:ext>
            </a:extLst>
          </p:cNvPr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" name="Google Shape;129;p2">
            <a:extLst>
              <a:ext uri="{FF2B5EF4-FFF2-40B4-BE49-F238E27FC236}">
                <a16:creationId xmlns:a16="http://schemas.microsoft.com/office/drawing/2014/main" id="{2EA3A0A3-C9EA-F506-1663-2DCACEBADA9F}"/>
              </a:ext>
            </a:extLst>
          </p:cNvPr>
          <p:cNvGrpSpPr/>
          <p:nvPr/>
        </p:nvGrpSpPr>
        <p:grpSpPr>
          <a:xfrm>
            <a:off x="2402820" y="4369838"/>
            <a:ext cx="381000" cy="381000"/>
            <a:chOff x="2078" y="1680"/>
            <a:chExt cx="1615" cy="1615"/>
          </a:xfrm>
        </p:grpSpPr>
        <p:sp>
          <p:nvSpPr>
            <p:cNvPr id="38" name="Google Shape;130;p2">
              <a:extLst>
                <a:ext uri="{FF2B5EF4-FFF2-40B4-BE49-F238E27FC236}">
                  <a16:creationId xmlns:a16="http://schemas.microsoft.com/office/drawing/2014/main" id="{6009A9DB-34BD-75FC-3C46-4431FB4B883A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31;p2">
              <a:extLst>
                <a:ext uri="{FF2B5EF4-FFF2-40B4-BE49-F238E27FC236}">
                  <a16:creationId xmlns:a16="http://schemas.microsoft.com/office/drawing/2014/main" id="{D0AB0D1F-1668-6337-ED03-9F1A880A57AE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32;p2">
              <a:extLst>
                <a:ext uri="{FF2B5EF4-FFF2-40B4-BE49-F238E27FC236}">
                  <a16:creationId xmlns:a16="http://schemas.microsoft.com/office/drawing/2014/main" id="{C41A75B1-5DBF-05C1-D9E6-F3BE9535151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33;p2">
              <a:extLst>
                <a:ext uri="{FF2B5EF4-FFF2-40B4-BE49-F238E27FC236}">
                  <a16:creationId xmlns:a16="http://schemas.microsoft.com/office/drawing/2014/main" id="{61E5EAC9-7051-7F83-CDA3-BF1E554B1F86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34;p2">
              <a:extLst>
                <a:ext uri="{FF2B5EF4-FFF2-40B4-BE49-F238E27FC236}">
                  <a16:creationId xmlns:a16="http://schemas.microsoft.com/office/drawing/2014/main" id="{BFF6A7C7-628B-1FA6-EF7C-D67FA6C67225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128;p2">
            <a:extLst>
              <a:ext uri="{FF2B5EF4-FFF2-40B4-BE49-F238E27FC236}">
                <a16:creationId xmlns:a16="http://schemas.microsoft.com/office/drawing/2014/main" id="{C3960BD5-6283-03FC-FD23-289A3490312C}"/>
              </a:ext>
            </a:extLst>
          </p:cNvPr>
          <p:cNvSpPr/>
          <p:nvPr/>
        </p:nvSpPr>
        <p:spPr>
          <a:xfrm>
            <a:off x="2813516" y="4294033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chemeClr val="tx1"/>
                </a:solidFill>
              </a:rPr>
              <a:t>5. Thực thi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2" name="Google Shape;107;p2">
            <a:extLst>
              <a:ext uri="{FF2B5EF4-FFF2-40B4-BE49-F238E27FC236}">
                <a16:creationId xmlns:a16="http://schemas.microsoft.com/office/drawing/2014/main" id="{43681975-A60C-A80E-0D3C-1A7989122FDF}"/>
              </a:ext>
            </a:extLst>
          </p:cNvPr>
          <p:cNvGrpSpPr/>
          <p:nvPr/>
        </p:nvGrpSpPr>
        <p:grpSpPr>
          <a:xfrm>
            <a:off x="2063576" y="5191779"/>
            <a:ext cx="381000" cy="381000"/>
            <a:chOff x="2078" y="1680"/>
            <a:chExt cx="1615" cy="1615"/>
          </a:xfrm>
        </p:grpSpPr>
        <p:sp>
          <p:nvSpPr>
            <p:cNvPr id="53" name="Google Shape;108;p2">
              <a:extLst>
                <a:ext uri="{FF2B5EF4-FFF2-40B4-BE49-F238E27FC236}">
                  <a16:creationId xmlns:a16="http://schemas.microsoft.com/office/drawing/2014/main" id="{625B0B14-1D04-94C4-DFEB-C99BDC805D20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9;p2">
              <a:extLst>
                <a:ext uri="{FF2B5EF4-FFF2-40B4-BE49-F238E27FC236}">
                  <a16:creationId xmlns:a16="http://schemas.microsoft.com/office/drawing/2014/main" id="{69D863B2-7BF6-A5D6-C2D7-9D5A1996B221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10;p2">
              <a:extLst>
                <a:ext uri="{FF2B5EF4-FFF2-40B4-BE49-F238E27FC236}">
                  <a16:creationId xmlns:a16="http://schemas.microsoft.com/office/drawing/2014/main" id="{7A9D5026-DF8C-6F7B-27FC-1FE29C0F9F06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3;p2">
              <a:extLst>
                <a:ext uri="{FF2B5EF4-FFF2-40B4-BE49-F238E27FC236}">
                  <a16:creationId xmlns:a16="http://schemas.microsoft.com/office/drawing/2014/main" id="{5A76F323-AB9B-857D-54AA-E3A1691A00C8}"/>
                </a:ext>
              </a:extLst>
            </p:cNvPr>
            <p:cNvSpPr/>
            <p:nvPr/>
          </p:nvSpPr>
          <p:spPr>
            <a:xfrm>
              <a:off x="2234" y="1874"/>
              <a:ext cx="1262" cy="12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97;p2">
            <a:extLst>
              <a:ext uri="{FF2B5EF4-FFF2-40B4-BE49-F238E27FC236}">
                <a16:creationId xmlns:a16="http://schemas.microsoft.com/office/drawing/2014/main" id="{CD87937F-F4FC-7367-F9FB-0575E564DEEB}"/>
              </a:ext>
            </a:extLst>
          </p:cNvPr>
          <p:cNvSpPr/>
          <p:nvPr/>
        </p:nvSpPr>
        <p:spPr>
          <a:xfrm>
            <a:off x="2454607" y="5147954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6. Báo cáo kết quả</a:t>
            </a:r>
            <a:endParaRPr sz="1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8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7745-4A4F-DE4A-CB52-BBA7038C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Thực thi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52729-58A7-5C59-0382-1E72B9869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Đăng nhập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BBEDCB-985B-778F-7469-16C2B410D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80" y="1488245"/>
            <a:ext cx="5868551" cy="51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0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DC93-2A5B-8B26-B7CD-B1239634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Thực thi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42DEF-420B-C58D-4DB9-2F0A8E54E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Đăng ký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9FA148-AABA-F5C0-42EC-1CAB57BE0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86" y="1433260"/>
            <a:ext cx="6995232" cy="47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2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2CD2-4288-6429-3CFF-6076D649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 Thực thi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2959D-DE4F-7AB5-FDF1-3FEDF80267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Tìm kiếm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01B97-9CC4-6BAD-F26C-DD0D99320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57" y="1333264"/>
            <a:ext cx="6749464" cy="483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85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B3A1-1210-D791-6CDE-5F5F2688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Thực thi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31A34-7C6B-B178-85E5-CA9877F86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Đặt hàng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447E7-541B-D462-35D1-0F3E30F99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77" y="1290336"/>
            <a:ext cx="7081963" cy="503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39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BE04DE61-7CE8-C519-D524-3098A4D24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754A0EE2-EC78-F307-44BC-48A7EEEE2E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7750D87B-72DB-AAE8-4029-E28446E443FC}"/>
              </a:ext>
            </a:extLst>
          </p:cNvPr>
          <p:cNvSpPr/>
          <p:nvPr/>
        </p:nvSpPr>
        <p:spPr>
          <a:xfrm>
            <a:off x="2970682" y="2343075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3. Cấu trúc framework</a:t>
            </a:r>
            <a:endParaRPr sz="1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46329743-62BE-1E57-438D-9B8F8524D3B2}"/>
              </a:ext>
            </a:extLst>
          </p:cNvPr>
          <p:cNvSpPr/>
          <p:nvPr/>
        </p:nvSpPr>
        <p:spPr>
          <a:xfrm>
            <a:off x="2393505" y="1558587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Test plan</a:t>
            </a:r>
            <a:endParaRPr lang="vi-V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793A6F5A-39C7-A298-5BBD-59892761CF62}"/>
              </a:ext>
            </a:extLst>
          </p:cNvPr>
          <p:cNvSpPr/>
          <p:nvPr/>
        </p:nvSpPr>
        <p:spPr>
          <a:xfrm>
            <a:off x="1551786" y="866179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Tổng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quan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về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trang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web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00" name="Google Shape;100;p2">
            <a:extLst>
              <a:ext uri="{FF2B5EF4-FFF2-40B4-BE49-F238E27FC236}">
                <a16:creationId xmlns:a16="http://schemas.microsoft.com/office/drawing/2014/main" id="{AA69821A-6AF6-DB37-E68E-642B22A52DD3}"/>
              </a:ext>
            </a:extLst>
          </p:cNvPr>
          <p:cNvGrpSpPr/>
          <p:nvPr/>
        </p:nvGrpSpPr>
        <p:grpSpPr>
          <a:xfrm>
            <a:off x="1154579" y="955079"/>
            <a:ext cx="381000" cy="381000"/>
            <a:chOff x="2078" y="1680"/>
            <a:chExt cx="1615" cy="1615"/>
          </a:xfrm>
        </p:grpSpPr>
        <p:sp>
          <p:nvSpPr>
            <p:cNvPr id="101" name="Google Shape;101;p2">
              <a:extLst>
                <a:ext uri="{FF2B5EF4-FFF2-40B4-BE49-F238E27FC236}">
                  <a16:creationId xmlns:a16="http://schemas.microsoft.com/office/drawing/2014/main" id="{D6F8E352-8B86-F943-8269-F6E7A7A31A68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>
              <a:extLst>
                <a:ext uri="{FF2B5EF4-FFF2-40B4-BE49-F238E27FC236}">
                  <a16:creationId xmlns:a16="http://schemas.microsoft.com/office/drawing/2014/main" id="{AFF0441C-0986-C1D9-D4D7-AAE7A1961FFB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>
              <a:extLst>
                <a:ext uri="{FF2B5EF4-FFF2-40B4-BE49-F238E27FC236}">
                  <a16:creationId xmlns:a16="http://schemas.microsoft.com/office/drawing/2014/main" id="{AA59FF27-1A5C-14A6-01AA-CD113345ADB3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>
              <a:extLst>
                <a:ext uri="{FF2B5EF4-FFF2-40B4-BE49-F238E27FC236}">
                  <a16:creationId xmlns:a16="http://schemas.microsoft.com/office/drawing/2014/main" id="{004D0E83-7607-7BA0-76DB-A143242B86D5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>
              <a:extLst>
                <a:ext uri="{FF2B5EF4-FFF2-40B4-BE49-F238E27FC236}">
                  <a16:creationId xmlns:a16="http://schemas.microsoft.com/office/drawing/2014/main" id="{094E4A3A-26AF-B0A3-4528-721DEFC56E67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>
              <a:extLst>
                <a:ext uri="{FF2B5EF4-FFF2-40B4-BE49-F238E27FC236}">
                  <a16:creationId xmlns:a16="http://schemas.microsoft.com/office/drawing/2014/main" id="{4F8E3FCB-9D1F-370D-AA66-ED3934F6F69F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>
            <a:extLst>
              <a:ext uri="{FF2B5EF4-FFF2-40B4-BE49-F238E27FC236}">
                <a16:creationId xmlns:a16="http://schemas.microsoft.com/office/drawing/2014/main" id="{65F0655E-88E1-89E6-BABD-BE5F75D21C96}"/>
              </a:ext>
            </a:extLst>
          </p:cNvPr>
          <p:cNvGrpSpPr/>
          <p:nvPr/>
        </p:nvGrpSpPr>
        <p:grpSpPr>
          <a:xfrm>
            <a:off x="1992924" y="1623946"/>
            <a:ext cx="381000" cy="381000"/>
            <a:chOff x="2078" y="1680"/>
            <a:chExt cx="1615" cy="1615"/>
          </a:xfrm>
        </p:grpSpPr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4AED98C5-805F-9567-2DA8-E931180301DE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0992A14D-4352-7D0B-F576-276821EDD9F5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id="{06D04B11-05ED-3BC6-D6F6-C86FB4D2ABEA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>
              <a:extLst>
                <a:ext uri="{FF2B5EF4-FFF2-40B4-BE49-F238E27FC236}">
                  <a16:creationId xmlns:a16="http://schemas.microsoft.com/office/drawing/2014/main" id="{9442D00C-A93F-80AA-4281-3075839458E4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>
              <a:extLst>
                <a:ext uri="{FF2B5EF4-FFF2-40B4-BE49-F238E27FC236}">
                  <a16:creationId xmlns:a16="http://schemas.microsoft.com/office/drawing/2014/main" id="{674430BC-E780-C689-2E37-E2D8F25426E0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>
              <a:extLst>
                <a:ext uri="{FF2B5EF4-FFF2-40B4-BE49-F238E27FC236}">
                  <a16:creationId xmlns:a16="http://schemas.microsoft.com/office/drawing/2014/main" id="{C08230B8-F09C-0D1B-5F98-F713F194A8D4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>
            <a:extLst>
              <a:ext uri="{FF2B5EF4-FFF2-40B4-BE49-F238E27FC236}">
                <a16:creationId xmlns:a16="http://schemas.microsoft.com/office/drawing/2014/main" id="{43830965-DB72-5B33-E8E8-168B7080B267}"/>
              </a:ext>
            </a:extLst>
          </p:cNvPr>
          <p:cNvGrpSpPr/>
          <p:nvPr/>
        </p:nvGrpSpPr>
        <p:grpSpPr>
          <a:xfrm>
            <a:off x="2482459" y="2402325"/>
            <a:ext cx="381000" cy="381000"/>
            <a:chOff x="2078" y="1680"/>
            <a:chExt cx="1615" cy="1615"/>
          </a:xfrm>
        </p:grpSpPr>
        <p:sp>
          <p:nvSpPr>
            <p:cNvPr id="115" name="Google Shape;115;p2">
              <a:extLst>
                <a:ext uri="{FF2B5EF4-FFF2-40B4-BE49-F238E27FC236}">
                  <a16:creationId xmlns:a16="http://schemas.microsoft.com/office/drawing/2014/main" id="{DC96BF7E-6B4C-381D-A284-8051F293166D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>
              <a:extLst>
                <a:ext uri="{FF2B5EF4-FFF2-40B4-BE49-F238E27FC236}">
                  <a16:creationId xmlns:a16="http://schemas.microsoft.com/office/drawing/2014/main" id="{185ADACB-382A-23BF-EAB4-54BDDD4FC74E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>
              <a:extLst>
                <a:ext uri="{FF2B5EF4-FFF2-40B4-BE49-F238E27FC236}">
                  <a16:creationId xmlns:a16="http://schemas.microsoft.com/office/drawing/2014/main" id="{04FC5FF7-8984-FB33-1D3C-B12201F00483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>
              <a:extLst>
                <a:ext uri="{FF2B5EF4-FFF2-40B4-BE49-F238E27FC236}">
                  <a16:creationId xmlns:a16="http://schemas.microsoft.com/office/drawing/2014/main" id="{AA09F55C-025B-02C1-3025-13BCE09CD7D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>
              <a:extLst>
                <a:ext uri="{FF2B5EF4-FFF2-40B4-BE49-F238E27FC236}">
                  <a16:creationId xmlns:a16="http://schemas.microsoft.com/office/drawing/2014/main" id="{818F2069-C272-171F-645D-ACF62D4B2FFD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>
              <a:extLst>
                <a:ext uri="{FF2B5EF4-FFF2-40B4-BE49-F238E27FC236}">
                  <a16:creationId xmlns:a16="http://schemas.microsoft.com/office/drawing/2014/main" id="{718586B4-A22D-A4F3-7E92-B0AF08675B33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">
            <a:extLst>
              <a:ext uri="{FF2B5EF4-FFF2-40B4-BE49-F238E27FC236}">
                <a16:creationId xmlns:a16="http://schemas.microsoft.com/office/drawing/2014/main" id="{18AC1EB1-2506-C319-B697-D4440E43EA1D}"/>
              </a:ext>
            </a:extLst>
          </p:cNvPr>
          <p:cNvSpPr/>
          <p:nvPr/>
        </p:nvSpPr>
        <p:spPr>
          <a:xfrm>
            <a:off x="3012438" y="3226058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4. </a:t>
            </a:r>
            <a:r>
              <a:rPr lang="vi-VN" sz="1800" b="1" dirty="0">
                <a:solidFill>
                  <a:schemeClr val="bg1">
                    <a:lumMod val="85000"/>
                  </a:schemeClr>
                </a:solidFill>
              </a:rPr>
              <a:t>Các chức năng kiểm thử tự động 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9" name="Google Shape;129;p2">
            <a:extLst>
              <a:ext uri="{FF2B5EF4-FFF2-40B4-BE49-F238E27FC236}">
                <a16:creationId xmlns:a16="http://schemas.microsoft.com/office/drawing/2014/main" id="{56D4E958-B12D-C439-0155-6429A2922ACF}"/>
              </a:ext>
            </a:extLst>
          </p:cNvPr>
          <p:cNvGrpSpPr/>
          <p:nvPr/>
        </p:nvGrpSpPr>
        <p:grpSpPr>
          <a:xfrm>
            <a:off x="2589682" y="3303633"/>
            <a:ext cx="381000" cy="381000"/>
            <a:chOff x="2078" y="1680"/>
            <a:chExt cx="1615" cy="1615"/>
          </a:xfrm>
        </p:grpSpPr>
        <p:sp>
          <p:nvSpPr>
            <p:cNvPr id="130" name="Google Shape;130;p2">
              <a:extLst>
                <a:ext uri="{FF2B5EF4-FFF2-40B4-BE49-F238E27FC236}">
                  <a16:creationId xmlns:a16="http://schemas.microsoft.com/office/drawing/2014/main" id="{3A1A25FE-2997-7594-10C0-23FBEE9EB019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>
              <a:extLst>
                <a:ext uri="{FF2B5EF4-FFF2-40B4-BE49-F238E27FC236}">
                  <a16:creationId xmlns:a16="http://schemas.microsoft.com/office/drawing/2014/main" id="{49B1D021-2982-69C4-247A-97BD0CBCCF5C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>
              <a:extLst>
                <a:ext uri="{FF2B5EF4-FFF2-40B4-BE49-F238E27FC236}">
                  <a16:creationId xmlns:a16="http://schemas.microsoft.com/office/drawing/2014/main" id="{2DA3DAFB-D56E-6A4C-9510-13C17C2DD64F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>
              <a:extLst>
                <a:ext uri="{FF2B5EF4-FFF2-40B4-BE49-F238E27FC236}">
                  <a16:creationId xmlns:a16="http://schemas.microsoft.com/office/drawing/2014/main" id="{0B68EA6F-E39D-C38D-8EE0-24550382F14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>
              <a:extLst>
                <a:ext uri="{FF2B5EF4-FFF2-40B4-BE49-F238E27FC236}">
                  <a16:creationId xmlns:a16="http://schemas.microsoft.com/office/drawing/2014/main" id="{32A78CDC-340E-9749-206F-7FA46530C0F8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>
              <a:extLst>
                <a:ext uri="{FF2B5EF4-FFF2-40B4-BE49-F238E27FC236}">
                  <a16:creationId xmlns:a16="http://schemas.microsoft.com/office/drawing/2014/main" id="{4ED324B6-AFED-3623-CBC7-AA5A191FDB29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2">
            <a:extLst>
              <a:ext uri="{FF2B5EF4-FFF2-40B4-BE49-F238E27FC236}">
                <a16:creationId xmlns:a16="http://schemas.microsoft.com/office/drawing/2014/main" id="{3950AF0D-74A1-1566-5A15-0C29F219F796}"/>
              </a:ext>
            </a:extLst>
          </p:cNvPr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>
            <a:extLst>
              <a:ext uri="{FF2B5EF4-FFF2-40B4-BE49-F238E27FC236}">
                <a16:creationId xmlns:a16="http://schemas.microsoft.com/office/drawing/2014/main" id="{F1C2D1B5-3110-A491-8408-295E1D663C3F}"/>
              </a:ext>
            </a:extLst>
          </p:cNvPr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" name="Google Shape;129;p2">
            <a:extLst>
              <a:ext uri="{FF2B5EF4-FFF2-40B4-BE49-F238E27FC236}">
                <a16:creationId xmlns:a16="http://schemas.microsoft.com/office/drawing/2014/main" id="{E904D04E-8594-C12B-7C40-A30F7FC9DCF7}"/>
              </a:ext>
            </a:extLst>
          </p:cNvPr>
          <p:cNvGrpSpPr/>
          <p:nvPr/>
        </p:nvGrpSpPr>
        <p:grpSpPr>
          <a:xfrm>
            <a:off x="2402820" y="4369838"/>
            <a:ext cx="381000" cy="381000"/>
            <a:chOff x="2078" y="1680"/>
            <a:chExt cx="1615" cy="1615"/>
          </a:xfrm>
        </p:grpSpPr>
        <p:sp>
          <p:nvSpPr>
            <p:cNvPr id="38" name="Google Shape;130;p2">
              <a:extLst>
                <a:ext uri="{FF2B5EF4-FFF2-40B4-BE49-F238E27FC236}">
                  <a16:creationId xmlns:a16="http://schemas.microsoft.com/office/drawing/2014/main" id="{023B3EFA-50EC-776A-F0EA-12AE49940385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31;p2">
              <a:extLst>
                <a:ext uri="{FF2B5EF4-FFF2-40B4-BE49-F238E27FC236}">
                  <a16:creationId xmlns:a16="http://schemas.microsoft.com/office/drawing/2014/main" id="{76A19416-60E5-8001-53F3-759A0301D54E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32;p2">
              <a:extLst>
                <a:ext uri="{FF2B5EF4-FFF2-40B4-BE49-F238E27FC236}">
                  <a16:creationId xmlns:a16="http://schemas.microsoft.com/office/drawing/2014/main" id="{69C91ACD-6975-A730-46B0-73057F41B0A0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33;p2">
              <a:extLst>
                <a:ext uri="{FF2B5EF4-FFF2-40B4-BE49-F238E27FC236}">
                  <a16:creationId xmlns:a16="http://schemas.microsoft.com/office/drawing/2014/main" id="{020B8A31-2536-5947-6D6F-7E450A9178AA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34;p2">
              <a:extLst>
                <a:ext uri="{FF2B5EF4-FFF2-40B4-BE49-F238E27FC236}">
                  <a16:creationId xmlns:a16="http://schemas.microsoft.com/office/drawing/2014/main" id="{95A6F0C2-969B-2646-F16F-C6989AB10613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128;p2">
            <a:extLst>
              <a:ext uri="{FF2B5EF4-FFF2-40B4-BE49-F238E27FC236}">
                <a16:creationId xmlns:a16="http://schemas.microsoft.com/office/drawing/2014/main" id="{DAB69139-5017-DF65-B942-3DA9ED8CFF35}"/>
              </a:ext>
            </a:extLst>
          </p:cNvPr>
          <p:cNvSpPr/>
          <p:nvPr/>
        </p:nvSpPr>
        <p:spPr>
          <a:xfrm>
            <a:off x="2813516" y="4294033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5. </a:t>
            </a:r>
            <a:r>
              <a:rPr lang="vi-VN" sz="1800" b="1" dirty="0">
                <a:solidFill>
                  <a:schemeClr val="bg1">
                    <a:lumMod val="85000"/>
                  </a:schemeClr>
                </a:solidFill>
              </a:rPr>
              <a:t>Thực thi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2" name="Google Shape;107;p2">
            <a:extLst>
              <a:ext uri="{FF2B5EF4-FFF2-40B4-BE49-F238E27FC236}">
                <a16:creationId xmlns:a16="http://schemas.microsoft.com/office/drawing/2014/main" id="{A8081253-6E6C-4757-38FE-941A7BBFF672}"/>
              </a:ext>
            </a:extLst>
          </p:cNvPr>
          <p:cNvGrpSpPr/>
          <p:nvPr/>
        </p:nvGrpSpPr>
        <p:grpSpPr>
          <a:xfrm>
            <a:off x="2063576" y="5191779"/>
            <a:ext cx="381000" cy="381000"/>
            <a:chOff x="2078" y="1680"/>
            <a:chExt cx="1615" cy="1615"/>
          </a:xfrm>
        </p:grpSpPr>
        <p:sp>
          <p:nvSpPr>
            <p:cNvPr id="53" name="Google Shape;108;p2">
              <a:extLst>
                <a:ext uri="{FF2B5EF4-FFF2-40B4-BE49-F238E27FC236}">
                  <a16:creationId xmlns:a16="http://schemas.microsoft.com/office/drawing/2014/main" id="{4BF76D74-3CB0-1CF0-EC02-05125F81F6DC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9;p2">
              <a:extLst>
                <a:ext uri="{FF2B5EF4-FFF2-40B4-BE49-F238E27FC236}">
                  <a16:creationId xmlns:a16="http://schemas.microsoft.com/office/drawing/2014/main" id="{3C021886-D46E-D6C6-CB48-4A4F01D4F619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10;p2">
              <a:extLst>
                <a:ext uri="{FF2B5EF4-FFF2-40B4-BE49-F238E27FC236}">
                  <a16:creationId xmlns:a16="http://schemas.microsoft.com/office/drawing/2014/main" id="{34DDA995-5601-8EED-62D0-DA4D8B603680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3;p2">
              <a:extLst>
                <a:ext uri="{FF2B5EF4-FFF2-40B4-BE49-F238E27FC236}">
                  <a16:creationId xmlns:a16="http://schemas.microsoft.com/office/drawing/2014/main" id="{E3AC33FA-1775-1316-2F4D-A10F62512F71}"/>
                </a:ext>
              </a:extLst>
            </p:cNvPr>
            <p:cNvSpPr/>
            <p:nvPr/>
          </p:nvSpPr>
          <p:spPr>
            <a:xfrm>
              <a:off x="2234" y="1874"/>
              <a:ext cx="1262" cy="12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97;p2">
            <a:extLst>
              <a:ext uri="{FF2B5EF4-FFF2-40B4-BE49-F238E27FC236}">
                <a16:creationId xmlns:a16="http://schemas.microsoft.com/office/drawing/2014/main" id="{79CEAD18-1C88-5A04-2F04-717E84547E56}"/>
              </a:ext>
            </a:extLst>
          </p:cNvPr>
          <p:cNvSpPr/>
          <p:nvPr/>
        </p:nvSpPr>
        <p:spPr>
          <a:xfrm>
            <a:off x="2454607" y="5147954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chemeClr val="tx1"/>
                </a:solidFill>
              </a:rPr>
              <a:t>6.</a:t>
            </a:r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vi-VN" sz="1800" b="1" dirty="0">
                <a:solidFill>
                  <a:schemeClr val="tx1"/>
                </a:solidFill>
              </a:rPr>
              <a:t>Báo cáo kết quả</a:t>
            </a:r>
            <a:endParaRPr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85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>
          <a:extLst>
            <a:ext uri="{FF2B5EF4-FFF2-40B4-BE49-F238E27FC236}">
              <a16:creationId xmlns:a16="http://schemas.microsoft.com/office/drawing/2014/main" id="{CA7AB30A-1892-47E6-B6EA-1D73DED3B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>
            <a:extLst>
              <a:ext uri="{FF2B5EF4-FFF2-40B4-BE49-F238E27FC236}">
                <a16:creationId xmlns:a16="http://schemas.microsoft.com/office/drawing/2014/main" id="{4CC62451-8459-365F-C91F-0416EA6955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dirty="0">
                <a:solidFill>
                  <a:schemeClr val="bg1"/>
                </a:solidFill>
              </a:rPr>
              <a:t>6 . Báo cáo kết quả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1E6FEE-1A5A-8C0C-0188-1AF3958A8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" y="742950"/>
            <a:ext cx="860867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4819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"/>
          <p:cNvSpPr txBox="1">
            <a:spLocks noGrp="1"/>
          </p:cNvSpPr>
          <p:nvPr>
            <p:ph type="title"/>
          </p:nvPr>
        </p:nvSpPr>
        <p:spPr>
          <a:xfrm>
            <a:off x="628650" y="355795"/>
            <a:ext cx="7886700" cy="614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2970682" y="2343075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/>
              <a:t>3. Cấu trúc framework</a:t>
            </a:r>
            <a:endParaRPr sz="1800" b="1" dirty="0"/>
          </a:p>
        </p:txBody>
      </p:sp>
      <p:sp>
        <p:nvSpPr>
          <p:cNvPr id="98" name="Google Shape;98;p2"/>
          <p:cNvSpPr/>
          <p:nvPr/>
        </p:nvSpPr>
        <p:spPr>
          <a:xfrm>
            <a:off x="2393505" y="1558587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2. </a:t>
            </a:r>
            <a:r>
              <a:rPr lang="en-US" sz="1800" b="1" dirty="0">
                <a:solidFill>
                  <a:schemeClr val="dk1"/>
                </a:solidFill>
              </a:rPr>
              <a:t>Test plan</a:t>
            </a:r>
            <a:endParaRPr lang="vi-VN" dirty="0"/>
          </a:p>
        </p:txBody>
      </p:sp>
      <p:sp>
        <p:nvSpPr>
          <p:cNvPr id="99" name="Google Shape;99;p2"/>
          <p:cNvSpPr/>
          <p:nvPr/>
        </p:nvSpPr>
        <p:spPr>
          <a:xfrm>
            <a:off x="1551786" y="866179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1. Lí do chọn đề tài</a:t>
            </a:r>
            <a:endParaRPr dirty="0"/>
          </a:p>
        </p:txBody>
      </p:sp>
      <p:grpSp>
        <p:nvGrpSpPr>
          <p:cNvPr id="100" name="Google Shape;100;p2"/>
          <p:cNvGrpSpPr/>
          <p:nvPr/>
        </p:nvGrpSpPr>
        <p:grpSpPr>
          <a:xfrm>
            <a:off x="1154579" y="955079"/>
            <a:ext cx="381000" cy="381000"/>
            <a:chOff x="2078" y="1680"/>
            <a:chExt cx="1615" cy="1615"/>
          </a:xfrm>
        </p:grpSpPr>
        <p:sp>
          <p:nvSpPr>
            <p:cNvPr id="101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1992924" y="1623946"/>
            <a:ext cx="381000" cy="381000"/>
            <a:chOff x="2078" y="1680"/>
            <a:chExt cx="1615" cy="1615"/>
          </a:xfrm>
        </p:grpSpPr>
        <p:sp>
          <p:nvSpPr>
            <p:cNvPr id="108" name="Google Shape;10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/>
          <p:cNvGrpSpPr/>
          <p:nvPr/>
        </p:nvGrpSpPr>
        <p:grpSpPr>
          <a:xfrm>
            <a:off x="2482459" y="2402325"/>
            <a:ext cx="381000" cy="381000"/>
            <a:chOff x="2078" y="1680"/>
            <a:chExt cx="1615" cy="1615"/>
          </a:xfrm>
        </p:grpSpPr>
        <p:sp>
          <p:nvSpPr>
            <p:cNvPr id="115" name="Google Shape;115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"/>
          <p:cNvSpPr/>
          <p:nvPr/>
        </p:nvSpPr>
        <p:spPr>
          <a:xfrm>
            <a:off x="3012438" y="3226058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4. Các chức năng kiểm thử tự động </a:t>
            </a:r>
            <a:endParaRPr dirty="0"/>
          </a:p>
        </p:txBody>
      </p:sp>
      <p:grpSp>
        <p:nvGrpSpPr>
          <p:cNvPr id="129" name="Google Shape;129;p2"/>
          <p:cNvGrpSpPr/>
          <p:nvPr/>
        </p:nvGrpSpPr>
        <p:grpSpPr>
          <a:xfrm>
            <a:off x="2589682" y="3303633"/>
            <a:ext cx="381000" cy="381000"/>
            <a:chOff x="2078" y="1680"/>
            <a:chExt cx="1615" cy="1615"/>
          </a:xfrm>
        </p:grpSpPr>
        <p:sp>
          <p:nvSpPr>
            <p:cNvPr id="130" name="Google Shape;130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2"/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" name="Google Shape;129;p2"/>
          <p:cNvGrpSpPr/>
          <p:nvPr/>
        </p:nvGrpSpPr>
        <p:grpSpPr>
          <a:xfrm>
            <a:off x="2402820" y="4369838"/>
            <a:ext cx="381000" cy="381000"/>
            <a:chOff x="2078" y="1680"/>
            <a:chExt cx="1615" cy="1615"/>
          </a:xfrm>
        </p:grpSpPr>
        <p:sp>
          <p:nvSpPr>
            <p:cNvPr id="38" name="Google Shape;130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31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32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3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34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128;p2"/>
          <p:cNvSpPr/>
          <p:nvPr/>
        </p:nvSpPr>
        <p:spPr>
          <a:xfrm>
            <a:off x="2813516" y="4294033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5. Thực thi</a:t>
            </a:r>
            <a:endParaRPr dirty="0"/>
          </a:p>
        </p:txBody>
      </p:sp>
      <p:grpSp>
        <p:nvGrpSpPr>
          <p:cNvPr id="52" name="Google Shape;107;p2"/>
          <p:cNvGrpSpPr/>
          <p:nvPr/>
        </p:nvGrpSpPr>
        <p:grpSpPr>
          <a:xfrm>
            <a:off x="2063576" y="5191779"/>
            <a:ext cx="381000" cy="381000"/>
            <a:chOff x="2078" y="1680"/>
            <a:chExt cx="1615" cy="1615"/>
          </a:xfrm>
        </p:grpSpPr>
        <p:sp>
          <p:nvSpPr>
            <p:cNvPr id="53" name="Google Shape;10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1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3;p2"/>
            <p:cNvSpPr/>
            <p:nvPr/>
          </p:nvSpPr>
          <p:spPr>
            <a:xfrm>
              <a:off x="2234" y="1874"/>
              <a:ext cx="1262" cy="12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97;p2"/>
          <p:cNvSpPr/>
          <p:nvPr/>
        </p:nvSpPr>
        <p:spPr>
          <a:xfrm>
            <a:off x="2454607" y="5147954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/>
              <a:t>6.Báo cáo kết quả</a:t>
            </a:r>
            <a:endParaRPr sz="1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2862899D-8DE1-63FC-9CD3-A0ED064D1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32CBCE86-284D-022A-1EE1-C9C98D514B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409A0C38-AE1C-A7EC-5E09-4592EED8EE91}"/>
              </a:ext>
            </a:extLst>
          </p:cNvPr>
          <p:cNvSpPr/>
          <p:nvPr/>
        </p:nvSpPr>
        <p:spPr>
          <a:xfrm>
            <a:off x="2970682" y="2343075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3. Cấu trúc framework</a:t>
            </a:r>
            <a:endParaRPr sz="1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41E4FBFF-6512-D881-32AF-24AFE19A52BE}"/>
              </a:ext>
            </a:extLst>
          </p:cNvPr>
          <p:cNvSpPr/>
          <p:nvPr/>
        </p:nvSpPr>
        <p:spPr>
          <a:xfrm>
            <a:off x="2393505" y="1558587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Test plan</a:t>
            </a:r>
            <a:endParaRPr lang="vi-V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4E9C0C4E-42B5-A415-CA45-2461788A965E}"/>
              </a:ext>
            </a:extLst>
          </p:cNvPr>
          <p:cNvSpPr/>
          <p:nvPr/>
        </p:nvSpPr>
        <p:spPr>
          <a:xfrm>
            <a:off x="1551786" y="866179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1. Lí do chọn đề tài </a:t>
            </a:r>
            <a:endParaRPr dirty="0"/>
          </a:p>
        </p:txBody>
      </p:sp>
      <p:grpSp>
        <p:nvGrpSpPr>
          <p:cNvPr id="100" name="Google Shape;100;p2">
            <a:extLst>
              <a:ext uri="{FF2B5EF4-FFF2-40B4-BE49-F238E27FC236}">
                <a16:creationId xmlns:a16="http://schemas.microsoft.com/office/drawing/2014/main" id="{CF41487A-E40D-0449-F6A1-E14A5B4627D3}"/>
              </a:ext>
            </a:extLst>
          </p:cNvPr>
          <p:cNvGrpSpPr/>
          <p:nvPr/>
        </p:nvGrpSpPr>
        <p:grpSpPr>
          <a:xfrm>
            <a:off x="1154579" y="955079"/>
            <a:ext cx="381000" cy="381000"/>
            <a:chOff x="2078" y="1680"/>
            <a:chExt cx="1615" cy="1615"/>
          </a:xfrm>
        </p:grpSpPr>
        <p:sp>
          <p:nvSpPr>
            <p:cNvPr id="101" name="Google Shape;101;p2">
              <a:extLst>
                <a:ext uri="{FF2B5EF4-FFF2-40B4-BE49-F238E27FC236}">
                  <a16:creationId xmlns:a16="http://schemas.microsoft.com/office/drawing/2014/main" id="{CA44149F-BF6C-E916-9DC6-25F669ED35DC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>
              <a:extLst>
                <a:ext uri="{FF2B5EF4-FFF2-40B4-BE49-F238E27FC236}">
                  <a16:creationId xmlns:a16="http://schemas.microsoft.com/office/drawing/2014/main" id="{9DD3BE5B-A389-A4D9-2FE6-05C654F38339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>
              <a:extLst>
                <a:ext uri="{FF2B5EF4-FFF2-40B4-BE49-F238E27FC236}">
                  <a16:creationId xmlns:a16="http://schemas.microsoft.com/office/drawing/2014/main" id="{A44866CC-3080-2180-8BDE-57C83E40EA32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>
              <a:extLst>
                <a:ext uri="{FF2B5EF4-FFF2-40B4-BE49-F238E27FC236}">
                  <a16:creationId xmlns:a16="http://schemas.microsoft.com/office/drawing/2014/main" id="{EC1C59DA-ADF7-9C6F-ACA1-C6D631B1EF47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>
              <a:extLst>
                <a:ext uri="{FF2B5EF4-FFF2-40B4-BE49-F238E27FC236}">
                  <a16:creationId xmlns:a16="http://schemas.microsoft.com/office/drawing/2014/main" id="{747FB936-8CEC-94EB-8599-22AC6A1277D5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>
              <a:extLst>
                <a:ext uri="{FF2B5EF4-FFF2-40B4-BE49-F238E27FC236}">
                  <a16:creationId xmlns:a16="http://schemas.microsoft.com/office/drawing/2014/main" id="{5AFA97A6-67F2-58D1-6213-25C1A3A0BFC4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>
            <a:extLst>
              <a:ext uri="{FF2B5EF4-FFF2-40B4-BE49-F238E27FC236}">
                <a16:creationId xmlns:a16="http://schemas.microsoft.com/office/drawing/2014/main" id="{C88E8061-BAA6-07D2-07A9-33D949898714}"/>
              </a:ext>
            </a:extLst>
          </p:cNvPr>
          <p:cNvGrpSpPr/>
          <p:nvPr/>
        </p:nvGrpSpPr>
        <p:grpSpPr>
          <a:xfrm>
            <a:off x="1992924" y="1623946"/>
            <a:ext cx="381000" cy="381000"/>
            <a:chOff x="2078" y="1680"/>
            <a:chExt cx="1615" cy="1615"/>
          </a:xfrm>
        </p:grpSpPr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DEEB8A57-555D-1CB4-5107-D13F3EFC7E53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9AA06B3E-1B9C-87DA-92F9-C7C5B06E586E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id="{4540F206-4F8C-F4C2-AFE8-2478D833F76D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>
              <a:extLst>
                <a:ext uri="{FF2B5EF4-FFF2-40B4-BE49-F238E27FC236}">
                  <a16:creationId xmlns:a16="http://schemas.microsoft.com/office/drawing/2014/main" id="{D81B6408-1C8B-89CA-91E4-6082CD4CBF7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>
              <a:extLst>
                <a:ext uri="{FF2B5EF4-FFF2-40B4-BE49-F238E27FC236}">
                  <a16:creationId xmlns:a16="http://schemas.microsoft.com/office/drawing/2014/main" id="{A79056B0-3205-FB3B-DA55-50A4CACEDDF8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>
              <a:extLst>
                <a:ext uri="{FF2B5EF4-FFF2-40B4-BE49-F238E27FC236}">
                  <a16:creationId xmlns:a16="http://schemas.microsoft.com/office/drawing/2014/main" id="{6D58DCC2-751B-99C9-5834-BE6354D21591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>
            <a:extLst>
              <a:ext uri="{FF2B5EF4-FFF2-40B4-BE49-F238E27FC236}">
                <a16:creationId xmlns:a16="http://schemas.microsoft.com/office/drawing/2014/main" id="{382BA65C-DA35-8D9B-F7CD-20DCC6507188}"/>
              </a:ext>
            </a:extLst>
          </p:cNvPr>
          <p:cNvGrpSpPr/>
          <p:nvPr/>
        </p:nvGrpSpPr>
        <p:grpSpPr>
          <a:xfrm>
            <a:off x="2482459" y="2402325"/>
            <a:ext cx="381000" cy="381000"/>
            <a:chOff x="2078" y="1680"/>
            <a:chExt cx="1615" cy="1615"/>
          </a:xfrm>
        </p:grpSpPr>
        <p:sp>
          <p:nvSpPr>
            <p:cNvPr id="115" name="Google Shape;115;p2">
              <a:extLst>
                <a:ext uri="{FF2B5EF4-FFF2-40B4-BE49-F238E27FC236}">
                  <a16:creationId xmlns:a16="http://schemas.microsoft.com/office/drawing/2014/main" id="{E017A69C-7226-1D66-3E92-005110DF77B2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>
              <a:extLst>
                <a:ext uri="{FF2B5EF4-FFF2-40B4-BE49-F238E27FC236}">
                  <a16:creationId xmlns:a16="http://schemas.microsoft.com/office/drawing/2014/main" id="{B731B531-C002-3DCE-B679-BD82EA9047F8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>
              <a:extLst>
                <a:ext uri="{FF2B5EF4-FFF2-40B4-BE49-F238E27FC236}">
                  <a16:creationId xmlns:a16="http://schemas.microsoft.com/office/drawing/2014/main" id="{3DB20C8B-315E-7527-9431-7C1178243C7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>
              <a:extLst>
                <a:ext uri="{FF2B5EF4-FFF2-40B4-BE49-F238E27FC236}">
                  <a16:creationId xmlns:a16="http://schemas.microsoft.com/office/drawing/2014/main" id="{C90EE977-AC86-C657-9D83-B5B96BDCAAC1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>
              <a:extLst>
                <a:ext uri="{FF2B5EF4-FFF2-40B4-BE49-F238E27FC236}">
                  <a16:creationId xmlns:a16="http://schemas.microsoft.com/office/drawing/2014/main" id="{B735B32D-ECC6-9F48-E551-4329E1D57696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>
              <a:extLst>
                <a:ext uri="{FF2B5EF4-FFF2-40B4-BE49-F238E27FC236}">
                  <a16:creationId xmlns:a16="http://schemas.microsoft.com/office/drawing/2014/main" id="{759C9C42-0AFF-34AF-6484-B6243696A819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">
            <a:extLst>
              <a:ext uri="{FF2B5EF4-FFF2-40B4-BE49-F238E27FC236}">
                <a16:creationId xmlns:a16="http://schemas.microsoft.com/office/drawing/2014/main" id="{2148B828-DD56-808B-42E3-43E0F3A0FA09}"/>
              </a:ext>
            </a:extLst>
          </p:cNvPr>
          <p:cNvSpPr/>
          <p:nvPr/>
        </p:nvSpPr>
        <p:spPr>
          <a:xfrm>
            <a:off x="3012438" y="3226058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4. </a:t>
            </a:r>
            <a:r>
              <a:rPr lang="vi-VN" sz="1800" b="1" dirty="0">
                <a:solidFill>
                  <a:schemeClr val="bg1">
                    <a:lumMod val="85000"/>
                  </a:schemeClr>
                </a:solidFill>
              </a:rPr>
              <a:t>Các chức năng kiểm thử tự động 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29" name="Google Shape;129;p2">
            <a:extLst>
              <a:ext uri="{FF2B5EF4-FFF2-40B4-BE49-F238E27FC236}">
                <a16:creationId xmlns:a16="http://schemas.microsoft.com/office/drawing/2014/main" id="{0DAF0D0B-6BEC-75FD-1FE3-68E0581DF9C7}"/>
              </a:ext>
            </a:extLst>
          </p:cNvPr>
          <p:cNvGrpSpPr/>
          <p:nvPr/>
        </p:nvGrpSpPr>
        <p:grpSpPr>
          <a:xfrm>
            <a:off x="2589682" y="3303633"/>
            <a:ext cx="381000" cy="381000"/>
            <a:chOff x="2078" y="1680"/>
            <a:chExt cx="1615" cy="1615"/>
          </a:xfrm>
        </p:grpSpPr>
        <p:sp>
          <p:nvSpPr>
            <p:cNvPr id="130" name="Google Shape;130;p2">
              <a:extLst>
                <a:ext uri="{FF2B5EF4-FFF2-40B4-BE49-F238E27FC236}">
                  <a16:creationId xmlns:a16="http://schemas.microsoft.com/office/drawing/2014/main" id="{538F8912-404F-AEA7-5C6F-729D2C7FA0FD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>
              <a:extLst>
                <a:ext uri="{FF2B5EF4-FFF2-40B4-BE49-F238E27FC236}">
                  <a16:creationId xmlns:a16="http://schemas.microsoft.com/office/drawing/2014/main" id="{1463EDEC-0EFE-7B25-D6D2-F1B5C20763F2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>
              <a:extLst>
                <a:ext uri="{FF2B5EF4-FFF2-40B4-BE49-F238E27FC236}">
                  <a16:creationId xmlns:a16="http://schemas.microsoft.com/office/drawing/2014/main" id="{7F2329A3-4B52-4BD2-B068-32B17A3F393B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>
              <a:extLst>
                <a:ext uri="{FF2B5EF4-FFF2-40B4-BE49-F238E27FC236}">
                  <a16:creationId xmlns:a16="http://schemas.microsoft.com/office/drawing/2014/main" id="{9F57C777-2D55-3727-6389-B1276EA0A111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>
              <a:extLst>
                <a:ext uri="{FF2B5EF4-FFF2-40B4-BE49-F238E27FC236}">
                  <a16:creationId xmlns:a16="http://schemas.microsoft.com/office/drawing/2014/main" id="{D75FF11E-F359-C2F3-8B89-45EB28CC6661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>
              <a:extLst>
                <a:ext uri="{FF2B5EF4-FFF2-40B4-BE49-F238E27FC236}">
                  <a16:creationId xmlns:a16="http://schemas.microsoft.com/office/drawing/2014/main" id="{5ECAD5BC-D5D6-B4E8-755E-DB79A66BB483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2">
            <a:extLst>
              <a:ext uri="{FF2B5EF4-FFF2-40B4-BE49-F238E27FC236}">
                <a16:creationId xmlns:a16="http://schemas.microsoft.com/office/drawing/2014/main" id="{7AD3F8C1-000B-273F-C67F-A29CD5ED4754}"/>
              </a:ext>
            </a:extLst>
          </p:cNvPr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>
            <a:extLst>
              <a:ext uri="{FF2B5EF4-FFF2-40B4-BE49-F238E27FC236}">
                <a16:creationId xmlns:a16="http://schemas.microsoft.com/office/drawing/2014/main" id="{7BE39219-785E-4D6B-0DEE-28C6642FED48}"/>
              </a:ext>
            </a:extLst>
          </p:cNvPr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" name="Google Shape;129;p2">
            <a:extLst>
              <a:ext uri="{FF2B5EF4-FFF2-40B4-BE49-F238E27FC236}">
                <a16:creationId xmlns:a16="http://schemas.microsoft.com/office/drawing/2014/main" id="{2DAD6506-9F67-A59E-6711-5A88FFB8A2B5}"/>
              </a:ext>
            </a:extLst>
          </p:cNvPr>
          <p:cNvGrpSpPr/>
          <p:nvPr/>
        </p:nvGrpSpPr>
        <p:grpSpPr>
          <a:xfrm>
            <a:off x="2402820" y="4369838"/>
            <a:ext cx="381000" cy="381000"/>
            <a:chOff x="2078" y="1680"/>
            <a:chExt cx="1615" cy="1615"/>
          </a:xfrm>
        </p:grpSpPr>
        <p:sp>
          <p:nvSpPr>
            <p:cNvPr id="38" name="Google Shape;130;p2">
              <a:extLst>
                <a:ext uri="{FF2B5EF4-FFF2-40B4-BE49-F238E27FC236}">
                  <a16:creationId xmlns:a16="http://schemas.microsoft.com/office/drawing/2014/main" id="{F15EA3A5-16B9-DB3D-DA69-75BAEBC886E3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31;p2">
              <a:extLst>
                <a:ext uri="{FF2B5EF4-FFF2-40B4-BE49-F238E27FC236}">
                  <a16:creationId xmlns:a16="http://schemas.microsoft.com/office/drawing/2014/main" id="{902386B2-6AB7-75AD-6C1C-7EBFC2AF161E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32;p2">
              <a:extLst>
                <a:ext uri="{FF2B5EF4-FFF2-40B4-BE49-F238E27FC236}">
                  <a16:creationId xmlns:a16="http://schemas.microsoft.com/office/drawing/2014/main" id="{C4FD2D32-523A-2FB5-D54D-A4DAA70540E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33;p2">
              <a:extLst>
                <a:ext uri="{FF2B5EF4-FFF2-40B4-BE49-F238E27FC236}">
                  <a16:creationId xmlns:a16="http://schemas.microsoft.com/office/drawing/2014/main" id="{589B1F32-EB5C-904A-AED0-1F122D71D7E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34;p2">
              <a:extLst>
                <a:ext uri="{FF2B5EF4-FFF2-40B4-BE49-F238E27FC236}">
                  <a16:creationId xmlns:a16="http://schemas.microsoft.com/office/drawing/2014/main" id="{727140B3-CC27-B975-3C67-5EEFC31D10A3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128;p2">
            <a:extLst>
              <a:ext uri="{FF2B5EF4-FFF2-40B4-BE49-F238E27FC236}">
                <a16:creationId xmlns:a16="http://schemas.microsoft.com/office/drawing/2014/main" id="{535B2E1B-DBC5-0ACB-7886-2F7BE2D1F25B}"/>
              </a:ext>
            </a:extLst>
          </p:cNvPr>
          <p:cNvSpPr/>
          <p:nvPr/>
        </p:nvSpPr>
        <p:spPr>
          <a:xfrm>
            <a:off x="2813516" y="4294033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5. </a:t>
            </a:r>
            <a:r>
              <a:rPr lang="vi-VN" sz="1800" b="1" dirty="0">
                <a:solidFill>
                  <a:schemeClr val="bg1">
                    <a:lumMod val="85000"/>
                  </a:schemeClr>
                </a:solidFill>
              </a:rPr>
              <a:t>Thực thi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52" name="Google Shape;107;p2">
            <a:extLst>
              <a:ext uri="{FF2B5EF4-FFF2-40B4-BE49-F238E27FC236}">
                <a16:creationId xmlns:a16="http://schemas.microsoft.com/office/drawing/2014/main" id="{F09E6821-04B2-7436-5D3D-37ABE0838033}"/>
              </a:ext>
            </a:extLst>
          </p:cNvPr>
          <p:cNvGrpSpPr/>
          <p:nvPr/>
        </p:nvGrpSpPr>
        <p:grpSpPr>
          <a:xfrm>
            <a:off x="2063576" y="5191779"/>
            <a:ext cx="381000" cy="381000"/>
            <a:chOff x="2078" y="1680"/>
            <a:chExt cx="1615" cy="1615"/>
          </a:xfrm>
        </p:grpSpPr>
        <p:sp>
          <p:nvSpPr>
            <p:cNvPr id="53" name="Google Shape;108;p2">
              <a:extLst>
                <a:ext uri="{FF2B5EF4-FFF2-40B4-BE49-F238E27FC236}">
                  <a16:creationId xmlns:a16="http://schemas.microsoft.com/office/drawing/2014/main" id="{01D092A6-D502-3C8C-218F-73E1CA876561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9;p2">
              <a:extLst>
                <a:ext uri="{FF2B5EF4-FFF2-40B4-BE49-F238E27FC236}">
                  <a16:creationId xmlns:a16="http://schemas.microsoft.com/office/drawing/2014/main" id="{61C2F937-2A85-9378-C5B8-777D0E524B44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10;p2">
              <a:extLst>
                <a:ext uri="{FF2B5EF4-FFF2-40B4-BE49-F238E27FC236}">
                  <a16:creationId xmlns:a16="http://schemas.microsoft.com/office/drawing/2014/main" id="{00555E69-5074-F991-907D-27F0BB9D0390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3;p2">
              <a:extLst>
                <a:ext uri="{FF2B5EF4-FFF2-40B4-BE49-F238E27FC236}">
                  <a16:creationId xmlns:a16="http://schemas.microsoft.com/office/drawing/2014/main" id="{AA25E39D-B474-342D-BBE5-A13145A23B97}"/>
                </a:ext>
              </a:extLst>
            </p:cNvPr>
            <p:cNvSpPr/>
            <p:nvPr/>
          </p:nvSpPr>
          <p:spPr>
            <a:xfrm>
              <a:off x="2234" y="1874"/>
              <a:ext cx="1262" cy="12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97;p2">
            <a:extLst>
              <a:ext uri="{FF2B5EF4-FFF2-40B4-BE49-F238E27FC236}">
                <a16:creationId xmlns:a16="http://schemas.microsoft.com/office/drawing/2014/main" id="{63BD76EE-AD92-ECBD-1050-E3EB786A9A62}"/>
              </a:ext>
            </a:extLst>
          </p:cNvPr>
          <p:cNvSpPr/>
          <p:nvPr/>
        </p:nvSpPr>
        <p:spPr>
          <a:xfrm>
            <a:off x="2454607" y="5147954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6.</a:t>
            </a:r>
            <a:r>
              <a:rPr lang="vi-VN" sz="1800" b="1" dirty="0"/>
              <a:t> </a:t>
            </a:r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Báo cáo kết quả</a:t>
            </a:r>
            <a:endParaRPr sz="1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70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>
          <a:extLst>
            <a:ext uri="{FF2B5EF4-FFF2-40B4-BE49-F238E27FC236}">
              <a16:creationId xmlns:a16="http://schemas.microsoft.com/office/drawing/2014/main" id="{9F48AA13-CDBB-30C1-97F7-FCABB681C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>
            <a:extLst>
              <a:ext uri="{FF2B5EF4-FFF2-40B4-BE49-F238E27FC236}">
                <a16:creationId xmlns:a16="http://schemas.microsoft.com/office/drawing/2014/main" id="{B855AD8D-5011-2712-D9FB-350BCD9DC2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vi-VN" dirty="0">
                <a:solidFill>
                  <a:schemeClr val="bg1"/>
                </a:solidFill>
              </a:rPr>
              <a:t>1. Lí do chọn đề tài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Google Shape;99;p2">
            <a:extLst>
              <a:ext uri="{FF2B5EF4-FFF2-40B4-BE49-F238E27FC236}">
                <a16:creationId xmlns:a16="http://schemas.microsoft.com/office/drawing/2014/main" id="{DD0158FF-E666-874B-4707-CAF4069D7C6A}"/>
              </a:ext>
            </a:extLst>
          </p:cNvPr>
          <p:cNvSpPr/>
          <p:nvPr/>
        </p:nvSpPr>
        <p:spPr>
          <a:xfrm>
            <a:off x="1987550" y="5724926"/>
            <a:ext cx="5168900" cy="508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67AFE0-2C2D-56D1-7294-DE1E6E53F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A3AE9-2E3E-311A-8BDD-8A446B4A16D1}"/>
              </a:ext>
            </a:extLst>
          </p:cNvPr>
          <p:cNvSpPr txBox="1"/>
          <p:nvPr/>
        </p:nvSpPr>
        <p:spPr>
          <a:xfrm>
            <a:off x="290146" y="1142722"/>
            <a:ext cx="8583606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Thương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mại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điện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tử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phát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triển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mạnh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cầu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kiểm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thử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website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tăng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Sách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Đàn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nhiều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chức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năng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cần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kiểm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thử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thường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xuyên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Kiểm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thử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thủ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công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tốn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thời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sót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Kiểm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thử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giúp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tăng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hiệu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quả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chính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xác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tiết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kiệm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phí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2867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B754DFEF-49C3-A3A8-638D-E87D40614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9793DC3D-2BF2-506E-7D4B-C9595DC1CD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7E05CFE7-0397-F25D-D936-FEB7584678C8}"/>
              </a:ext>
            </a:extLst>
          </p:cNvPr>
          <p:cNvSpPr/>
          <p:nvPr/>
        </p:nvSpPr>
        <p:spPr>
          <a:xfrm>
            <a:off x="2970682" y="2343075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3. Cấu trúc framework</a:t>
            </a:r>
            <a:endParaRPr sz="1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99BFB18C-9F2C-FF37-4393-B09CD7D3623D}"/>
              </a:ext>
            </a:extLst>
          </p:cNvPr>
          <p:cNvSpPr/>
          <p:nvPr/>
        </p:nvSpPr>
        <p:spPr>
          <a:xfrm>
            <a:off x="2393505" y="1558587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tx1"/>
                </a:solidFill>
              </a:rPr>
              <a:t>2. </a:t>
            </a:r>
            <a:r>
              <a:rPr lang="en-US" sz="1800" b="1" dirty="0">
                <a:solidFill>
                  <a:schemeClr val="tx1"/>
                </a:solidFill>
              </a:rPr>
              <a:t>Test plan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D6B83245-E753-DD33-C093-9552FD23238B}"/>
              </a:ext>
            </a:extLst>
          </p:cNvPr>
          <p:cNvSpPr/>
          <p:nvPr/>
        </p:nvSpPr>
        <p:spPr>
          <a:xfrm>
            <a:off x="1551786" y="866179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Tổng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quan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về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trang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web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00" name="Google Shape;100;p2">
            <a:extLst>
              <a:ext uri="{FF2B5EF4-FFF2-40B4-BE49-F238E27FC236}">
                <a16:creationId xmlns:a16="http://schemas.microsoft.com/office/drawing/2014/main" id="{69802426-BDF4-40F1-48DC-F76DF11B3C07}"/>
              </a:ext>
            </a:extLst>
          </p:cNvPr>
          <p:cNvGrpSpPr/>
          <p:nvPr/>
        </p:nvGrpSpPr>
        <p:grpSpPr>
          <a:xfrm>
            <a:off x="1154579" y="955079"/>
            <a:ext cx="381000" cy="381000"/>
            <a:chOff x="2078" y="1680"/>
            <a:chExt cx="1615" cy="1615"/>
          </a:xfrm>
        </p:grpSpPr>
        <p:sp>
          <p:nvSpPr>
            <p:cNvPr id="101" name="Google Shape;101;p2">
              <a:extLst>
                <a:ext uri="{FF2B5EF4-FFF2-40B4-BE49-F238E27FC236}">
                  <a16:creationId xmlns:a16="http://schemas.microsoft.com/office/drawing/2014/main" id="{B188969F-ABB3-3DD5-8632-9913BD4760D3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>
              <a:extLst>
                <a:ext uri="{FF2B5EF4-FFF2-40B4-BE49-F238E27FC236}">
                  <a16:creationId xmlns:a16="http://schemas.microsoft.com/office/drawing/2014/main" id="{E6E245AF-ADFF-1083-7551-CBBE932F1551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>
              <a:extLst>
                <a:ext uri="{FF2B5EF4-FFF2-40B4-BE49-F238E27FC236}">
                  <a16:creationId xmlns:a16="http://schemas.microsoft.com/office/drawing/2014/main" id="{27055B0D-DF51-9099-45B2-8345E8202D86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>
              <a:extLst>
                <a:ext uri="{FF2B5EF4-FFF2-40B4-BE49-F238E27FC236}">
                  <a16:creationId xmlns:a16="http://schemas.microsoft.com/office/drawing/2014/main" id="{D7658627-934C-8BEC-05D5-42A2594FA714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>
              <a:extLst>
                <a:ext uri="{FF2B5EF4-FFF2-40B4-BE49-F238E27FC236}">
                  <a16:creationId xmlns:a16="http://schemas.microsoft.com/office/drawing/2014/main" id="{D1E75028-4ADD-829D-3FCD-7C886C51EB39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>
              <a:extLst>
                <a:ext uri="{FF2B5EF4-FFF2-40B4-BE49-F238E27FC236}">
                  <a16:creationId xmlns:a16="http://schemas.microsoft.com/office/drawing/2014/main" id="{EBD2A8D5-941E-3108-CFA0-7C02FF265586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>
            <a:extLst>
              <a:ext uri="{FF2B5EF4-FFF2-40B4-BE49-F238E27FC236}">
                <a16:creationId xmlns:a16="http://schemas.microsoft.com/office/drawing/2014/main" id="{B5B62BEE-4D25-E5BC-204A-2D8402DD0649}"/>
              </a:ext>
            </a:extLst>
          </p:cNvPr>
          <p:cNvGrpSpPr/>
          <p:nvPr/>
        </p:nvGrpSpPr>
        <p:grpSpPr>
          <a:xfrm>
            <a:off x="1992924" y="1623946"/>
            <a:ext cx="381000" cy="381000"/>
            <a:chOff x="2078" y="1680"/>
            <a:chExt cx="1615" cy="1615"/>
          </a:xfrm>
        </p:grpSpPr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68378687-9B22-BE73-7951-34D1175CCAC0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A7ED895D-96BE-A1CC-A296-67F67218013A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id="{D62DCAF2-BA59-1817-B660-0ADF2BFBB3B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>
              <a:extLst>
                <a:ext uri="{FF2B5EF4-FFF2-40B4-BE49-F238E27FC236}">
                  <a16:creationId xmlns:a16="http://schemas.microsoft.com/office/drawing/2014/main" id="{73B261DE-F78F-7D27-0972-A79931160C9A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>
              <a:extLst>
                <a:ext uri="{FF2B5EF4-FFF2-40B4-BE49-F238E27FC236}">
                  <a16:creationId xmlns:a16="http://schemas.microsoft.com/office/drawing/2014/main" id="{B857009C-6783-CC77-5539-DD0B13D68B7C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>
              <a:extLst>
                <a:ext uri="{FF2B5EF4-FFF2-40B4-BE49-F238E27FC236}">
                  <a16:creationId xmlns:a16="http://schemas.microsoft.com/office/drawing/2014/main" id="{4C7376A2-5A61-FF3E-9DBF-6E2883A1EA41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>
            <a:extLst>
              <a:ext uri="{FF2B5EF4-FFF2-40B4-BE49-F238E27FC236}">
                <a16:creationId xmlns:a16="http://schemas.microsoft.com/office/drawing/2014/main" id="{E4163DCE-0E8C-76A4-F3CD-7F2C8B78DA69}"/>
              </a:ext>
            </a:extLst>
          </p:cNvPr>
          <p:cNvGrpSpPr/>
          <p:nvPr/>
        </p:nvGrpSpPr>
        <p:grpSpPr>
          <a:xfrm>
            <a:off x="2482459" y="2402325"/>
            <a:ext cx="381000" cy="381000"/>
            <a:chOff x="2078" y="1680"/>
            <a:chExt cx="1615" cy="1615"/>
          </a:xfrm>
        </p:grpSpPr>
        <p:sp>
          <p:nvSpPr>
            <p:cNvPr id="115" name="Google Shape;115;p2">
              <a:extLst>
                <a:ext uri="{FF2B5EF4-FFF2-40B4-BE49-F238E27FC236}">
                  <a16:creationId xmlns:a16="http://schemas.microsoft.com/office/drawing/2014/main" id="{F223F9C4-C1EA-5DAC-BB32-FCF60AA9EE5D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>
              <a:extLst>
                <a:ext uri="{FF2B5EF4-FFF2-40B4-BE49-F238E27FC236}">
                  <a16:creationId xmlns:a16="http://schemas.microsoft.com/office/drawing/2014/main" id="{77C6DD2E-D1AC-56EC-78AD-DD8477707E1F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>
              <a:extLst>
                <a:ext uri="{FF2B5EF4-FFF2-40B4-BE49-F238E27FC236}">
                  <a16:creationId xmlns:a16="http://schemas.microsoft.com/office/drawing/2014/main" id="{3773C552-0FE0-BA28-AD74-2580E2D85905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>
              <a:extLst>
                <a:ext uri="{FF2B5EF4-FFF2-40B4-BE49-F238E27FC236}">
                  <a16:creationId xmlns:a16="http://schemas.microsoft.com/office/drawing/2014/main" id="{92B7A358-E395-26BB-F660-894C78A80F67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>
              <a:extLst>
                <a:ext uri="{FF2B5EF4-FFF2-40B4-BE49-F238E27FC236}">
                  <a16:creationId xmlns:a16="http://schemas.microsoft.com/office/drawing/2014/main" id="{AA78A1EB-C7DE-9C2A-FB6F-E6FEF3A57710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>
              <a:extLst>
                <a:ext uri="{FF2B5EF4-FFF2-40B4-BE49-F238E27FC236}">
                  <a16:creationId xmlns:a16="http://schemas.microsoft.com/office/drawing/2014/main" id="{92BABC7A-4096-8CE1-5E71-EB5419425FF9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">
            <a:extLst>
              <a:ext uri="{FF2B5EF4-FFF2-40B4-BE49-F238E27FC236}">
                <a16:creationId xmlns:a16="http://schemas.microsoft.com/office/drawing/2014/main" id="{0BAED697-E01D-F096-00DF-7123C180D8B9}"/>
              </a:ext>
            </a:extLst>
          </p:cNvPr>
          <p:cNvSpPr/>
          <p:nvPr/>
        </p:nvSpPr>
        <p:spPr>
          <a:xfrm>
            <a:off x="3012438" y="3226058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4. </a:t>
            </a:r>
            <a:r>
              <a:rPr lang="vi-VN" sz="1800" b="1" dirty="0">
                <a:solidFill>
                  <a:schemeClr val="bg1">
                    <a:lumMod val="85000"/>
                  </a:schemeClr>
                </a:solidFill>
              </a:rPr>
              <a:t>Các chức năng kiểm thử tự động 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9" name="Google Shape;129;p2">
            <a:extLst>
              <a:ext uri="{FF2B5EF4-FFF2-40B4-BE49-F238E27FC236}">
                <a16:creationId xmlns:a16="http://schemas.microsoft.com/office/drawing/2014/main" id="{E39716B5-1B88-51BC-BE87-385F9D258417}"/>
              </a:ext>
            </a:extLst>
          </p:cNvPr>
          <p:cNvGrpSpPr/>
          <p:nvPr/>
        </p:nvGrpSpPr>
        <p:grpSpPr>
          <a:xfrm>
            <a:off x="2589682" y="3303633"/>
            <a:ext cx="381000" cy="381000"/>
            <a:chOff x="2078" y="1680"/>
            <a:chExt cx="1615" cy="1615"/>
          </a:xfrm>
        </p:grpSpPr>
        <p:sp>
          <p:nvSpPr>
            <p:cNvPr id="130" name="Google Shape;130;p2">
              <a:extLst>
                <a:ext uri="{FF2B5EF4-FFF2-40B4-BE49-F238E27FC236}">
                  <a16:creationId xmlns:a16="http://schemas.microsoft.com/office/drawing/2014/main" id="{57A7F082-AF1E-B300-2DEC-2213E0D84F08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>
              <a:extLst>
                <a:ext uri="{FF2B5EF4-FFF2-40B4-BE49-F238E27FC236}">
                  <a16:creationId xmlns:a16="http://schemas.microsoft.com/office/drawing/2014/main" id="{0B8384A2-C03D-CBAD-7203-75741B43132B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>
              <a:extLst>
                <a:ext uri="{FF2B5EF4-FFF2-40B4-BE49-F238E27FC236}">
                  <a16:creationId xmlns:a16="http://schemas.microsoft.com/office/drawing/2014/main" id="{BBAB570F-4535-1FF8-E2CA-1FF4A4D18272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>
              <a:extLst>
                <a:ext uri="{FF2B5EF4-FFF2-40B4-BE49-F238E27FC236}">
                  <a16:creationId xmlns:a16="http://schemas.microsoft.com/office/drawing/2014/main" id="{19D1FA66-322A-63C9-3557-F444EE921141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>
              <a:extLst>
                <a:ext uri="{FF2B5EF4-FFF2-40B4-BE49-F238E27FC236}">
                  <a16:creationId xmlns:a16="http://schemas.microsoft.com/office/drawing/2014/main" id="{1140FEA6-98F2-FB76-BC2C-4FBE705C3332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>
              <a:extLst>
                <a:ext uri="{FF2B5EF4-FFF2-40B4-BE49-F238E27FC236}">
                  <a16:creationId xmlns:a16="http://schemas.microsoft.com/office/drawing/2014/main" id="{F7003E81-BF4A-86DC-4152-238549AC8894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2">
            <a:extLst>
              <a:ext uri="{FF2B5EF4-FFF2-40B4-BE49-F238E27FC236}">
                <a16:creationId xmlns:a16="http://schemas.microsoft.com/office/drawing/2014/main" id="{11E0D048-62BE-82AC-FDB7-1D2EF8274A84}"/>
              </a:ext>
            </a:extLst>
          </p:cNvPr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>
            <a:extLst>
              <a:ext uri="{FF2B5EF4-FFF2-40B4-BE49-F238E27FC236}">
                <a16:creationId xmlns:a16="http://schemas.microsoft.com/office/drawing/2014/main" id="{056318CF-8A6C-B760-5C5B-E5A73E6FD58B}"/>
              </a:ext>
            </a:extLst>
          </p:cNvPr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" name="Google Shape;129;p2">
            <a:extLst>
              <a:ext uri="{FF2B5EF4-FFF2-40B4-BE49-F238E27FC236}">
                <a16:creationId xmlns:a16="http://schemas.microsoft.com/office/drawing/2014/main" id="{F9150B57-8CC0-6507-572C-D6C2AF7FB9BF}"/>
              </a:ext>
            </a:extLst>
          </p:cNvPr>
          <p:cNvGrpSpPr/>
          <p:nvPr/>
        </p:nvGrpSpPr>
        <p:grpSpPr>
          <a:xfrm>
            <a:off x="2402820" y="4369838"/>
            <a:ext cx="381000" cy="381000"/>
            <a:chOff x="2078" y="1680"/>
            <a:chExt cx="1615" cy="1615"/>
          </a:xfrm>
        </p:grpSpPr>
        <p:sp>
          <p:nvSpPr>
            <p:cNvPr id="38" name="Google Shape;130;p2">
              <a:extLst>
                <a:ext uri="{FF2B5EF4-FFF2-40B4-BE49-F238E27FC236}">
                  <a16:creationId xmlns:a16="http://schemas.microsoft.com/office/drawing/2014/main" id="{1C567C08-9D81-A1CD-208A-161BA19A01E8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31;p2">
              <a:extLst>
                <a:ext uri="{FF2B5EF4-FFF2-40B4-BE49-F238E27FC236}">
                  <a16:creationId xmlns:a16="http://schemas.microsoft.com/office/drawing/2014/main" id="{8689D3C3-D16B-733A-C724-E2148FC6959B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32;p2">
              <a:extLst>
                <a:ext uri="{FF2B5EF4-FFF2-40B4-BE49-F238E27FC236}">
                  <a16:creationId xmlns:a16="http://schemas.microsoft.com/office/drawing/2014/main" id="{21D2813B-CDD5-EFF0-9B31-CAF915635648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33;p2">
              <a:extLst>
                <a:ext uri="{FF2B5EF4-FFF2-40B4-BE49-F238E27FC236}">
                  <a16:creationId xmlns:a16="http://schemas.microsoft.com/office/drawing/2014/main" id="{E7733C40-68D3-B3A2-7E6E-6C8F4B561C2D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34;p2">
              <a:extLst>
                <a:ext uri="{FF2B5EF4-FFF2-40B4-BE49-F238E27FC236}">
                  <a16:creationId xmlns:a16="http://schemas.microsoft.com/office/drawing/2014/main" id="{55D7BEC7-D6E2-CA0D-12D5-E4C89E6CA47A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128;p2">
            <a:extLst>
              <a:ext uri="{FF2B5EF4-FFF2-40B4-BE49-F238E27FC236}">
                <a16:creationId xmlns:a16="http://schemas.microsoft.com/office/drawing/2014/main" id="{283555B7-544F-B7D8-99B1-8C602FD61C18}"/>
              </a:ext>
            </a:extLst>
          </p:cNvPr>
          <p:cNvSpPr/>
          <p:nvPr/>
        </p:nvSpPr>
        <p:spPr>
          <a:xfrm>
            <a:off x="2813516" y="4294033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5. </a:t>
            </a:r>
            <a:r>
              <a:rPr lang="vi-VN" sz="1800" b="1" dirty="0">
                <a:solidFill>
                  <a:schemeClr val="bg1">
                    <a:lumMod val="85000"/>
                  </a:schemeClr>
                </a:solidFill>
              </a:rPr>
              <a:t>Thực thi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2" name="Google Shape;107;p2">
            <a:extLst>
              <a:ext uri="{FF2B5EF4-FFF2-40B4-BE49-F238E27FC236}">
                <a16:creationId xmlns:a16="http://schemas.microsoft.com/office/drawing/2014/main" id="{827BF3C6-7892-0F4E-6F95-D792E9152694}"/>
              </a:ext>
            </a:extLst>
          </p:cNvPr>
          <p:cNvGrpSpPr/>
          <p:nvPr/>
        </p:nvGrpSpPr>
        <p:grpSpPr>
          <a:xfrm>
            <a:off x="2063576" y="5191779"/>
            <a:ext cx="381000" cy="381000"/>
            <a:chOff x="2078" y="1680"/>
            <a:chExt cx="1615" cy="1615"/>
          </a:xfrm>
        </p:grpSpPr>
        <p:sp>
          <p:nvSpPr>
            <p:cNvPr id="53" name="Google Shape;108;p2">
              <a:extLst>
                <a:ext uri="{FF2B5EF4-FFF2-40B4-BE49-F238E27FC236}">
                  <a16:creationId xmlns:a16="http://schemas.microsoft.com/office/drawing/2014/main" id="{B8D2875B-50D0-362C-36B4-53B053CFB9E5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9;p2">
              <a:extLst>
                <a:ext uri="{FF2B5EF4-FFF2-40B4-BE49-F238E27FC236}">
                  <a16:creationId xmlns:a16="http://schemas.microsoft.com/office/drawing/2014/main" id="{BE1E8527-C437-3F38-ED87-7BFC13DB7B89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10;p2">
              <a:extLst>
                <a:ext uri="{FF2B5EF4-FFF2-40B4-BE49-F238E27FC236}">
                  <a16:creationId xmlns:a16="http://schemas.microsoft.com/office/drawing/2014/main" id="{E84F0D20-FAF2-71C9-A82B-1B16BF47ED7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3;p2">
              <a:extLst>
                <a:ext uri="{FF2B5EF4-FFF2-40B4-BE49-F238E27FC236}">
                  <a16:creationId xmlns:a16="http://schemas.microsoft.com/office/drawing/2014/main" id="{CA7D7C12-4CF4-3700-DC5C-CA6A3DDBB418}"/>
                </a:ext>
              </a:extLst>
            </p:cNvPr>
            <p:cNvSpPr/>
            <p:nvPr/>
          </p:nvSpPr>
          <p:spPr>
            <a:xfrm>
              <a:off x="2234" y="1874"/>
              <a:ext cx="1262" cy="12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97;p2">
            <a:extLst>
              <a:ext uri="{FF2B5EF4-FFF2-40B4-BE49-F238E27FC236}">
                <a16:creationId xmlns:a16="http://schemas.microsoft.com/office/drawing/2014/main" id="{1F2B002E-8DC5-64D4-EFC7-F0DA011DBEA2}"/>
              </a:ext>
            </a:extLst>
          </p:cNvPr>
          <p:cNvSpPr/>
          <p:nvPr/>
        </p:nvSpPr>
        <p:spPr>
          <a:xfrm>
            <a:off x="2454607" y="5147954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6. Báo cáo kết quả</a:t>
            </a:r>
            <a:endParaRPr sz="1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9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>
          <a:extLst>
            <a:ext uri="{FF2B5EF4-FFF2-40B4-BE49-F238E27FC236}">
              <a16:creationId xmlns:a16="http://schemas.microsoft.com/office/drawing/2014/main" id="{F6261B39-F3EB-1AC3-F43A-49205774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>
            <a:extLst>
              <a:ext uri="{FF2B5EF4-FFF2-40B4-BE49-F238E27FC236}">
                <a16:creationId xmlns:a16="http://schemas.microsoft.com/office/drawing/2014/main" id="{A21392B4-610A-15C8-951A-A88A126DC9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>
                <a:solidFill>
                  <a:schemeClr val="bg1"/>
                </a:solidFill>
              </a:rPr>
              <a:t>2.Test plan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F786B-C61F-8EA2-65E3-AB314768C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63" y="801278"/>
            <a:ext cx="6100125" cy="564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20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89EA6024-EAE4-8F65-7166-3361E1F0E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92DBB90F-7F5B-240C-F08C-A3930F7958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BDD59CEC-DF8F-6EFF-FC92-6684AF2145B0}"/>
              </a:ext>
            </a:extLst>
          </p:cNvPr>
          <p:cNvSpPr/>
          <p:nvPr/>
        </p:nvSpPr>
        <p:spPr>
          <a:xfrm>
            <a:off x="2970682" y="2343075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tx1"/>
                </a:solidFill>
              </a:rPr>
              <a:t>3. Cấu trúc framework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A329848A-395D-3B25-E451-D7E00B93FADC}"/>
              </a:ext>
            </a:extLst>
          </p:cNvPr>
          <p:cNvSpPr/>
          <p:nvPr/>
        </p:nvSpPr>
        <p:spPr>
          <a:xfrm>
            <a:off x="2393505" y="1558587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Test plan</a:t>
            </a:r>
            <a:endParaRPr lang="vi-V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41E2601A-F013-5AB3-E929-06C4AD9BF0FF}"/>
              </a:ext>
            </a:extLst>
          </p:cNvPr>
          <p:cNvSpPr/>
          <p:nvPr/>
        </p:nvSpPr>
        <p:spPr>
          <a:xfrm>
            <a:off x="1551786" y="866179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Tổng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quan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về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trang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web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00" name="Google Shape;100;p2">
            <a:extLst>
              <a:ext uri="{FF2B5EF4-FFF2-40B4-BE49-F238E27FC236}">
                <a16:creationId xmlns:a16="http://schemas.microsoft.com/office/drawing/2014/main" id="{7BC894E3-5D37-0C56-2B21-9A56718BCEFE}"/>
              </a:ext>
            </a:extLst>
          </p:cNvPr>
          <p:cNvGrpSpPr/>
          <p:nvPr/>
        </p:nvGrpSpPr>
        <p:grpSpPr>
          <a:xfrm>
            <a:off x="1154579" y="955079"/>
            <a:ext cx="381000" cy="381000"/>
            <a:chOff x="2078" y="1680"/>
            <a:chExt cx="1615" cy="1615"/>
          </a:xfrm>
        </p:grpSpPr>
        <p:sp>
          <p:nvSpPr>
            <p:cNvPr id="101" name="Google Shape;101;p2">
              <a:extLst>
                <a:ext uri="{FF2B5EF4-FFF2-40B4-BE49-F238E27FC236}">
                  <a16:creationId xmlns:a16="http://schemas.microsoft.com/office/drawing/2014/main" id="{C6BA2C48-DEAE-5973-6729-12D670723CA9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>
              <a:extLst>
                <a:ext uri="{FF2B5EF4-FFF2-40B4-BE49-F238E27FC236}">
                  <a16:creationId xmlns:a16="http://schemas.microsoft.com/office/drawing/2014/main" id="{187D0013-718D-9D4F-FAD3-FB6D5C08E38C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>
              <a:extLst>
                <a:ext uri="{FF2B5EF4-FFF2-40B4-BE49-F238E27FC236}">
                  <a16:creationId xmlns:a16="http://schemas.microsoft.com/office/drawing/2014/main" id="{9BF83230-C9FA-E10E-019D-EE6D5CCE0E58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>
              <a:extLst>
                <a:ext uri="{FF2B5EF4-FFF2-40B4-BE49-F238E27FC236}">
                  <a16:creationId xmlns:a16="http://schemas.microsoft.com/office/drawing/2014/main" id="{50F16960-9141-D9F2-7CDD-852DF6A45CD1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>
              <a:extLst>
                <a:ext uri="{FF2B5EF4-FFF2-40B4-BE49-F238E27FC236}">
                  <a16:creationId xmlns:a16="http://schemas.microsoft.com/office/drawing/2014/main" id="{E0EBB7BE-3B97-56AF-39AB-D6DBAE44F671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>
              <a:extLst>
                <a:ext uri="{FF2B5EF4-FFF2-40B4-BE49-F238E27FC236}">
                  <a16:creationId xmlns:a16="http://schemas.microsoft.com/office/drawing/2014/main" id="{4ACECAE2-A4ED-0AF5-8F10-B01A7642ECB0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>
            <a:extLst>
              <a:ext uri="{FF2B5EF4-FFF2-40B4-BE49-F238E27FC236}">
                <a16:creationId xmlns:a16="http://schemas.microsoft.com/office/drawing/2014/main" id="{18F3C0DE-8708-A1E2-36FD-20F7ED35A83B}"/>
              </a:ext>
            </a:extLst>
          </p:cNvPr>
          <p:cNvGrpSpPr/>
          <p:nvPr/>
        </p:nvGrpSpPr>
        <p:grpSpPr>
          <a:xfrm>
            <a:off x="1992924" y="1623946"/>
            <a:ext cx="381000" cy="381000"/>
            <a:chOff x="2078" y="1680"/>
            <a:chExt cx="1615" cy="1615"/>
          </a:xfrm>
        </p:grpSpPr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1731B244-CF6B-53B5-BDA7-92DB397504AA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8C96A776-2760-0DC7-9AAC-3444376200C7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id="{31EE37D1-A683-8B6C-B140-2C2950034908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>
              <a:extLst>
                <a:ext uri="{FF2B5EF4-FFF2-40B4-BE49-F238E27FC236}">
                  <a16:creationId xmlns:a16="http://schemas.microsoft.com/office/drawing/2014/main" id="{86F5B797-87F0-D581-F443-B6DDFAD53FA5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>
              <a:extLst>
                <a:ext uri="{FF2B5EF4-FFF2-40B4-BE49-F238E27FC236}">
                  <a16:creationId xmlns:a16="http://schemas.microsoft.com/office/drawing/2014/main" id="{48B2992A-CA3D-4D43-647A-258290C1FEBE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>
              <a:extLst>
                <a:ext uri="{FF2B5EF4-FFF2-40B4-BE49-F238E27FC236}">
                  <a16:creationId xmlns:a16="http://schemas.microsoft.com/office/drawing/2014/main" id="{58FF83C6-5A32-D641-9322-42463AA4AE70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>
            <a:extLst>
              <a:ext uri="{FF2B5EF4-FFF2-40B4-BE49-F238E27FC236}">
                <a16:creationId xmlns:a16="http://schemas.microsoft.com/office/drawing/2014/main" id="{62424B13-93B6-2E01-50D5-2E286361D73C}"/>
              </a:ext>
            </a:extLst>
          </p:cNvPr>
          <p:cNvGrpSpPr/>
          <p:nvPr/>
        </p:nvGrpSpPr>
        <p:grpSpPr>
          <a:xfrm>
            <a:off x="2482459" y="2402325"/>
            <a:ext cx="381000" cy="381000"/>
            <a:chOff x="2078" y="1680"/>
            <a:chExt cx="1615" cy="1615"/>
          </a:xfrm>
        </p:grpSpPr>
        <p:sp>
          <p:nvSpPr>
            <p:cNvPr id="115" name="Google Shape;115;p2">
              <a:extLst>
                <a:ext uri="{FF2B5EF4-FFF2-40B4-BE49-F238E27FC236}">
                  <a16:creationId xmlns:a16="http://schemas.microsoft.com/office/drawing/2014/main" id="{45AEA0D7-14E9-9DE2-D27B-BD89604C5499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>
              <a:extLst>
                <a:ext uri="{FF2B5EF4-FFF2-40B4-BE49-F238E27FC236}">
                  <a16:creationId xmlns:a16="http://schemas.microsoft.com/office/drawing/2014/main" id="{660ED2AC-DF91-713F-63AB-94B4CCB2150E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>
              <a:extLst>
                <a:ext uri="{FF2B5EF4-FFF2-40B4-BE49-F238E27FC236}">
                  <a16:creationId xmlns:a16="http://schemas.microsoft.com/office/drawing/2014/main" id="{9544EB71-432B-44CB-AFB9-7F1655933EE9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>
              <a:extLst>
                <a:ext uri="{FF2B5EF4-FFF2-40B4-BE49-F238E27FC236}">
                  <a16:creationId xmlns:a16="http://schemas.microsoft.com/office/drawing/2014/main" id="{FB8C4592-4792-5185-E87F-4778392EC2BD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>
              <a:extLst>
                <a:ext uri="{FF2B5EF4-FFF2-40B4-BE49-F238E27FC236}">
                  <a16:creationId xmlns:a16="http://schemas.microsoft.com/office/drawing/2014/main" id="{7BD0AAF7-81D2-1637-EBEF-76CB9518C527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>
              <a:extLst>
                <a:ext uri="{FF2B5EF4-FFF2-40B4-BE49-F238E27FC236}">
                  <a16:creationId xmlns:a16="http://schemas.microsoft.com/office/drawing/2014/main" id="{13844956-6A9A-1B25-CE59-08199486085E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">
            <a:extLst>
              <a:ext uri="{FF2B5EF4-FFF2-40B4-BE49-F238E27FC236}">
                <a16:creationId xmlns:a16="http://schemas.microsoft.com/office/drawing/2014/main" id="{85FC218D-10D8-5820-B977-BC54A2DDD0F7}"/>
              </a:ext>
            </a:extLst>
          </p:cNvPr>
          <p:cNvSpPr/>
          <p:nvPr/>
        </p:nvSpPr>
        <p:spPr>
          <a:xfrm>
            <a:off x="3012438" y="3226058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4. Các chức năng kiểm thử tự động 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9" name="Google Shape;129;p2">
            <a:extLst>
              <a:ext uri="{FF2B5EF4-FFF2-40B4-BE49-F238E27FC236}">
                <a16:creationId xmlns:a16="http://schemas.microsoft.com/office/drawing/2014/main" id="{D3B8610F-2505-A769-FE96-6B38A145C72E}"/>
              </a:ext>
            </a:extLst>
          </p:cNvPr>
          <p:cNvGrpSpPr/>
          <p:nvPr/>
        </p:nvGrpSpPr>
        <p:grpSpPr>
          <a:xfrm>
            <a:off x="2589682" y="3303633"/>
            <a:ext cx="381000" cy="381000"/>
            <a:chOff x="2078" y="1680"/>
            <a:chExt cx="1615" cy="1615"/>
          </a:xfrm>
        </p:grpSpPr>
        <p:sp>
          <p:nvSpPr>
            <p:cNvPr id="130" name="Google Shape;130;p2">
              <a:extLst>
                <a:ext uri="{FF2B5EF4-FFF2-40B4-BE49-F238E27FC236}">
                  <a16:creationId xmlns:a16="http://schemas.microsoft.com/office/drawing/2014/main" id="{52E91BA2-DAAB-393C-08FD-EBF674706BE7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>
              <a:extLst>
                <a:ext uri="{FF2B5EF4-FFF2-40B4-BE49-F238E27FC236}">
                  <a16:creationId xmlns:a16="http://schemas.microsoft.com/office/drawing/2014/main" id="{2D3EB2A2-11F0-025F-637B-1BE96F53AC2B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>
              <a:extLst>
                <a:ext uri="{FF2B5EF4-FFF2-40B4-BE49-F238E27FC236}">
                  <a16:creationId xmlns:a16="http://schemas.microsoft.com/office/drawing/2014/main" id="{3C8F1AC8-09C3-DA1B-DA4F-1778DB0F504A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>
              <a:extLst>
                <a:ext uri="{FF2B5EF4-FFF2-40B4-BE49-F238E27FC236}">
                  <a16:creationId xmlns:a16="http://schemas.microsoft.com/office/drawing/2014/main" id="{BA5B91E9-E6A5-1157-55B3-38BCEB08021B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>
              <a:extLst>
                <a:ext uri="{FF2B5EF4-FFF2-40B4-BE49-F238E27FC236}">
                  <a16:creationId xmlns:a16="http://schemas.microsoft.com/office/drawing/2014/main" id="{CBEE80F0-90A6-0D55-17D2-73552B2111BB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>
              <a:extLst>
                <a:ext uri="{FF2B5EF4-FFF2-40B4-BE49-F238E27FC236}">
                  <a16:creationId xmlns:a16="http://schemas.microsoft.com/office/drawing/2014/main" id="{315D0DC6-720F-93B5-687F-C5E6CB11E3D4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2">
            <a:extLst>
              <a:ext uri="{FF2B5EF4-FFF2-40B4-BE49-F238E27FC236}">
                <a16:creationId xmlns:a16="http://schemas.microsoft.com/office/drawing/2014/main" id="{1E8F867C-53BE-A020-BEBF-22360B71E32C}"/>
              </a:ext>
            </a:extLst>
          </p:cNvPr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>
            <a:extLst>
              <a:ext uri="{FF2B5EF4-FFF2-40B4-BE49-F238E27FC236}">
                <a16:creationId xmlns:a16="http://schemas.microsoft.com/office/drawing/2014/main" id="{FD0BD4D7-51A6-8B42-48ED-0954301B1B58}"/>
              </a:ext>
            </a:extLst>
          </p:cNvPr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" name="Google Shape;129;p2">
            <a:extLst>
              <a:ext uri="{FF2B5EF4-FFF2-40B4-BE49-F238E27FC236}">
                <a16:creationId xmlns:a16="http://schemas.microsoft.com/office/drawing/2014/main" id="{157C1093-4C96-2AB7-2062-B118BFB2D8CE}"/>
              </a:ext>
            </a:extLst>
          </p:cNvPr>
          <p:cNvGrpSpPr/>
          <p:nvPr/>
        </p:nvGrpSpPr>
        <p:grpSpPr>
          <a:xfrm>
            <a:off x="2402820" y="4369838"/>
            <a:ext cx="381000" cy="381000"/>
            <a:chOff x="2078" y="1680"/>
            <a:chExt cx="1615" cy="1615"/>
          </a:xfrm>
        </p:grpSpPr>
        <p:sp>
          <p:nvSpPr>
            <p:cNvPr id="38" name="Google Shape;130;p2">
              <a:extLst>
                <a:ext uri="{FF2B5EF4-FFF2-40B4-BE49-F238E27FC236}">
                  <a16:creationId xmlns:a16="http://schemas.microsoft.com/office/drawing/2014/main" id="{D9F10C0F-2F59-3A3E-89E5-48FE2321C198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31;p2">
              <a:extLst>
                <a:ext uri="{FF2B5EF4-FFF2-40B4-BE49-F238E27FC236}">
                  <a16:creationId xmlns:a16="http://schemas.microsoft.com/office/drawing/2014/main" id="{62944427-AF19-C5B0-F095-61FF89A6440C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32;p2">
              <a:extLst>
                <a:ext uri="{FF2B5EF4-FFF2-40B4-BE49-F238E27FC236}">
                  <a16:creationId xmlns:a16="http://schemas.microsoft.com/office/drawing/2014/main" id="{85DE8D2D-30BD-43CB-4019-74AC89A8B24A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33;p2">
              <a:extLst>
                <a:ext uri="{FF2B5EF4-FFF2-40B4-BE49-F238E27FC236}">
                  <a16:creationId xmlns:a16="http://schemas.microsoft.com/office/drawing/2014/main" id="{BEF74CEF-B94B-C56A-7723-E02845798304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34;p2">
              <a:extLst>
                <a:ext uri="{FF2B5EF4-FFF2-40B4-BE49-F238E27FC236}">
                  <a16:creationId xmlns:a16="http://schemas.microsoft.com/office/drawing/2014/main" id="{F1AC8AC6-2FCB-4625-E5DB-00D8193C534F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128;p2">
            <a:extLst>
              <a:ext uri="{FF2B5EF4-FFF2-40B4-BE49-F238E27FC236}">
                <a16:creationId xmlns:a16="http://schemas.microsoft.com/office/drawing/2014/main" id="{AE07595D-4E85-6356-5289-A9C2B9D53DAA}"/>
              </a:ext>
            </a:extLst>
          </p:cNvPr>
          <p:cNvSpPr/>
          <p:nvPr/>
        </p:nvSpPr>
        <p:spPr>
          <a:xfrm>
            <a:off x="2813516" y="4294033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5. </a:t>
            </a:r>
            <a:r>
              <a:rPr lang="vi-VN" sz="1800" b="1" dirty="0">
                <a:solidFill>
                  <a:schemeClr val="bg1">
                    <a:lumMod val="85000"/>
                  </a:schemeClr>
                </a:solidFill>
              </a:rPr>
              <a:t>Thực thi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2" name="Google Shape;107;p2">
            <a:extLst>
              <a:ext uri="{FF2B5EF4-FFF2-40B4-BE49-F238E27FC236}">
                <a16:creationId xmlns:a16="http://schemas.microsoft.com/office/drawing/2014/main" id="{A505587F-37EE-EC9A-5920-D1FDD1FC47A8}"/>
              </a:ext>
            </a:extLst>
          </p:cNvPr>
          <p:cNvGrpSpPr/>
          <p:nvPr/>
        </p:nvGrpSpPr>
        <p:grpSpPr>
          <a:xfrm>
            <a:off x="2063576" y="5191779"/>
            <a:ext cx="381000" cy="381000"/>
            <a:chOff x="2078" y="1680"/>
            <a:chExt cx="1615" cy="1615"/>
          </a:xfrm>
        </p:grpSpPr>
        <p:sp>
          <p:nvSpPr>
            <p:cNvPr id="53" name="Google Shape;108;p2">
              <a:extLst>
                <a:ext uri="{FF2B5EF4-FFF2-40B4-BE49-F238E27FC236}">
                  <a16:creationId xmlns:a16="http://schemas.microsoft.com/office/drawing/2014/main" id="{9BCEACC8-7703-FE86-E334-EA52F2FF03D5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9;p2">
              <a:extLst>
                <a:ext uri="{FF2B5EF4-FFF2-40B4-BE49-F238E27FC236}">
                  <a16:creationId xmlns:a16="http://schemas.microsoft.com/office/drawing/2014/main" id="{B0D0BDE6-DCE8-7A3F-64FC-70370B28FEBC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10;p2">
              <a:extLst>
                <a:ext uri="{FF2B5EF4-FFF2-40B4-BE49-F238E27FC236}">
                  <a16:creationId xmlns:a16="http://schemas.microsoft.com/office/drawing/2014/main" id="{3A8BF37F-28D3-95A6-7C14-E17DC2427EC7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3;p2">
              <a:extLst>
                <a:ext uri="{FF2B5EF4-FFF2-40B4-BE49-F238E27FC236}">
                  <a16:creationId xmlns:a16="http://schemas.microsoft.com/office/drawing/2014/main" id="{78266C38-F2B5-F0C3-1726-D91F60643BDC}"/>
                </a:ext>
              </a:extLst>
            </p:cNvPr>
            <p:cNvSpPr/>
            <p:nvPr/>
          </p:nvSpPr>
          <p:spPr>
            <a:xfrm>
              <a:off x="2234" y="1874"/>
              <a:ext cx="1262" cy="12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97;p2">
            <a:extLst>
              <a:ext uri="{FF2B5EF4-FFF2-40B4-BE49-F238E27FC236}">
                <a16:creationId xmlns:a16="http://schemas.microsoft.com/office/drawing/2014/main" id="{9B209432-911B-D3E0-15FF-DEC03C199857}"/>
              </a:ext>
            </a:extLst>
          </p:cNvPr>
          <p:cNvSpPr/>
          <p:nvPr/>
        </p:nvSpPr>
        <p:spPr>
          <a:xfrm>
            <a:off x="2454607" y="5147954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6. Báo cáo kết quả</a:t>
            </a:r>
            <a:endParaRPr sz="1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77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>
          <a:extLst>
            <a:ext uri="{FF2B5EF4-FFF2-40B4-BE49-F238E27FC236}">
              <a16:creationId xmlns:a16="http://schemas.microsoft.com/office/drawing/2014/main" id="{921EC948-19F6-330A-C874-AFDC2BBE4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>
            <a:extLst>
              <a:ext uri="{FF2B5EF4-FFF2-40B4-BE49-F238E27FC236}">
                <a16:creationId xmlns:a16="http://schemas.microsoft.com/office/drawing/2014/main" id="{F17359F5-88AB-3F5A-981C-48D809AF7A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>
                <a:solidFill>
                  <a:schemeClr val="bg1"/>
                </a:solidFill>
              </a:rPr>
              <a:t>3.</a:t>
            </a:r>
            <a:r>
              <a:rPr lang="vi-VN" dirty="0">
                <a:solidFill>
                  <a:schemeClr val="bg1"/>
                </a:solidFill>
              </a:rPr>
              <a:t>Cấu trúc framework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7FA91-2B7C-019E-4A7D-A29FA2B07AF4}"/>
              </a:ext>
            </a:extLst>
          </p:cNvPr>
          <p:cNvSpPr txBox="1"/>
          <p:nvPr/>
        </p:nvSpPr>
        <p:spPr>
          <a:xfrm>
            <a:off x="290146" y="589085"/>
            <a:ext cx="7221849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DoAn3/</a:t>
            </a:r>
          </a:p>
          <a:p>
            <a:r>
              <a:rPr lang="en-US" sz="1000" dirty="0"/>
              <a:t>├── </a:t>
            </a:r>
            <a:r>
              <a:rPr lang="en-US" sz="1000" dirty="0" err="1"/>
              <a:t>src</a:t>
            </a:r>
            <a:r>
              <a:rPr lang="en-US" sz="1000" dirty="0"/>
              <a:t>/</a:t>
            </a:r>
          </a:p>
          <a:p>
            <a:r>
              <a:rPr lang="en-US" sz="1000" dirty="0"/>
              <a:t>│   ├── main/</a:t>
            </a:r>
          </a:p>
          <a:p>
            <a:r>
              <a:rPr lang="en-US" sz="1000" dirty="0"/>
              <a:t>│   │   ├── java/</a:t>
            </a:r>
          </a:p>
          <a:p>
            <a:r>
              <a:rPr lang="en-US" sz="1000" dirty="0"/>
              <a:t>│   │   │   ├── base/                            # </a:t>
            </a:r>
            <a:r>
              <a:rPr lang="en-US" sz="1000" dirty="0" err="1"/>
              <a:t>Cấu</a:t>
            </a:r>
            <a:r>
              <a:rPr lang="en-US" sz="1000" dirty="0"/>
              <a:t> </a:t>
            </a:r>
            <a:r>
              <a:rPr lang="en-US" sz="1000" dirty="0" err="1"/>
              <a:t>hình</a:t>
            </a:r>
            <a:r>
              <a:rPr lang="en-US" sz="1000" dirty="0"/>
              <a:t> </a:t>
            </a:r>
            <a:r>
              <a:rPr lang="en-US" sz="1000" dirty="0" err="1"/>
              <a:t>và</a:t>
            </a:r>
            <a:r>
              <a:rPr lang="en-US" sz="1000" dirty="0"/>
              <a:t> </a:t>
            </a:r>
            <a:r>
              <a:rPr lang="en-US" sz="1000" dirty="0" err="1"/>
              <a:t>khởi</a:t>
            </a:r>
            <a:r>
              <a:rPr lang="en-US" sz="1000" dirty="0"/>
              <a:t> </a:t>
            </a:r>
            <a:r>
              <a:rPr lang="en-US" sz="1000" dirty="0" err="1"/>
              <a:t>tạo</a:t>
            </a:r>
            <a:r>
              <a:rPr lang="en-US" sz="1000" dirty="0"/>
              <a:t> </a:t>
            </a:r>
            <a:r>
              <a:rPr lang="en-US" sz="1000" dirty="0" err="1"/>
              <a:t>trình</a:t>
            </a:r>
            <a:r>
              <a:rPr lang="en-US" sz="1000" dirty="0"/>
              <a:t> </a:t>
            </a:r>
            <a:r>
              <a:rPr lang="en-US" sz="1000" dirty="0" err="1"/>
              <a:t>duyệt</a:t>
            </a:r>
            <a:endParaRPr lang="en-US" sz="1000" dirty="0"/>
          </a:p>
          <a:p>
            <a:r>
              <a:rPr lang="en-US" sz="1000" dirty="0"/>
              <a:t>│   │   │   │   ├── BaseSetup.java</a:t>
            </a:r>
          </a:p>
          <a:p>
            <a:r>
              <a:rPr lang="en-US" sz="1000" dirty="0"/>
              <a:t>│   │   │   │   └── QlWebdriver.java</a:t>
            </a:r>
          </a:p>
          <a:p>
            <a:r>
              <a:rPr lang="en-US" sz="1000" dirty="0"/>
              <a:t>│   │   │   ├── config/          	        # Lưu </a:t>
            </a:r>
            <a:r>
              <a:rPr lang="en-US" sz="1000" dirty="0" err="1"/>
              <a:t>thông</a:t>
            </a:r>
            <a:r>
              <a:rPr lang="en-US" sz="1000" dirty="0"/>
              <a:t> tin </a:t>
            </a:r>
            <a:r>
              <a:rPr lang="en-US" sz="1000" dirty="0" err="1"/>
              <a:t>cấu</a:t>
            </a:r>
            <a:r>
              <a:rPr lang="en-US" sz="1000" dirty="0"/>
              <a:t> </a:t>
            </a:r>
            <a:r>
              <a:rPr lang="en-US" sz="1000" dirty="0" err="1"/>
              <a:t>hình</a:t>
            </a:r>
            <a:r>
              <a:rPr lang="en-US" sz="1000" dirty="0"/>
              <a:t> </a:t>
            </a:r>
            <a:r>
              <a:rPr lang="en-US" sz="1000" dirty="0" err="1"/>
              <a:t>như</a:t>
            </a:r>
            <a:r>
              <a:rPr lang="en-US" sz="1000" dirty="0"/>
              <a:t> URL</a:t>
            </a:r>
          </a:p>
          <a:p>
            <a:r>
              <a:rPr lang="en-US" sz="1000" dirty="0"/>
              <a:t>│   │   │   │   └── AppURL.java	</a:t>
            </a:r>
          </a:p>
          <a:p>
            <a:r>
              <a:rPr lang="en-US" sz="1000" dirty="0"/>
              <a:t>│   │   │   ├── pages/           	        # Các Page Object </a:t>
            </a:r>
            <a:r>
              <a:rPr lang="en-US" sz="1000" dirty="0" err="1"/>
              <a:t>đại</a:t>
            </a:r>
            <a:r>
              <a:rPr lang="en-US" sz="1000" dirty="0"/>
              <a:t> </a:t>
            </a:r>
            <a:r>
              <a:rPr lang="en-US" sz="1000" dirty="0" err="1"/>
              <a:t>diện</a:t>
            </a:r>
            <a:r>
              <a:rPr lang="en-US" sz="1000" dirty="0"/>
              <a:t> </a:t>
            </a:r>
            <a:r>
              <a:rPr lang="en-US" sz="1000" dirty="0" err="1"/>
              <a:t>cho</a:t>
            </a:r>
            <a:r>
              <a:rPr lang="en-US" sz="1000" dirty="0"/>
              <a:t> </a:t>
            </a:r>
            <a:r>
              <a:rPr lang="en-US" sz="1000" dirty="0" err="1"/>
              <a:t>các</a:t>
            </a:r>
            <a:r>
              <a:rPr lang="en-US" sz="1000" dirty="0"/>
              <a:t> </a:t>
            </a:r>
            <a:r>
              <a:rPr lang="en-US" sz="1000" dirty="0" err="1"/>
              <a:t>trang</a:t>
            </a:r>
            <a:r>
              <a:rPr lang="en-US" sz="1000" dirty="0"/>
              <a:t> web</a:t>
            </a:r>
          </a:p>
          <a:p>
            <a:r>
              <a:rPr lang="en-US" sz="1000" dirty="0"/>
              <a:t>│   │   │   │   ├── HomePage.java</a:t>
            </a:r>
          </a:p>
          <a:p>
            <a:r>
              <a:rPr lang="en-US" sz="1000" dirty="0"/>
              <a:t>│   │   │   │   ├── LoginPage.java</a:t>
            </a:r>
          </a:p>
          <a:p>
            <a:r>
              <a:rPr lang="en-US" sz="1000" dirty="0"/>
              <a:t>│   │   │   │   ├── OrderPage.java</a:t>
            </a:r>
          </a:p>
          <a:p>
            <a:r>
              <a:rPr lang="en-US" sz="1000" dirty="0"/>
              <a:t>│   │   │   │   ├── SearchPage.java</a:t>
            </a:r>
          </a:p>
          <a:p>
            <a:r>
              <a:rPr lang="en-US" sz="1000" dirty="0"/>
              <a:t>│   │   │   │   └── SignupPage.java</a:t>
            </a:r>
          </a:p>
          <a:p>
            <a:r>
              <a:rPr lang="en-US" sz="1000" dirty="0"/>
              <a:t>│   │   │   ├── utils/                            # Các class </a:t>
            </a:r>
            <a:r>
              <a:rPr lang="en-US" sz="1000" dirty="0" err="1"/>
              <a:t>tiện</a:t>
            </a:r>
            <a:r>
              <a:rPr lang="en-US" sz="1000" dirty="0"/>
              <a:t> </a:t>
            </a:r>
            <a:r>
              <a:rPr lang="en-US" sz="1000" dirty="0" err="1"/>
              <a:t>ích</a:t>
            </a:r>
            <a:r>
              <a:rPr lang="en-US" sz="1000" dirty="0"/>
              <a:t> </a:t>
            </a:r>
            <a:r>
              <a:rPr lang="en-US" sz="1000" dirty="0" err="1"/>
              <a:t>hỗ</a:t>
            </a:r>
            <a:r>
              <a:rPr lang="en-US" sz="1000" dirty="0"/>
              <a:t> </a:t>
            </a:r>
            <a:r>
              <a:rPr lang="en-US" sz="1000" dirty="0" err="1"/>
              <a:t>trợ</a:t>
            </a:r>
            <a:endParaRPr lang="en-US" sz="1000" dirty="0"/>
          </a:p>
          <a:p>
            <a:r>
              <a:rPr lang="en-US" sz="1000" dirty="0"/>
              <a:t>│   │   │   │   ├── DateTimeUtils.java</a:t>
            </a:r>
          </a:p>
          <a:p>
            <a:r>
              <a:rPr lang="en-US" sz="1000" dirty="0"/>
              <a:t>│   │   │   │   ├── ExcelHelpers.java</a:t>
            </a:r>
          </a:p>
          <a:p>
            <a:r>
              <a:rPr lang="en-US" sz="1000" dirty="0"/>
              <a:t>│   │   │   │   ├── ExcelLogger.java</a:t>
            </a:r>
          </a:p>
          <a:p>
            <a:r>
              <a:rPr lang="en-US" sz="1000" dirty="0"/>
              <a:t>│   │   │   │   ├── ExcelReader.java</a:t>
            </a:r>
          </a:p>
          <a:p>
            <a:r>
              <a:rPr lang="en-US" sz="1000" dirty="0"/>
              <a:t>│   │   │   │   └── ExcelReport.java</a:t>
            </a:r>
          </a:p>
          <a:p>
            <a:r>
              <a:rPr lang="en-US" sz="1000" dirty="0"/>
              <a:t>│   │   └── resources/                          # File </a:t>
            </a:r>
            <a:r>
              <a:rPr lang="en-US" sz="1000" dirty="0" err="1"/>
              <a:t>cấu</a:t>
            </a:r>
            <a:r>
              <a:rPr lang="en-US" sz="1000" dirty="0"/>
              <a:t> </a:t>
            </a:r>
            <a:r>
              <a:rPr lang="en-US" sz="1000" dirty="0" err="1"/>
              <a:t>hình</a:t>
            </a:r>
            <a:r>
              <a:rPr lang="en-US" sz="1000" dirty="0"/>
              <a:t> </a:t>
            </a:r>
            <a:r>
              <a:rPr lang="en-US" sz="1000" dirty="0" err="1"/>
              <a:t>bổ</a:t>
            </a:r>
            <a:r>
              <a:rPr lang="en-US" sz="1000" dirty="0"/>
              <a:t> sung( </a:t>
            </a:r>
            <a:r>
              <a:rPr lang="en-US" sz="1000" dirty="0" err="1"/>
              <a:t>chưa</a:t>
            </a:r>
            <a:r>
              <a:rPr lang="en-US" sz="1000" dirty="0"/>
              <a:t> </a:t>
            </a:r>
            <a:r>
              <a:rPr lang="en-US" sz="1000" dirty="0" err="1"/>
              <a:t>dùng</a:t>
            </a:r>
            <a:r>
              <a:rPr lang="en-US" sz="1000" dirty="0"/>
              <a:t>)</a:t>
            </a:r>
          </a:p>
          <a:p>
            <a:r>
              <a:rPr lang="en-US" sz="1000" dirty="0"/>
              <a:t>│</a:t>
            </a:r>
          </a:p>
          <a:p>
            <a:r>
              <a:rPr lang="en-US" sz="1000" dirty="0"/>
              <a:t>├── test/</a:t>
            </a:r>
          </a:p>
          <a:p>
            <a:r>
              <a:rPr lang="en-US" sz="1000" dirty="0"/>
              <a:t>│   ├── java/</a:t>
            </a:r>
          </a:p>
          <a:p>
            <a:r>
              <a:rPr lang="en-US" sz="1000" dirty="0"/>
              <a:t>│   │   └── test/                                   # </a:t>
            </a:r>
            <a:r>
              <a:rPr lang="en-US" sz="1000" dirty="0" err="1"/>
              <a:t>Chứa</a:t>
            </a:r>
            <a:r>
              <a:rPr lang="en-US" sz="1000" dirty="0"/>
              <a:t> </a:t>
            </a:r>
            <a:r>
              <a:rPr lang="en-US" sz="1000" dirty="0" err="1"/>
              <a:t>các</a:t>
            </a:r>
            <a:r>
              <a:rPr lang="en-US" sz="1000" dirty="0"/>
              <a:t> class </a:t>
            </a:r>
            <a:r>
              <a:rPr lang="en-US" sz="1000" dirty="0" err="1"/>
              <a:t>kiểm</a:t>
            </a:r>
            <a:r>
              <a:rPr lang="en-US" sz="1000" dirty="0"/>
              <a:t> </a:t>
            </a:r>
            <a:r>
              <a:rPr lang="en-US" sz="1000" dirty="0" err="1"/>
              <a:t>thử</a:t>
            </a:r>
            <a:r>
              <a:rPr lang="en-US" sz="1000" dirty="0"/>
              <a:t> </a:t>
            </a:r>
            <a:r>
              <a:rPr lang="en-US" sz="1000" dirty="0" err="1"/>
              <a:t>chính</a:t>
            </a:r>
            <a:r>
              <a:rPr lang="en-US" sz="1000" dirty="0"/>
              <a:t> (TestNG)</a:t>
            </a:r>
          </a:p>
          <a:p>
            <a:r>
              <a:rPr lang="en-US" sz="1000" dirty="0"/>
              <a:t>│   │       ├── LoginTest.java</a:t>
            </a:r>
          </a:p>
          <a:p>
            <a:r>
              <a:rPr lang="en-US" sz="1000" dirty="0"/>
              <a:t>│   │       ├── OrderTest.java</a:t>
            </a:r>
          </a:p>
          <a:p>
            <a:r>
              <a:rPr lang="en-US" sz="1000" dirty="0"/>
              <a:t>│   │       ├── SearchTest.java</a:t>
            </a:r>
          </a:p>
          <a:p>
            <a:r>
              <a:rPr lang="en-US" sz="1000" dirty="0"/>
              <a:t>│   │       └── SignupTest.java</a:t>
            </a:r>
          </a:p>
          <a:p>
            <a:r>
              <a:rPr lang="en-US" sz="1000" dirty="0"/>
              <a:t>│   └── resources/                               # </a:t>
            </a:r>
            <a:r>
              <a:rPr lang="en-US" sz="1000" dirty="0" err="1"/>
              <a:t>Chứa</a:t>
            </a:r>
            <a:r>
              <a:rPr lang="en-US" sz="1000" dirty="0"/>
              <a:t> </a:t>
            </a:r>
            <a:r>
              <a:rPr lang="en-US" sz="1000" dirty="0" err="1"/>
              <a:t>dữ</a:t>
            </a:r>
            <a:r>
              <a:rPr lang="en-US" sz="1000" dirty="0"/>
              <a:t> </a:t>
            </a:r>
            <a:r>
              <a:rPr lang="en-US" sz="1000" dirty="0" err="1"/>
              <a:t>liệu</a:t>
            </a:r>
            <a:r>
              <a:rPr lang="en-US" sz="1000" dirty="0"/>
              <a:t> test           </a:t>
            </a:r>
          </a:p>
          <a:p>
            <a:r>
              <a:rPr lang="en-US" sz="1000" dirty="0"/>
              <a:t>│</a:t>
            </a:r>
          </a:p>
          <a:p>
            <a:r>
              <a:rPr lang="en-US" sz="1000" dirty="0"/>
              <a:t>├── test-output/                                   # Báo </a:t>
            </a:r>
            <a:r>
              <a:rPr lang="en-US" sz="1000" dirty="0" err="1"/>
              <a:t>cáo</a:t>
            </a:r>
            <a:r>
              <a:rPr lang="en-US" sz="1000" dirty="0"/>
              <a:t> </a:t>
            </a:r>
            <a:r>
              <a:rPr lang="en-US" sz="1000" dirty="0" err="1"/>
              <a:t>sau</a:t>
            </a:r>
            <a:r>
              <a:rPr lang="en-US" sz="1000" dirty="0"/>
              <a:t> </a:t>
            </a:r>
            <a:r>
              <a:rPr lang="en-US" sz="1000" dirty="0" err="1"/>
              <a:t>khi</a:t>
            </a:r>
            <a:r>
              <a:rPr lang="en-US" sz="1000" dirty="0"/>
              <a:t> </a:t>
            </a:r>
            <a:r>
              <a:rPr lang="en-US" sz="1000" dirty="0" err="1"/>
              <a:t>chạy</a:t>
            </a:r>
            <a:r>
              <a:rPr lang="en-US" sz="1000" dirty="0"/>
              <a:t> test</a:t>
            </a:r>
          </a:p>
          <a:p>
            <a:r>
              <a:rPr lang="en-US" sz="1000" dirty="0"/>
              <a:t>│   └── report.xlsx                              # File </a:t>
            </a:r>
            <a:r>
              <a:rPr lang="en-US" sz="1000" dirty="0" err="1"/>
              <a:t>kết</a:t>
            </a:r>
            <a:r>
              <a:rPr lang="en-US" sz="1000" dirty="0"/>
              <a:t> </a:t>
            </a:r>
            <a:r>
              <a:rPr lang="en-US" sz="1000" dirty="0" err="1"/>
              <a:t>quả</a:t>
            </a:r>
            <a:r>
              <a:rPr lang="en-US" sz="1000" dirty="0"/>
              <a:t> </a:t>
            </a:r>
            <a:r>
              <a:rPr lang="en-US" sz="1000" dirty="0" err="1"/>
              <a:t>xuất</a:t>
            </a:r>
            <a:r>
              <a:rPr lang="en-US" sz="1000" dirty="0"/>
              <a:t> </a:t>
            </a:r>
            <a:r>
              <a:rPr lang="en-US" sz="1000" dirty="0" err="1"/>
              <a:t>từ</a:t>
            </a:r>
            <a:r>
              <a:rPr lang="en-US" sz="1000" dirty="0"/>
              <a:t> </a:t>
            </a:r>
            <a:r>
              <a:rPr lang="en-US" sz="1000" dirty="0" err="1"/>
              <a:t>ExcelReport</a:t>
            </a:r>
            <a:endParaRPr lang="en-US" sz="1000" dirty="0"/>
          </a:p>
          <a:p>
            <a:r>
              <a:rPr lang="en-US" sz="1000" dirty="0"/>
              <a:t>│</a:t>
            </a:r>
          </a:p>
          <a:p>
            <a:r>
              <a:rPr lang="en-US" sz="1000" dirty="0"/>
              <a:t>├── pom.xml       			     # Quản </a:t>
            </a:r>
            <a:r>
              <a:rPr lang="en-US" sz="1000" dirty="0" err="1"/>
              <a:t>lý</a:t>
            </a:r>
            <a:r>
              <a:rPr lang="en-US" sz="1000" dirty="0"/>
              <a:t> </a:t>
            </a:r>
            <a:r>
              <a:rPr lang="en-US" sz="1000" dirty="0" err="1"/>
              <a:t>thư</a:t>
            </a:r>
            <a:r>
              <a:rPr lang="en-US" sz="1000" dirty="0"/>
              <a:t> </a:t>
            </a:r>
            <a:r>
              <a:rPr lang="en-US" sz="1000" dirty="0" err="1"/>
              <a:t>viện</a:t>
            </a:r>
            <a:r>
              <a:rPr lang="en-US" sz="1000" dirty="0"/>
              <a:t> (TestNG, Selenium, POI,...)               </a:t>
            </a:r>
          </a:p>
          <a:p>
            <a:r>
              <a:rPr lang="en-US" sz="1000" dirty="0"/>
              <a:t>├── testng.xml                   	     # File </a:t>
            </a:r>
            <a:r>
              <a:rPr lang="en-US" sz="1000" dirty="0" err="1"/>
              <a:t>khai</a:t>
            </a:r>
            <a:r>
              <a:rPr lang="en-US" sz="1000" dirty="0"/>
              <a:t> </a:t>
            </a:r>
            <a:r>
              <a:rPr lang="en-US" sz="1000" dirty="0" err="1"/>
              <a:t>báo</a:t>
            </a:r>
            <a:r>
              <a:rPr lang="en-US" sz="1000" dirty="0"/>
              <a:t> suite test </a:t>
            </a:r>
            <a:r>
              <a:rPr lang="en-US" sz="1000" dirty="0" err="1"/>
              <a:t>cho</a:t>
            </a:r>
            <a:r>
              <a:rPr lang="en-US" sz="1000" dirty="0"/>
              <a:t> TestNG</a:t>
            </a:r>
          </a:p>
          <a:p>
            <a:r>
              <a:rPr lang="en-US" sz="1000" dirty="0"/>
              <a:t>└── .</a:t>
            </a:r>
            <a:r>
              <a:rPr lang="en-US" sz="1000" dirty="0" err="1"/>
              <a:t>gitignore</a:t>
            </a:r>
            <a:r>
              <a:rPr lang="en-US" sz="1000" dirty="0"/>
              <a:t> / target /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93271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E7145255-E5FE-5B2C-4508-897CF289C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012488C3-84DE-4A7D-0214-65DFDC0FFC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69F8DACE-FC45-40B8-82C3-FB51CA005EC7}"/>
              </a:ext>
            </a:extLst>
          </p:cNvPr>
          <p:cNvSpPr/>
          <p:nvPr/>
        </p:nvSpPr>
        <p:spPr>
          <a:xfrm>
            <a:off x="2970682" y="2343075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3. Cấu trúc framework</a:t>
            </a:r>
            <a:endParaRPr sz="1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7306CB57-3A7B-0FCE-C3F4-D6E51FFF8053}"/>
              </a:ext>
            </a:extLst>
          </p:cNvPr>
          <p:cNvSpPr/>
          <p:nvPr/>
        </p:nvSpPr>
        <p:spPr>
          <a:xfrm>
            <a:off x="2393505" y="1558587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Test plan</a:t>
            </a:r>
            <a:endParaRPr lang="vi-V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6C4ABAE9-8E65-54CB-EE34-6C6058ED879D}"/>
              </a:ext>
            </a:extLst>
          </p:cNvPr>
          <p:cNvSpPr/>
          <p:nvPr/>
        </p:nvSpPr>
        <p:spPr>
          <a:xfrm>
            <a:off x="1551786" y="866179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Tổng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quan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về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trang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web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00" name="Google Shape;100;p2">
            <a:extLst>
              <a:ext uri="{FF2B5EF4-FFF2-40B4-BE49-F238E27FC236}">
                <a16:creationId xmlns:a16="http://schemas.microsoft.com/office/drawing/2014/main" id="{41F8082A-18B9-2574-4C6B-15D002ED2853}"/>
              </a:ext>
            </a:extLst>
          </p:cNvPr>
          <p:cNvGrpSpPr/>
          <p:nvPr/>
        </p:nvGrpSpPr>
        <p:grpSpPr>
          <a:xfrm>
            <a:off x="1154579" y="955079"/>
            <a:ext cx="381000" cy="381000"/>
            <a:chOff x="2078" y="1680"/>
            <a:chExt cx="1615" cy="1615"/>
          </a:xfrm>
        </p:grpSpPr>
        <p:sp>
          <p:nvSpPr>
            <p:cNvPr id="101" name="Google Shape;101;p2">
              <a:extLst>
                <a:ext uri="{FF2B5EF4-FFF2-40B4-BE49-F238E27FC236}">
                  <a16:creationId xmlns:a16="http://schemas.microsoft.com/office/drawing/2014/main" id="{AAAFD905-D48B-D5AF-E4DE-C038F2E14A84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>
              <a:extLst>
                <a:ext uri="{FF2B5EF4-FFF2-40B4-BE49-F238E27FC236}">
                  <a16:creationId xmlns:a16="http://schemas.microsoft.com/office/drawing/2014/main" id="{4ACDD556-3466-81FE-C7CC-7F955B363683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>
              <a:extLst>
                <a:ext uri="{FF2B5EF4-FFF2-40B4-BE49-F238E27FC236}">
                  <a16:creationId xmlns:a16="http://schemas.microsoft.com/office/drawing/2014/main" id="{4BBEAFFA-521E-0125-E36D-DCB8D25E7C14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>
              <a:extLst>
                <a:ext uri="{FF2B5EF4-FFF2-40B4-BE49-F238E27FC236}">
                  <a16:creationId xmlns:a16="http://schemas.microsoft.com/office/drawing/2014/main" id="{48DA6DA8-D267-EC50-D3CE-FDF4C8218C42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>
              <a:extLst>
                <a:ext uri="{FF2B5EF4-FFF2-40B4-BE49-F238E27FC236}">
                  <a16:creationId xmlns:a16="http://schemas.microsoft.com/office/drawing/2014/main" id="{9DAA8EEB-CC54-5125-1656-7111B2E79269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>
              <a:extLst>
                <a:ext uri="{FF2B5EF4-FFF2-40B4-BE49-F238E27FC236}">
                  <a16:creationId xmlns:a16="http://schemas.microsoft.com/office/drawing/2014/main" id="{00F72ADB-B7A3-BE24-F29B-D557D5C59716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>
            <a:extLst>
              <a:ext uri="{FF2B5EF4-FFF2-40B4-BE49-F238E27FC236}">
                <a16:creationId xmlns:a16="http://schemas.microsoft.com/office/drawing/2014/main" id="{7D4F8C7B-E356-9B4B-1C1C-DC6143FEBBF9}"/>
              </a:ext>
            </a:extLst>
          </p:cNvPr>
          <p:cNvGrpSpPr/>
          <p:nvPr/>
        </p:nvGrpSpPr>
        <p:grpSpPr>
          <a:xfrm>
            <a:off x="1992924" y="1623946"/>
            <a:ext cx="381000" cy="381000"/>
            <a:chOff x="2078" y="1680"/>
            <a:chExt cx="1615" cy="1615"/>
          </a:xfrm>
        </p:grpSpPr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009C040A-C1FB-1DD9-329C-B570F43A1159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076955AB-D5A7-AD6F-AEE9-69C5EC7389B3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id="{6BE9009E-5C3E-3524-78BC-7DB02FEF519F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>
              <a:extLst>
                <a:ext uri="{FF2B5EF4-FFF2-40B4-BE49-F238E27FC236}">
                  <a16:creationId xmlns:a16="http://schemas.microsoft.com/office/drawing/2014/main" id="{0137EB9F-7EC8-EC66-B0D7-77FAA7394793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>
              <a:extLst>
                <a:ext uri="{FF2B5EF4-FFF2-40B4-BE49-F238E27FC236}">
                  <a16:creationId xmlns:a16="http://schemas.microsoft.com/office/drawing/2014/main" id="{CFEC5874-FA15-4E80-133B-F91051DC66D0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>
              <a:extLst>
                <a:ext uri="{FF2B5EF4-FFF2-40B4-BE49-F238E27FC236}">
                  <a16:creationId xmlns:a16="http://schemas.microsoft.com/office/drawing/2014/main" id="{E0ABCF71-4BBB-A4A7-A9FA-1742261F1B82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>
            <a:extLst>
              <a:ext uri="{FF2B5EF4-FFF2-40B4-BE49-F238E27FC236}">
                <a16:creationId xmlns:a16="http://schemas.microsoft.com/office/drawing/2014/main" id="{DE29BAB7-A0DE-E944-B233-6A8796ECFE0F}"/>
              </a:ext>
            </a:extLst>
          </p:cNvPr>
          <p:cNvGrpSpPr/>
          <p:nvPr/>
        </p:nvGrpSpPr>
        <p:grpSpPr>
          <a:xfrm>
            <a:off x="2482459" y="2402325"/>
            <a:ext cx="381000" cy="381000"/>
            <a:chOff x="2078" y="1680"/>
            <a:chExt cx="1615" cy="1615"/>
          </a:xfrm>
        </p:grpSpPr>
        <p:sp>
          <p:nvSpPr>
            <p:cNvPr id="115" name="Google Shape;115;p2">
              <a:extLst>
                <a:ext uri="{FF2B5EF4-FFF2-40B4-BE49-F238E27FC236}">
                  <a16:creationId xmlns:a16="http://schemas.microsoft.com/office/drawing/2014/main" id="{7202E12D-F4B9-C64C-C901-3FAFF0664362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>
              <a:extLst>
                <a:ext uri="{FF2B5EF4-FFF2-40B4-BE49-F238E27FC236}">
                  <a16:creationId xmlns:a16="http://schemas.microsoft.com/office/drawing/2014/main" id="{804C2F75-5C87-71CD-5C27-5DCCDFE1F355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>
              <a:extLst>
                <a:ext uri="{FF2B5EF4-FFF2-40B4-BE49-F238E27FC236}">
                  <a16:creationId xmlns:a16="http://schemas.microsoft.com/office/drawing/2014/main" id="{BB83F079-954D-46EB-749F-CC225BC9F9E3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>
              <a:extLst>
                <a:ext uri="{FF2B5EF4-FFF2-40B4-BE49-F238E27FC236}">
                  <a16:creationId xmlns:a16="http://schemas.microsoft.com/office/drawing/2014/main" id="{7FDF9F02-AA2B-374C-C342-89806E4F3F0F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>
              <a:extLst>
                <a:ext uri="{FF2B5EF4-FFF2-40B4-BE49-F238E27FC236}">
                  <a16:creationId xmlns:a16="http://schemas.microsoft.com/office/drawing/2014/main" id="{05052313-300C-7AE9-CE49-C026B0BE0BA7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>
              <a:extLst>
                <a:ext uri="{FF2B5EF4-FFF2-40B4-BE49-F238E27FC236}">
                  <a16:creationId xmlns:a16="http://schemas.microsoft.com/office/drawing/2014/main" id="{BFBDE9F9-6E90-1FD8-0A24-CBFE07E764EC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">
            <a:extLst>
              <a:ext uri="{FF2B5EF4-FFF2-40B4-BE49-F238E27FC236}">
                <a16:creationId xmlns:a16="http://schemas.microsoft.com/office/drawing/2014/main" id="{F75AE902-DE06-2405-517F-C36D51EDDDF7}"/>
              </a:ext>
            </a:extLst>
          </p:cNvPr>
          <p:cNvSpPr/>
          <p:nvPr/>
        </p:nvSpPr>
        <p:spPr>
          <a:xfrm>
            <a:off x="3012438" y="3226058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chemeClr val="tx1"/>
                </a:solidFill>
              </a:rPr>
              <a:t>4. Các chức năng kiểm thử tự động 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29" name="Google Shape;129;p2">
            <a:extLst>
              <a:ext uri="{FF2B5EF4-FFF2-40B4-BE49-F238E27FC236}">
                <a16:creationId xmlns:a16="http://schemas.microsoft.com/office/drawing/2014/main" id="{8E3611F1-4FCC-5C6C-5719-89AC675FB247}"/>
              </a:ext>
            </a:extLst>
          </p:cNvPr>
          <p:cNvGrpSpPr/>
          <p:nvPr/>
        </p:nvGrpSpPr>
        <p:grpSpPr>
          <a:xfrm>
            <a:off x="2589682" y="3303633"/>
            <a:ext cx="381000" cy="381000"/>
            <a:chOff x="2078" y="1680"/>
            <a:chExt cx="1615" cy="1615"/>
          </a:xfrm>
        </p:grpSpPr>
        <p:sp>
          <p:nvSpPr>
            <p:cNvPr id="130" name="Google Shape;130;p2">
              <a:extLst>
                <a:ext uri="{FF2B5EF4-FFF2-40B4-BE49-F238E27FC236}">
                  <a16:creationId xmlns:a16="http://schemas.microsoft.com/office/drawing/2014/main" id="{189E78FE-D308-7DC8-2635-AFB049DBF129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>
              <a:extLst>
                <a:ext uri="{FF2B5EF4-FFF2-40B4-BE49-F238E27FC236}">
                  <a16:creationId xmlns:a16="http://schemas.microsoft.com/office/drawing/2014/main" id="{81C0B0FE-FC96-AE71-59CA-2D8B94ECA41A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>
              <a:extLst>
                <a:ext uri="{FF2B5EF4-FFF2-40B4-BE49-F238E27FC236}">
                  <a16:creationId xmlns:a16="http://schemas.microsoft.com/office/drawing/2014/main" id="{918654BA-AD69-991D-FF24-5B680D98A428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>
              <a:extLst>
                <a:ext uri="{FF2B5EF4-FFF2-40B4-BE49-F238E27FC236}">
                  <a16:creationId xmlns:a16="http://schemas.microsoft.com/office/drawing/2014/main" id="{D28345AD-29DF-13C6-0A21-4CDCC41370DD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>
              <a:extLst>
                <a:ext uri="{FF2B5EF4-FFF2-40B4-BE49-F238E27FC236}">
                  <a16:creationId xmlns:a16="http://schemas.microsoft.com/office/drawing/2014/main" id="{FB6F37F1-19A7-BA75-11BB-033E4B992222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>
              <a:extLst>
                <a:ext uri="{FF2B5EF4-FFF2-40B4-BE49-F238E27FC236}">
                  <a16:creationId xmlns:a16="http://schemas.microsoft.com/office/drawing/2014/main" id="{8DBFFAD0-F78F-D5B8-34C6-881713BCAB4E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2">
            <a:extLst>
              <a:ext uri="{FF2B5EF4-FFF2-40B4-BE49-F238E27FC236}">
                <a16:creationId xmlns:a16="http://schemas.microsoft.com/office/drawing/2014/main" id="{DFF29E56-57B1-3EE7-F4FC-AF9673E7FB45}"/>
              </a:ext>
            </a:extLst>
          </p:cNvPr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>
            <a:extLst>
              <a:ext uri="{FF2B5EF4-FFF2-40B4-BE49-F238E27FC236}">
                <a16:creationId xmlns:a16="http://schemas.microsoft.com/office/drawing/2014/main" id="{4357BD00-7FC3-D159-1D73-8D3A47FB34D4}"/>
              </a:ext>
            </a:extLst>
          </p:cNvPr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" name="Google Shape;129;p2">
            <a:extLst>
              <a:ext uri="{FF2B5EF4-FFF2-40B4-BE49-F238E27FC236}">
                <a16:creationId xmlns:a16="http://schemas.microsoft.com/office/drawing/2014/main" id="{F9D830B2-50F2-F3EF-8A60-4731A51E2DC4}"/>
              </a:ext>
            </a:extLst>
          </p:cNvPr>
          <p:cNvGrpSpPr/>
          <p:nvPr/>
        </p:nvGrpSpPr>
        <p:grpSpPr>
          <a:xfrm>
            <a:off x="2402820" y="4369838"/>
            <a:ext cx="381000" cy="381000"/>
            <a:chOff x="2078" y="1680"/>
            <a:chExt cx="1615" cy="1615"/>
          </a:xfrm>
        </p:grpSpPr>
        <p:sp>
          <p:nvSpPr>
            <p:cNvPr id="38" name="Google Shape;130;p2">
              <a:extLst>
                <a:ext uri="{FF2B5EF4-FFF2-40B4-BE49-F238E27FC236}">
                  <a16:creationId xmlns:a16="http://schemas.microsoft.com/office/drawing/2014/main" id="{9D0AEDF9-5960-6787-5714-786D14E6CE26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31;p2">
              <a:extLst>
                <a:ext uri="{FF2B5EF4-FFF2-40B4-BE49-F238E27FC236}">
                  <a16:creationId xmlns:a16="http://schemas.microsoft.com/office/drawing/2014/main" id="{02103699-C41D-9D75-8599-D0EB1A98BC61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32;p2">
              <a:extLst>
                <a:ext uri="{FF2B5EF4-FFF2-40B4-BE49-F238E27FC236}">
                  <a16:creationId xmlns:a16="http://schemas.microsoft.com/office/drawing/2014/main" id="{BE8EBF53-9BAB-A72E-270D-501751FEA38D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33;p2">
              <a:extLst>
                <a:ext uri="{FF2B5EF4-FFF2-40B4-BE49-F238E27FC236}">
                  <a16:creationId xmlns:a16="http://schemas.microsoft.com/office/drawing/2014/main" id="{05C23E27-421A-6636-EA8D-1EEA6760CE2B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34;p2">
              <a:extLst>
                <a:ext uri="{FF2B5EF4-FFF2-40B4-BE49-F238E27FC236}">
                  <a16:creationId xmlns:a16="http://schemas.microsoft.com/office/drawing/2014/main" id="{3E20F405-F722-543F-F070-CC05D8857F8B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128;p2">
            <a:extLst>
              <a:ext uri="{FF2B5EF4-FFF2-40B4-BE49-F238E27FC236}">
                <a16:creationId xmlns:a16="http://schemas.microsoft.com/office/drawing/2014/main" id="{1F0A6CE5-4A4F-5F14-138B-B3C99FBA41AA}"/>
              </a:ext>
            </a:extLst>
          </p:cNvPr>
          <p:cNvSpPr/>
          <p:nvPr/>
        </p:nvSpPr>
        <p:spPr>
          <a:xfrm>
            <a:off x="2813516" y="4294033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5. </a:t>
            </a:r>
            <a:r>
              <a:rPr lang="vi-VN" sz="1800" b="1" dirty="0">
                <a:solidFill>
                  <a:schemeClr val="bg1">
                    <a:lumMod val="85000"/>
                  </a:schemeClr>
                </a:solidFill>
              </a:rPr>
              <a:t>Thực thi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2" name="Google Shape;107;p2">
            <a:extLst>
              <a:ext uri="{FF2B5EF4-FFF2-40B4-BE49-F238E27FC236}">
                <a16:creationId xmlns:a16="http://schemas.microsoft.com/office/drawing/2014/main" id="{642F4CCA-B599-4E9D-4D54-9E822D32ACF8}"/>
              </a:ext>
            </a:extLst>
          </p:cNvPr>
          <p:cNvGrpSpPr/>
          <p:nvPr/>
        </p:nvGrpSpPr>
        <p:grpSpPr>
          <a:xfrm>
            <a:off x="2063576" y="5191779"/>
            <a:ext cx="381000" cy="381000"/>
            <a:chOff x="2078" y="1680"/>
            <a:chExt cx="1615" cy="1615"/>
          </a:xfrm>
        </p:grpSpPr>
        <p:sp>
          <p:nvSpPr>
            <p:cNvPr id="53" name="Google Shape;108;p2">
              <a:extLst>
                <a:ext uri="{FF2B5EF4-FFF2-40B4-BE49-F238E27FC236}">
                  <a16:creationId xmlns:a16="http://schemas.microsoft.com/office/drawing/2014/main" id="{CBD82ADF-E172-17DE-2126-CC6AE8D8E53A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9;p2">
              <a:extLst>
                <a:ext uri="{FF2B5EF4-FFF2-40B4-BE49-F238E27FC236}">
                  <a16:creationId xmlns:a16="http://schemas.microsoft.com/office/drawing/2014/main" id="{87BB34BF-ED67-EE1A-BAD3-E925DF802A2A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10;p2">
              <a:extLst>
                <a:ext uri="{FF2B5EF4-FFF2-40B4-BE49-F238E27FC236}">
                  <a16:creationId xmlns:a16="http://schemas.microsoft.com/office/drawing/2014/main" id="{26CB2197-7052-B980-8A95-231A13AA6131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3;p2">
              <a:extLst>
                <a:ext uri="{FF2B5EF4-FFF2-40B4-BE49-F238E27FC236}">
                  <a16:creationId xmlns:a16="http://schemas.microsoft.com/office/drawing/2014/main" id="{D19E27E4-7AAE-F2EA-49EE-E92B3B6839A2}"/>
                </a:ext>
              </a:extLst>
            </p:cNvPr>
            <p:cNvSpPr/>
            <p:nvPr/>
          </p:nvSpPr>
          <p:spPr>
            <a:xfrm>
              <a:off x="2234" y="1874"/>
              <a:ext cx="1262" cy="12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97;p2">
            <a:extLst>
              <a:ext uri="{FF2B5EF4-FFF2-40B4-BE49-F238E27FC236}">
                <a16:creationId xmlns:a16="http://schemas.microsoft.com/office/drawing/2014/main" id="{3596319C-2D03-6ED7-9834-1B6A81BD0B2E}"/>
              </a:ext>
            </a:extLst>
          </p:cNvPr>
          <p:cNvSpPr/>
          <p:nvPr/>
        </p:nvSpPr>
        <p:spPr>
          <a:xfrm>
            <a:off x="2454607" y="5147954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6. Báo cáo kết quả</a:t>
            </a:r>
            <a:endParaRPr sz="1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3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760</Words>
  <Application>Microsoft Office PowerPoint</Application>
  <PresentationFormat>On-screen Show (4:3)</PresentationFormat>
  <Paragraphs>116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ĐỒ ÁN 3 KIỂM THỬ TỰ ĐỘNG VÀ XÂY DỰNG FRAMEWORK DỰA TRÊN SELENIUM CHO WEBSITE SÁCH TAO ĐÀN </vt:lpstr>
      <vt:lpstr>Nội dung</vt:lpstr>
      <vt:lpstr>Nội dung</vt:lpstr>
      <vt:lpstr>1. Lí do chọn đề tài</vt:lpstr>
      <vt:lpstr>Nội dung</vt:lpstr>
      <vt:lpstr>2.Test plan</vt:lpstr>
      <vt:lpstr>Nội dung</vt:lpstr>
      <vt:lpstr>3.Cấu trúc framework</vt:lpstr>
      <vt:lpstr>Nội dung</vt:lpstr>
      <vt:lpstr>4. Các chức năng kiểm thử tự động </vt:lpstr>
      <vt:lpstr>Nội dung</vt:lpstr>
      <vt:lpstr>5. Thực thi</vt:lpstr>
      <vt:lpstr>5. Thực thi</vt:lpstr>
      <vt:lpstr>5 Thực thi</vt:lpstr>
      <vt:lpstr>5. Thực thi </vt:lpstr>
      <vt:lpstr>Nội dung</vt:lpstr>
      <vt:lpstr>6 . Báo cáo kết quả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hướng đối tượng UML</dc:title>
  <dc:creator>Đỗ Thị Thu Trang</dc:creator>
  <cp:lastModifiedBy>hoangnguyet1424@gmail.com</cp:lastModifiedBy>
  <cp:revision>55</cp:revision>
  <dcterms:created xsi:type="dcterms:W3CDTF">2024-09-27T15:40:07Z</dcterms:created>
  <dcterms:modified xsi:type="dcterms:W3CDTF">2025-06-18T23:58:21Z</dcterms:modified>
</cp:coreProperties>
</file>