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0"/>
  </p:notesMasterIdLst>
  <p:sldIdLst>
    <p:sldId id="260" r:id="rId3"/>
    <p:sldId id="256" r:id="rId4"/>
    <p:sldId id="261" r:id="rId5"/>
    <p:sldId id="258" r:id="rId6"/>
    <p:sldId id="259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D5C"/>
    <a:srgbClr val="A58A67"/>
    <a:srgbClr val="96C83D"/>
    <a:srgbClr val="7C99CD"/>
    <a:srgbClr val="2B2B2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Annual Snowfall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Zermant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1197</c:v>
                </c:pt>
                <c:pt idx="1">
                  <c:v>1410</c:v>
                </c:pt>
                <c:pt idx="2">
                  <c:v>1244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4B-48A5-87AB-D3E0C3203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Banff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856</c:v>
                </c:pt>
                <c:pt idx="1">
                  <c:v>1045</c:v>
                </c:pt>
                <c:pt idx="2">
                  <c:v>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4B-48A5-87AB-D3E0C32032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Chamonix </c:v>
                </c:pt>
              </c:strCache>
            </c:strRef>
          </c:tx>
          <c:spPr>
            <a:solidFill>
              <a:schemeClr val="accent3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1311</c:v>
                </c:pt>
                <c:pt idx="1">
                  <c:v>1277</c:v>
                </c:pt>
                <c:pt idx="2">
                  <c:v>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4B-48A5-87AB-D3E0C3203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204774080"/>
        <c:axId val="204774640"/>
        <c:axId val="0"/>
      </c:bar3DChart>
      <c:catAx>
        <c:axId val="20477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74640"/>
        <c:crosses val="autoZero"/>
        <c:auto val="1"/>
        <c:lblAlgn val="ctr"/>
        <c:lblOffset val="100"/>
        <c:noMultiLvlLbl val="0"/>
      </c:catAx>
      <c:valAx>
        <c:axId val="20477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7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414F2-D59E-4582-B600-1508FEF4DF2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16FE90-D6C9-428C-897E-38AED99E2544}">
      <dgm:prSet custT="1"/>
      <dgm:spPr>
        <a:solidFill>
          <a:srgbClr val="7C99CD"/>
        </a:solidFill>
      </dgm:spPr>
      <dgm:t>
        <a:bodyPr/>
        <a:lstStyle/>
        <a:p>
          <a:r>
            <a:rPr lang="en-CA" sz="1200" baseline="0" dirty="0" err="1"/>
            <a:t>Wapta</a:t>
          </a:r>
          <a:r>
            <a:rPr lang="en-CA" sz="1200" baseline="0" dirty="0"/>
            <a:t> Icefield Ski Traverse, Canada</a:t>
          </a:r>
          <a:endParaRPr lang="en-US" sz="1200" dirty="0"/>
        </a:p>
      </dgm:t>
    </dgm:pt>
    <dgm:pt modelId="{A2A2C6F5-02DA-43A6-935D-010122FC2A77}" type="parTrans" cxnId="{67A9339C-A9C4-44C5-BBA9-0B16E5C46FF9}">
      <dgm:prSet/>
      <dgm:spPr/>
      <dgm:t>
        <a:bodyPr/>
        <a:lstStyle/>
        <a:p>
          <a:endParaRPr lang="en-US"/>
        </a:p>
      </dgm:t>
    </dgm:pt>
    <dgm:pt modelId="{633E4600-0031-425A-BE73-47673AE20BBE}" type="sibTrans" cxnId="{67A9339C-A9C4-44C5-BBA9-0B16E5C46FF9}">
      <dgm:prSet/>
      <dgm:spPr/>
      <dgm:t>
        <a:bodyPr/>
        <a:lstStyle/>
        <a:p>
          <a:endParaRPr lang="en-US"/>
        </a:p>
      </dgm:t>
    </dgm:pt>
    <dgm:pt modelId="{5EBA1199-42D2-4EEA-AE9F-94A4CE42B158}">
      <dgm:prSet custT="1"/>
      <dgm:spPr>
        <a:solidFill>
          <a:srgbClr val="96C83D"/>
        </a:solidFill>
      </dgm:spPr>
      <dgm:t>
        <a:bodyPr/>
        <a:lstStyle/>
        <a:p>
          <a:r>
            <a:rPr lang="en-CA" sz="1200" baseline="0" dirty="0" err="1"/>
            <a:t>Berner</a:t>
          </a:r>
          <a:r>
            <a:rPr lang="en-CA" sz="1200" baseline="0" dirty="0"/>
            <a:t> </a:t>
          </a:r>
          <a:r>
            <a:rPr lang="en-CA" sz="1200" baseline="0" dirty="0" err="1"/>
            <a:t>Oberland</a:t>
          </a:r>
          <a:r>
            <a:rPr lang="en-CA" sz="1200" baseline="0" dirty="0"/>
            <a:t> Ski Tour, Switzerland</a:t>
          </a:r>
          <a:endParaRPr lang="en-US" sz="1200" dirty="0"/>
        </a:p>
      </dgm:t>
    </dgm:pt>
    <dgm:pt modelId="{ED3FEA18-0005-48CF-8D26-D1C872F52B21}" type="parTrans" cxnId="{E8A6A492-A31E-4617-98DA-C278A3B7E4C7}">
      <dgm:prSet/>
      <dgm:spPr/>
      <dgm:t>
        <a:bodyPr/>
        <a:lstStyle/>
        <a:p>
          <a:endParaRPr lang="en-US"/>
        </a:p>
      </dgm:t>
    </dgm:pt>
    <dgm:pt modelId="{C736F56F-E9C4-4409-862E-77F308140520}" type="sibTrans" cxnId="{E8A6A492-A31E-4617-98DA-C278A3B7E4C7}">
      <dgm:prSet/>
      <dgm:spPr/>
      <dgm:t>
        <a:bodyPr/>
        <a:lstStyle/>
        <a:p>
          <a:endParaRPr lang="en-US"/>
        </a:p>
      </dgm:t>
    </dgm:pt>
    <dgm:pt modelId="{041D87BC-2669-45BF-A3CC-F78DDEABF714}">
      <dgm:prSet custT="1"/>
      <dgm:spPr>
        <a:solidFill>
          <a:srgbClr val="A58A67"/>
        </a:solidFill>
      </dgm:spPr>
      <dgm:t>
        <a:bodyPr/>
        <a:lstStyle/>
        <a:p>
          <a:r>
            <a:rPr lang="fr-FR" sz="1200" baseline="0"/>
            <a:t>La Vanoise Ski Tour, France</a:t>
          </a:r>
          <a:endParaRPr lang="en-US" sz="1200"/>
        </a:p>
      </dgm:t>
    </dgm:pt>
    <dgm:pt modelId="{F28BEF06-A6DF-4610-A801-2820E7B3596D}" type="parTrans" cxnId="{BA0B51CF-4C4B-45E5-AF47-1A08E48260A3}">
      <dgm:prSet/>
      <dgm:spPr/>
      <dgm:t>
        <a:bodyPr/>
        <a:lstStyle/>
        <a:p>
          <a:endParaRPr lang="en-US"/>
        </a:p>
      </dgm:t>
    </dgm:pt>
    <dgm:pt modelId="{20879F9F-EB6C-4F7B-B9AD-DEE921C8D2C8}" type="sibTrans" cxnId="{BA0B51CF-4C4B-45E5-AF47-1A08E48260A3}">
      <dgm:prSet/>
      <dgm:spPr/>
      <dgm:t>
        <a:bodyPr/>
        <a:lstStyle/>
        <a:p>
          <a:endParaRPr lang="en-US"/>
        </a:p>
      </dgm:t>
    </dgm:pt>
    <dgm:pt modelId="{7E9E1018-87BA-4038-B05F-332708436BF1}">
      <dgm:prSet custT="1"/>
      <dgm:spPr/>
      <dgm:t>
        <a:bodyPr/>
        <a:lstStyle/>
        <a:p>
          <a:r>
            <a:rPr lang="fr-FR" sz="1200" baseline="0"/>
            <a:t>Haute Route, Switzerland</a:t>
          </a:r>
          <a:endParaRPr lang="en-US" sz="1200"/>
        </a:p>
      </dgm:t>
    </dgm:pt>
    <dgm:pt modelId="{D046BE88-113E-49F2-8993-DF25486AF015}" type="parTrans" cxnId="{19B03696-549A-4AC9-A210-BA9C9F0C9ED4}">
      <dgm:prSet/>
      <dgm:spPr/>
      <dgm:t>
        <a:bodyPr/>
        <a:lstStyle/>
        <a:p>
          <a:endParaRPr lang="en-US"/>
        </a:p>
      </dgm:t>
    </dgm:pt>
    <dgm:pt modelId="{C211E397-A761-490F-AD42-253DF7A054E2}" type="sibTrans" cxnId="{19B03696-549A-4AC9-A210-BA9C9F0C9ED4}">
      <dgm:prSet/>
      <dgm:spPr/>
      <dgm:t>
        <a:bodyPr/>
        <a:lstStyle/>
        <a:p>
          <a:endParaRPr lang="en-US"/>
        </a:p>
      </dgm:t>
    </dgm:pt>
    <dgm:pt modelId="{18AD8BE0-322C-45F3-9018-91CDDE5DDC36}">
      <dgm:prSet custT="1"/>
      <dgm:spPr>
        <a:solidFill>
          <a:srgbClr val="9B6D5C"/>
        </a:solidFill>
      </dgm:spPr>
      <dgm:t>
        <a:bodyPr/>
        <a:lstStyle/>
        <a:p>
          <a:r>
            <a:rPr lang="fr-FR" sz="1200" baseline="0"/>
            <a:t>Monte Rosa Ski Tour, Switzerland</a:t>
          </a:r>
          <a:endParaRPr lang="en-US" sz="1200"/>
        </a:p>
      </dgm:t>
    </dgm:pt>
    <dgm:pt modelId="{8B67F222-6178-41B2-9CFD-6CD38DB1D528}" type="parTrans" cxnId="{8733DCE7-F25B-4CAE-A8CD-B1C096435E8E}">
      <dgm:prSet/>
      <dgm:spPr/>
      <dgm:t>
        <a:bodyPr/>
        <a:lstStyle/>
        <a:p>
          <a:endParaRPr lang="en-US"/>
        </a:p>
      </dgm:t>
    </dgm:pt>
    <dgm:pt modelId="{94795846-F702-45B3-9A7D-BB56BCFD4272}" type="sibTrans" cxnId="{8733DCE7-F25B-4CAE-A8CD-B1C096435E8E}">
      <dgm:prSet/>
      <dgm:spPr/>
      <dgm:t>
        <a:bodyPr/>
        <a:lstStyle/>
        <a:p>
          <a:endParaRPr lang="en-US"/>
        </a:p>
      </dgm:t>
    </dgm:pt>
    <dgm:pt modelId="{E7BECBD5-CEA3-4DEE-B276-A6FDCDA48E44}" type="pres">
      <dgm:prSet presAssocID="{7A9414F2-D59E-4582-B600-1508FEF4DF20}" presName="linear" presStyleCnt="0">
        <dgm:presLayoutVars>
          <dgm:dir/>
          <dgm:animLvl val="lvl"/>
          <dgm:resizeHandles val="exact"/>
        </dgm:presLayoutVars>
      </dgm:prSet>
      <dgm:spPr/>
    </dgm:pt>
    <dgm:pt modelId="{C4EEB7B8-E74C-4E49-AE62-0A43551F863C}" type="pres">
      <dgm:prSet presAssocID="{F716FE90-D6C9-428C-897E-38AED99E2544}" presName="parentLin" presStyleCnt="0"/>
      <dgm:spPr/>
    </dgm:pt>
    <dgm:pt modelId="{C3CDB6F9-62E5-43C2-AB6D-9B01FE17AB85}" type="pres">
      <dgm:prSet presAssocID="{F716FE90-D6C9-428C-897E-38AED99E2544}" presName="parentLeftMargin" presStyleLbl="node1" presStyleIdx="0" presStyleCnt="5"/>
      <dgm:spPr/>
    </dgm:pt>
    <dgm:pt modelId="{E4C54E63-A140-4E7A-BEB4-60712E5A4C0B}" type="pres">
      <dgm:prSet presAssocID="{F716FE90-D6C9-428C-897E-38AED99E2544}" presName="parentText" presStyleLbl="node1" presStyleIdx="0" presStyleCnt="5" custScaleX="101931" custScaleY="185854">
        <dgm:presLayoutVars>
          <dgm:chMax val="0"/>
          <dgm:bulletEnabled val="1"/>
        </dgm:presLayoutVars>
      </dgm:prSet>
      <dgm:spPr/>
    </dgm:pt>
    <dgm:pt modelId="{A8936093-F1F9-4E57-A8E8-EC2EFCB75C5B}" type="pres">
      <dgm:prSet presAssocID="{F716FE90-D6C9-428C-897E-38AED99E2544}" presName="negativeSpace" presStyleCnt="0"/>
      <dgm:spPr/>
    </dgm:pt>
    <dgm:pt modelId="{1C18EA0C-51BC-46D0-A4D3-D33428871FB0}" type="pres">
      <dgm:prSet presAssocID="{F716FE90-D6C9-428C-897E-38AED99E2544}" presName="childText" presStyleLbl="conFgAcc1" presStyleIdx="0" presStyleCnt="5">
        <dgm:presLayoutVars>
          <dgm:bulletEnabled val="1"/>
        </dgm:presLayoutVars>
      </dgm:prSet>
      <dgm:spPr/>
    </dgm:pt>
    <dgm:pt modelId="{407BA189-EE89-4ECE-A555-E6D8CDA2EF75}" type="pres">
      <dgm:prSet presAssocID="{633E4600-0031-425A-BE73-47673AE20BBE}" presName="spaceBetweenRectangles" presStyleCnt="0"/>
      <dgm:spPr/>
    </dgm:pt>
    <dgm:pt modelId="{BF235E64-C8A4-47FB-8860-75D6BA94C4CE}" type="pres">
      <dgm:prSet presAssocID="{5EBA1199-42D2-4EEA-AE9F-94A4CE42B158}" presName="parentLin" presStyleCnt="0"/>
      <dgm:spPr/>
    </dgm:pt>
    <dgm:pt modelId="{C2718DA1-09C7-4AAB-81D7-93C63A61AD14}" type="pres">
      <dgm:prSet presAssocID="{5EBA1199-42D2-4EEA-AE9F-94A4CE42B158}" presName="parentLeftMargin" presStyleLbl="node1" presStyleIdx="0" presStyleCnt="5"/>
      <dgm:spPr/>
    </dgm:pt>
    <dgm:pt modelId="{8B75705E-D46C-445B-9D20-F9C09BB64EEA}" type="pres">
      <dgm:prSet presAssocID="{5EBA1199-42D2-4EEA-AE9F-94A4CE42B158}" presName="parentText" presStyleLbl="node1" presStyleIdx="1" presStyleCnt="5" custScaleX="101931" custScaleY="185854">
        <dgm:presLayoutVars>
          <dgm:chMax val="0"/>
          <dgm:bulletEnabled val="1"/>
        </dgm:presLayoutVars>
      </dgm:prSet>
      <dgm:spPr/>
    </dgm:pt>
    <dgm:pt modelId="{CAFF8E08-E1F3-408C-B08D-598511355388}" type="pres">
      <dgm:prSet presAssocID="{5EBA1199-42D2-4EEA-AE9F-94A4CE42B158}" presName="negativeSpace" presStyleCnt="0"/>
      <dgm:spPr/>
    </dgm:pt>
    <dgm:pt modelId="{2BBB4330-5484-4018-BD64-E9BEDF83BF15}" type="pres">
      <dgm:prSet presAssocID="{5EBA1199-42D2-4EEA-AE9F-94A4CE42B158}" presName="childText" presStyleLbl="conFgAcc1" presStyleIdx="1" presStyleCnt="5">
        <dgm:presLayoutVars>
          <dgm:bulletEnabled val="1"/>
        </dgm:presLayoutVars>
      </dgm:prSet>
      <dgm:spPr/>
    </dgm:pt>
    <dgm:pt modelId="{D0FC4D78-5A43-4F99-A563-544EEE2B4DA7}" type="pres">
      <dgm:prSet presAssocID="{C736F56F-E9C4-4409-862E-77F308140520}" presName="spaceBetweenRectangles" presStyleCnt="0"/>
      <dgm:spPr/>
    </dgm:pt>
    <dgm:pt modelId="{C7874A09-9E14-45AB-BC12-ECC81CE5D8C4}" type="pres">
      <dgm:prSet presAssocID="{041D87BC-2669-45BF-A3CC-F78DDEABF714}" presName="parentLin" presStyleCnt="0"/>
      <dgm:spPr/>
    </dgm:pt>
    <dgm:pt modelId="{CC4EF713-89D5-433A-82E1-49C7ED65F062}" type="pres">
      <dgm:prSet presAssocID="{041D87BC-2669-45BF-A3CC-F78DDEABF714}" presName="parentLeftMargin" presStyleLbl="node1" presStyleIdx="1" presStyleCnt="5"/>
      <dgm:spPr/>
    </dgm:pt>
    <dgm:pt modelId="{019AE2BC-177E-4C7E-893E-A22530495A11}" type="pres">
      <dgm:prSet presAssocID="{041D87BC-2669-45BF-A3CC-F78DDEABF714}" presName="parentText" presStyleLbl="node1" presStyleIdx="2" presStyleCnt="5" custScaleX="101931" custScaleY="185854">
        <dgm:presLayoutVars>
          <dgm:chMax val="0"/>
          <dgm:bulletEnabled val="1"/>
        </dgm:presLayoutVars>
      </dgm:prSet>
      <dgm:spPr/>
    </dgm:pt>
    <dgm:pt modelId="{A08F54D0-DA14-4C20-A4C7-C1E023EEA664}" type="pres">
      <dgm:prSet presAssocID="{041D87BC-2669-45BF-A3CC-F78DDEABF714}" presName="negativeSpace" presStyleCnt="0"/>
      <dgm:spPr/>
    </dgm:pt>
    <dgm:pt modelId="{E40B95E2-A1BD-4940-85DB-308549DF7C0F}" type="pres">
      <dgm:prSet presAssocID="{041D87BC-2669-45BF-A3CC-F78DDEABF714}" presName="childText" presStyleLbl="conFgAcc1" presStyleIdx="2" presStyleCnt="5">
        <dgm:presLayoutVars>
          <dgm:bulletEnabled val="1"/>
        </dgm:presLayoutVars>
      </dgm:prSet>
      <dgm:spPr/>
    </dgm:pt>
    <dgm:pt modelId="{F8E4865A-54FC-464A-B6CD-A7B7AF3129E0}" type="pres">
      <dgm:prSet presAssocID="{20879F9F-EB6C-4F7B-B9AD-DEE921C8D2C8}" presName="spaceBetweenRectangles" presStyleCnt="0"/>
      <dgm:spPr/>
    </dgm:pt>
    <dgm:pt modelId="{517F88F6-9B7B-4670-91D1-AF65EB6740DB}" type="pres">
      <dgm:prSet presAssocID="{7E9E1018-87BA-4038-B05F-332708436BF1}" presName="parentLin" presStyleCnt="0"/>
      <dgm:spPr/>
    </dgm:pt>
    <dgm:pt modelId="{839BF032-7A7D-471A-9BC6-3C689362FD16}" type="pres">
      <dgm:prSet presAssocID="{7E9E1018-87BA-4038-B05F-332708436BF1}" presName="parentLeftMargin" presStyleLbl="node1" presStyleIdx="2" presStyleCnt="5"/>
      <dgm:spPr/>
    </dgm:pt>
    <dgm:pt modelId="{C4D7FD02-CF33-428A-AE56-8EAEDDDADB92}" type="pres">
      <dgm:prSet presAssocID="{7E9E1018-87BA-4038-B05F-332708436BF1}" presName="parentText" presStyleLbl="node1" presStyleIdx="3" presStyleCnt="5" custScaleX="101931" custScaleY="185854">
        <dgm:presLayoutVars>
          <dgm:chMax val="0"/>
          <dgm:bulletEnabled val="1"/>
        </dgm:presLayoutVars>
      </dgm:prSet>
      <dgm:spPr/>
    </dgm:pt>
    <dgm:pt modelId="{D5D742BF-7EE8-492D-8A26-6D7918579052}" type="pres">
      <dgm:prSet presAssocID="{7E9E1018-87BA-4038-B05F-332708436BF1}" presName="negativeSpace" presStyleCnt="0"/>
      <dgm:spPr/>
    </dgm:pt>
    <dgm:pt modelId="{1D6B5376-E4C7-421D-AC80-D938B8C2D602}" type="pres">
      <dgm:prSet presAssocID="{7E9E1018-87BA-4038-B05F-332708436BF1}" presName="childText" presStyleLbl="conFgAcc1" presStyleIdx="3" presStyleCnt="5">
        <dgm:presLayoutVars>
          <dgm:bulletEnabled val="1"/>
        </dgm:presLayoutVars>
      </dgm:prSet>
      <dgm:spPr/>
    </dgm:pt>
    <dgm:pt modelId="{0438CB41-662D-411D-A2F4-FF929D457D48}" type="pres">
      <dgm:prSet presAssocID="{C211E397-A761-490F-AD42-253DF7A054E2}" presName="spaceBetweenRectangles" presStyleCnt="0"/>
      <dgm:spPr/>
    </dgm:pt>
    <dgm:pt modelId="{08273CF0-8849-498A-8120-36A030811C63}" type="pres">
      <dgm:prSet presAssocID="{18AD8BE0-322C-45F3-9018-91CDDE5DDC36}" presName="parentLin" presStyleCnt="0"/>
      <dgm:spPr/>
    </dgm:pt>
    <dgm:pt modelId="{6B0AC2AB-CA05-40EB-8C34-69EAE8FF4A5A}" type="pres">
      <dgm:prSet presAssocID="{18AD8BE0-322C-45F3-9018-91CDDE5DDC36}" presName="parentLeftMargin" presStyleLbl="node1" presStyleIdx="3" presStyleCnt="5"/>
      <dgm:spPr/>
    </dgm:pt>
    <dgm:pt modelId="{8A803EAC-EC61-42E9-B745-9113FD562AD6}" type="pres">
      <dgm:prSet presAssocID="{18AD8BE0-322C-45F3-9018-91CDDE5DDC36}" presName="parentText" presStyleLbl="node1" presStyleIdx="4" presStyleCnt="5" custScaleX="101931" custScaleY="185854">
        <dgm:presLayoutVars>
          <dgm:chMax val="0"/>
          <dgm:bulletEnabled val="1"/>
        </dgm:presLayoutVars>
      </dgm:prSet>
      <dgm:spPr/>
    </dgm:pt>
    <dgm:pt modelId="{D2DA23C7-E59E-451A-9FD1-C6B992935384}" type="pres">
      <dgm:prSet presAssocID="{18AD8BE0-322C-45F3-9018-91CDDE5DDC36}" presName="negativeSpace" presStyleCnt="0"/>
      <dgm:spPr/>
    </dgm:pt>
    <dgm:pt modelId="{236E8A8E-4715-4B89-B2FA-EF298A8B37A5}" type="pres">
      <dgm:prSet presAssocID="{18AD8BE0-322C-45F3-9018-91CDDE5DDC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A3E9504-4E31-4425-A494-07228FA5529C}" type="presOf" srcId="{7E9E1018-87BA-4038-B05F-332708436BF1}" destId="{839BF032-7A7D-471A-9BC6-3C689362FD16}" srcOrd="0" destOrd="0" presId="urn:microsoft.com/office/officeart/2005/8/layout/list1"/>
    <dgm:cxn modelId="{3129B508-2EA3-430B-AF5B-03E0C460BF15}" type="presOf" srcId="{F716FE90-D6C9-428C-897E-38AED99E2544}" destId="{E4C54E63-A140-4E7A-BEB4-60712E5A4C0B}" srcOrd="1" destOrd="0" presId="urn:microsoft.com/office/officeart/2005/8/layout/list1"/>
    <dgm:cxn modelId="{61E3692C-E1FB-4824-8D05-6963A20BC0BE}" type="presOf" srcId="{041D87BC-2669-45BF-A3CC-F78DDEABF714}" destId="{019AE2BC-177E-4C7E-893E-A22530495A11}" srcOrd="1" destOrd="0" presId="urn:microsoft.com/office/officeart/2005/8/layout/list1"/>
    <dgm:cxn modelId="{21ECBA5D-4B38-40AB-8A0F-7FAEEFDF10D5}" type="presOf" srcId="{5EBA1199-42D2-4EEA-AE9F-94A4CE42B158}" destId="{8B75705E-D46C-445B-9D20-F9C09BB64EEA}" srcOrd="1" destOrd="0" presId="urn:microsoft.com/office/officeart/2005/8/layout/list1"/>
    <dgm:cxn modelId="{4E1D5644-BA64-4792-9F40-5E32B7B8914C}" type="presOf" srcId="{5EBA1199-42D2-4EEA-AE9F-94A4CE42B158}" destId="{C2718DA1-09C7-4AAB-81D7-93C63A61AD14}" srcOrd="0" destOrd="0" presId="urn:microsoft.com/office/officeart/2005/8/layout/list1"/>
    <dgm:cxn modelId="{E8A6A492-A31E-4617-98DA-C278A3B7E4C7}" srcId="{7A9414F2-D59E-4582-B600-1508FEF4DF20}" destId="{5EBA1199-42D2-4EEA-AE9F-94A4CE42B158}" srcOrd="1" destOrd="0" parTransId="{ED3FEA18-0005-48CF-8D26-D1C872F52B21}" sibTransId="{C736F56F-E9C4-4409-862E-77F308140520}"/>
    <dgm:cxn modelId="{19B03696-549A-4AC9-A210-BA9C9F0C9ED4}" srcId="{7A9414F2-D59E-4582-B600-1508FEF4DF20}" destId="{7E9E1018-87BA-4038-B05F-332708436BF1}" srcOrd="3" destOrd="0" parTransId="{D046BE88-113E-49F2-8993-DF25486AF015}" sibTransId="{C211E397-A761-490F-AD42-253DF7A054E2}"/>
    <dgm:cxn modelId="{67A9339C-A9C4-44C5-BBA9-0B16E5C46FF9}" srcId="{7A9414F2-D59E-4582-B600-1508FEF4DF20}" destId="{F716FE90-D6C9-428C-897E-38AED99E2544}" srcOrd="0" destOrd="0" parTransId="{A2A2C6F5-02DA-43A6-935D-010122FC2A77}" sibTransId="{633E4600-0031-425A-BE73-47673AE20BBE}"/>
    <dgm:cxn modelId="{93F401A1-EB26-4ACC-8C8C-34F19030AC54}" type="presOf" srcId="{18AD8BE0-322C-45F3-9018-91CDDE5DDC36}" destId="{6B0AC2AB-CA05-40EB-8C34-69EAE8FF4A5A}" srcOrd="0" destOrd="0" presId="urn:microsoft.com/office/officeart/2005/8/layout/list1"/>
    <dgm:cxn modelId="{35B2EBBA-9B4A-4639-8450-6CDEBAFC2AB4}" type="presOf" srcId="{041D87BC-2669-45BF-A3CC-F78DDEABF714}" destId="{CC4EF713-89D5-433A-82E1-49C7ED65F062}" srcOrd="0" destOrd="0" presId="urn:microsoft.com/office/officeart/2005/8/layout/list1"/>
    <dgm:cxn modelId="{E84EABBC-4886-4E5C-A93B-E7D1C14F1ADC}" type="presOf" srcId="{7A9414F2-D59E-4582-B600-1508FEF4DF20}" destId="{E7BECBD5-CEA3-4DEE-B276-A6FDCDA48E44}" srcOrd="0" destOrd="0" presId="urn:microsoft.com/office/officeart/2005/8/layout/list1"/>
    <dgm:cxn modelId="{BA0B51CF-4C4B-45E5-AF47-1A08E48260A3}" srcId="{7A9414F2-D59E-4582-B600-1508FEF4DF20}" destId="{041D87BC-2669-45BF-A3CC-F78DDEABF714}" srcOrd="2" destOrd="0" parTransId="{F28BEF06-A6DF-4610-A801-2820E7B3596D}" sibTransId="{20879F9F-EB6C-4F7B-B9AD-DEE921C8D2C8}"/>
    <dgm:cxn modelId="{9C1365D8-28B0-46D6-9284-48B6F3CFC891}" type="presOf" srcId="{18AD8BE0-322C-45F3-9018-91CDDE5DDC36}" destId="{8A803EAC-EC61-42E9-B745-9113FD562AD6}" srcOrd="1" destOrd="0" presId="urn:microsoft.com/office/officeart/2005/8/layout/list1"/>
    <dgm:cxn modelId="{8733DCE7-F25B-4CAE-A8CD-B1C096435E8E}" srcId="{7A9414F2-D59E-4582-B600-1508FEF4DF20}" destId="{18AD8BE0-322C-45F3-9018-91CDDE5DDC36}" srcOrd="4" destOrd="0" parTransId="{8B67F222-6178-41B2-9CFD-6CD38DB1D528}" sibTransId="{94795846-F702-45B3-9A7D-BB56BCFD4272}"/>
    <dgm:cxn modelId="{B82593EB-D07B-4FB6-9D87-B69A3D594DFC}" type="presOf" srcId="{F716FE90-D6C9-428C-897E-38AED99E2544}" destId="{C3CDB6F9-62E5-43C2-AB6D-9B01FE17AB85}" srcOrd="0" destOrd="0" presId="urn:microsoft.com/office/officeart/2005/8/layout/list1"/>
    <dgm:cxn modelId="{CE2EE8EC-0126-44A8-AADD-D5426233A3D4}" type="presOf" srcId="{7E9E1018-87BA-4038-B05F-332708436BF1}" destId="{C4D7FD02-CF33-428A-AE56-8EAEDDDADB92}" srcOrd="1" destOrd="0" presId="urn:microsoft.com/office/officeart/2005/8/layout/list1"/>
    <dgm:cxn modelId="{DCD791B5-1B3B-4C2D-916E-18F6347B210F}" type="presParOf" srcId="{E7BECBD5-CEA3-4DEE-B276-A6FDCDA48E44}" destId="{C4EEB7B8-E74C-4E49-AE62-0A43551F863C}" srcOrd="0" destOrd="0" presId="urn:microsoft.com/office/officeart/2005/8/layout/list1"/>
    <dgm:cxn modelId="{C34B049A-0BED-4F1E-A74D-23478B26B68C}" type="presParOf" srcId="{C4EEB7B8-E74C-4E49-AE62-0A43551F863C}" destId="{C3CDB6F9-62E5-43C2-AB6D-9B01FE17AB85}" srcOrd="0" destOrd="0" presId="urn:microsoft.com/office/officeart/2005/8/layout/list1"/>
    <dgm:cxn modelId="{9455AF0A-826D-4019-8391-B1B9C3B3DF59}" type="presParOf" srcId="{C4EEB7B8-E74C-4E49-AE62-0A43551F863C}" destId="{E4C54E63-A140-4E7A-BEB4-60712E5A4C0B}" srcOrd="1" destOrd="0" presId="urn:microsoft.com/office/officeart/2005/8/layout/list1"/>
    <dgm:cxn modelId="{65A7A48D-6C21-4183-9DE5-3FBB5945776B}" type="presParOf" srcId="{E7BECBD5-CEA3-4DEE-B276-A6FDCDA48E44}" destId="{A8936093-F1F9-4E57-A8E8-EC2EFCB75C5B}" srcOrd="1" destOrd="0" presId="urn:microsoft.com/office/officeart/2005/8/layout/list1"/>
    <dgm:cxn modelId="{EE72C793-8BE9-4BEE-A737-2E69B6F0AD12}" type="presParOf" srcId="{E7BECBD5-CEA3-4DEE-B276-A6FDCDA48E44}" destId="{1C18EA0C-51BC-46D0-A4D3-D33428871FB0}" srcOrd="2" destOrd="0" presId="urn:microsoft.com/office/officeart/2005/8/layout/list1"/>
    <dgm:cxn modelId="{0AD46F4D-79BC-470A-A2AD-2FDD3AA5D32B}" type="presParOf" srcId="{E7BECBD5-CEA3-4DEE-B276-A6FDCDA48E44}" destId="{407BA189-EE89-4ECE-A555-E6D8CDA2EF75}" srcOrd="3" destOrd="0" presId="urn:microsoft.com/office/officeart/2005/8/layout/list1"/>
    <dgm:cxn modelId="{76D85B48-060B-4420-A2F5-9092BEF05658}" type="presParOf" srcId="{E7BECBD5-CEA3-4DEE-B276-A6FDCDA48E44}" destId="{BF235E64-C8A4-47FB-8860-75D6BA94C4CE}" srcOrd="4" destOrd="0" presId="urn:microsoft.com/office/officeart/2005/8/layout/list1"/>
    <dgm:cxn modelId="{BF915D6D-A1A4-4149-81CB-B22BC86AD7E7}" type="presParOf" srcId="{BF235E64-C8A4-47FB-8860-75D6BA94C4CE}" destId="{C2718DA1-09C7-4AAB-81D7-93C63A61AD14}" srcOrd="0" destOrd="0" presId="urn:microsoft.com/office/officeart/2005/8/layout/list1"/>
    <dgm:cxn modelId="{5E72416E-B35E-4761-837A-9880B775AF75}" type="presParOf" srcId="{BF235E64-C8A4-47FB-8860-75D6BA94C4CE}" destId="{8B75705E-D46C-445B-9D20-F9C09BB64EEA}" srcOrd="1" destOrd="0" presId="urn:microsoft.com/office/officeart/2005/8/layout/list1"/>
    <dgm:cxn modelId="{89BCE96E-DCE1-4475-8BB4-3002CBBFAAD0}" type="presParOf" srcId="{E7BECBD5-CEA3-4DEE-B276-A6FDCDA48E44}" destId="{CAFF8E08-E1F3-408C-B08D-598511355388}" srcOrd="5" destOrd="0" presId="urn:microsoft.com/office/officeart/2005/8/layout/list1"/>
    <dgm:cxn modelId="{8E3A9ECD-773B-4250-B90C-66C569471AA6}" type="presParOf" srcId="{E7BECBD5-CEA3-4DEE-B276-A6FDCDA48E44}" destId="{2BBB4330-5484-4018-BD64-E9BEDF83BF15}" srcOrd="6" destOrd="0" presId="urn:microsoft.com/office/officeart/2005/8/layout/list1"/>
    <dgm:cxn modelId="{79FDDA1F-B20E-4334-8E9B-E5E3228D1034}" type="presParOf" srcId="{E7BECBD5-CEA3-4DEE-B276-A6FDCDA48E44}" destId="{D0FC4D78-5A43-4F99-A563-544EEE2B4DA7}" srcOrd="7" destOrd="0" presId="urn:microsoft.com/office/officeart/2005/8/layout/list1"/>
    <dgm:cxn modelId="{D84ABB48-B11D-43C5-8205-2BC4968F9582}" type="presParOf" srcId="{E7BECBD5-CEA3-4DEE-B276-A6FDCDA48E44}" destId="{C7874A09-9E14-45AB-BC12-ECC81CE5D8C4}" srcOrd="8" destOrd="0" presId="urn:microsoft.com/office/officeart/2005/8/layout/list1"/>
    <dgm:cxn modelId="{741CA2EB-F646-474C-8280-7DCC56BFC8D1}" type="presParOf" srcId="{C7874A09-9E14-45AB-BC12-ECC81CE5D8C4}" destId="{CC4EF713-89D5-433A-82E1-49C7ED65F062}" srcOrd="0" destOrd="0" presId="urn:microsoft.com/office/officeart/2005/8/layout/list1"/>
    <dgm:cxn modelId="{E6A09328-FD01-4051-ABCE-32D45E652C32}" type="presParOf" srcId="{C7874A09-9E14-45AB-BC12-ECC81CE5D8C4}" destId="{019AE2BC-177E-4C7E-893E-A22530495A11}" srcOrd="1" destOrd="0" presId="urn:microsoft.com/office/officeart/2005/8/layout/list1"/>
    <dgm:cxn modelId="{F56D4D75-06EE-4BA2-AFB8-1A5AC3926936}" type="presParOf" srcId="{E7BECBD5-CEA3-4DEE-B276-A6FDCDA48E44}" destId="{A08F54D0-DA14-4C20-A4C7-C1E023EEA664}" srcOrd="9" destOrd="0" presId="urn:microsoft.com/office/officeart/2005/8/layout/list1"/>
    <dgm:cxn modelId="{A00000D7-AFF1-44DA-85B6-C4F0D041C8B8}" type="presParOf" srcId="{E7BECBD5-CEA3-4DEE-B276-A6FDCDA48E44}" destId="{E40B95E2-A1BD-4940-85DB-308549DF7C0F}" srcOrd="10" destOrd="0" presId="urn:microsoft.com/office/officeart/2005/8/layout/list1"/>
    <dgm:cxn modelId="{BF6ED16D-AAEF-437D-8810-D758CBEA5E13}" type="presParOf" srcId="{E7BECBD5-CEA3-4DEE-B276-A6FDCDA48E44}" destId="{F8E4865A-54FC-464A-B6CD-A7B7AF3129E0}" srcOrd="11" destOrd="0" presId="urn:microsoft.com/office/officeart/2005/8/layout/list1"/>
    <dgm:cxn modelId="{0D498FCC-6870-4C9C-8D1C-F8A4A5327BA7}" type="presParOf" srcId="{E7BECBD5-CEA3-4DEE-B276-A6FDCDA48E44}" destId="{517F88F6-9B7B-4670-91D1-AF65EB6740DB}" srcOrd="12" destOrd="0" presId="urn:microsoft.com/office/officeart/2005/8/layout/list1"/>
    <dgm:cxn modelId="{A0D454C9-DC1E-4952-B496-0D55AC4725E2}" type="presParOf" srcId="{517F88F6-9B7B-4670-91D1-AF65EB6740DB}" destId="{839BF032-7A7D-471A-9BC6-3C689362FD16}" srcOrd="0" destOrd="0" presId="urn:microsoft.com/office/officeart/2005/8/layout/list1"/>
    <dgm:cxn modelId="{25CA9A2C-0786-47DD-B81C-089637CFDC55}" type="presParOf" srcId="{517F88F6-9B7B-4670-91D1-AF65EB6740DB}" destId="{C4D7FD02-CF33-428A-AE56-8EAEDDDADB92}" srcOrd="1" destOrd="0" presId="urn:microsoft.com/office/officeart/2005/8/layout/list1"/>
    <dgm:cxn modelId="{0E6CFE79-7092-4BD4-9049-0E50186AB5D2}" type="presParOf" srcId="{E7BECBD5-CEA3-4DEE-B276-A6FDCDA48E44}" destId="{D5D742BF-7EE8-492D-8A26-6D7918579052}" srcOrd="13" destOrd="0" presId="urn:microsoft.com/office/officeart/2005/8/layout/list1"/>
    <dgm:cxn modelId="{32E8F9E4-882E-40B9-BFFC-290D9AF5D962}" type="presParOf" srcId="{E7BECBD5-CEA3-4DEE-B276-A6FDCDA48E44}" destId="{1D6B5376-E4C7-421D-AC80-D938B8C2D602}" srcOrd="14" destOrd="0" presId="urn:microsoft.com/office/officeart/2005/8/layout/list1"/>
    <dgm:cxn modelId="{8EDDA814-338B-42C4-B20C-3D7CBB94DB04}" type="presParOf" srcId="{E7BECBD5-CEA3-4DEE-B276-A6FDCDA48E44}" destId="{0438CB41-662D-411D-A2F4-FF929D457D48}" srcOrd="15" destOrd="0" presId="urn:microsoft.com/office/officeart/2005/8/layout/list1"/>
    <dgm:cxn modelId="{434F546A-390C-492F-B286-2D749B49F57C}" type="presParOf" srcId="{E7BECBD5-CEA3-4DEE-B276-A6FDCDA48E44}" destId="{08273CF0-8849-498A-8120-36A030811C63}" srcOrd="16" destOrd="0" presId="urn:microsoft.com/office/officeart/2005/8/layout/list1"/>
    <dgm:cxn modelId="{0B72CC3F-7505-4201-A9A5-A7B604C7C006}" type="presParOf" srcId="{08273CF0-8849-498A-8120-36A030811C63}" destId="{6B0AC2AB-CA05-40EB-8C34-69EAE8FF4A5A}" srcOrd="0" destOrd="0" presId="urn:microsoft.com/office/officeart/2005/8/layout/list1"/>
    <dgm:cxn modelId="{552A5247-B362-4CE7-BC09-FC6F75A07BF0}" type="presParOf" srcId="{08273CF0-8849-498A-8120-36A030811C63}" destId="{8A803EAC-EC61-42E9-B745-9113FD562AD6}" srcOrd="1" destOrd="0" presId="urn:microsoft.com/office/officeart/2005/8/layout/list1"/>
    <dgm:cxn modelId="{532504EB-4FF6-4AED-A051-5583804EF90E}" type="presParOf" srcId="{E7BECBD5-CEA3-4DEE-B276-A6FDCDA48E44}" destId="{D2DA23C7-E59E-451A-9FD1-C6B992935384}" srcOrd="17" destOrd="0" presId="urn:microsoft.com/office/officeart/2005/8/layout/list1"/>
    <dgm:cxn modelId="{ABB2FA33-131E-4986-B408-536494836434}" type="presParOf" srcId="{E7BECBD5-CEA3-4DEE-B276-A6FDCDA48E44}" destId="{236E8A8E-4715-4B89-B2FA-EF298A8B37A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A4D66-CADA-49E8-8B50-5861D1EBFF71}" type="doc">
      <dgm:prSet loTypeId="urn:microsoft.com/office/officeart/2009/3/layout/IncreasingArrowsProcess" loCatId="process" qsTypeId="urn:microsoft.com/office/officeart/2005/8/quickstyle/simple2" qsCatId="simple" csTypeId="urn:microsoft.com/office/officeart/2005/8/colors/colorful1" csCatId="colorful" phldr="1"/>
      <dgm:spPr/>
    </dgm:pt>
    <dgm:pt modelId="{1AEDC7A8-5863-4E72-80BC-EC842E7B9570}">
      <dgm:prSet phldrT="[Text]"/>
      <dgm:spPr>
        <a:solidFill>
          <a:srgbClr val="7C99CD"/>
        </a:solidFill>
      </dgm:spPr>
      <dgm:t>
        <a:bodyPr/>
        <a:lstStyle/>
        <a:p>
          <a:r>
            <a:rPr lang="en-CA" dirty="0"/>
            <a:t>Marketing and Promotion</a:t>
          </a:r>
        </a:p>
      </dgm:t>
    </dgm:pt>
    <dgm:pt modelId="{B742F825-16AA-44C0-8351-7034A88EA5D1}" type="parTrans" cxnId="{F5F51479-0B49-4D6B-9966-01EF516FA9AE}">
      <dgm:prSet/>
      <dgm:spPr/>
      <dgm:t>
        <a:bodyPr/>
        <a:lstStyle/>
        <a:p>
          <a:endParaRPr lang="en-CA"/>
        </a:p>
      </dgm:t>
    </dgm:pt>
    <dgm:pt modelId="{46AD893A-BEA0-4B27-985F-76FCDB4023B3}" type="sibTrans" cxnId="{F5F51479-0B49-4D6B-9966-01EF516FA9AE}">
      <dgm:prSet/>
      <dgm:spPr/>
      <dgm:t>
        <a:bodyPr/>
        <a:lstStyle/>
        <a:p>
          <a:endParaRPr lang="en-CA"/>
        </a:p>
      </dgm:t>
    </dgm:pt>
    <dgm:pt modelId="{1DA1784F-C329-4E00-9D79-046BCEB4FE91}">
      <dgm:prSet phldrT="[Text]"/>
      <dgm:spPr>
        <a:solidFill>
          <a:srgbClr val="96C83D"/>
        </a:solidFill>
      </dgm:spPr>
      <dgm:t>
        <a:bodyPr/>
        <a:lstStyle/>
        <a:p>
          <a:r>
            <a:rPr lang="en-CA" dirty="0"/>
            <a:t>Sales</a:t>
          </a:r>
        </a:p>
      </dgm:t>
    </dgm:pt>
    <dgm:pt modelId="{487778C0-EE70-47C0-98EA-ED241DC6AE67}" type="parTrans" cxnId="{221F31DC-15E5-4A9E-8D50-E35FC2BC9A5A}">
      <dgm:prSet/>
      <dgm:spPr/>
      <dgm:t>
        <a:bodyPr/>
        <a:lstStyle/>
        <a:p>
          <a:endParaRPr lang="en-CA"/>
        </a:p>
      </dgm:t>
    </dgm:pt>
    <dgm:pt modelId="{A565613A-4311-427C-919E-0367A7B38629}" type="sibTrans" cxnId="{221F31DC-15E5-4A9E-8D50-E35FC2BC9A5A}">
      <dgm:prSet/>
      <dgm:spPr/>
      <dgm:t>
        <a:bodyPr/>
        <a:lstStyle/>
        <a:p>
          <a:endParaRPr lang="en-CA"/>
        </a:p>
      </dgm:t>
    </dgm:pt>
    <dgm:pt modelId="{A99A1F98-6F92-4A69-8B25-73571776FD0F}">
      <dgm:prSet phldrT="[Text]"/>
      <dgm:spPr>
        <a:solidFill>
          <a:srgbClr val="A58A67"/>
        </a:solidFill>
      </dgm:spPr>
      <dgm:t>
        <a:bodyPr/>
        <a:lstStyle/>
        <a:p>
          <a:r>
            <a:rPr lang="en-CA" dirty="0"/>
            <a:t>Scheduling</a:t>
          </a:r>
        </a:p>
      </dgm:t>
    </dgm:pt>
    <dgm:pt modelId="{6E1EFACD-5C51-47CF-B57F-0BA0353C8487}" type="parTrans" cxnId="{2FBDDE24-E91A-435B-BBA6-13FE8D255333}">
      <dgm:prSet/>
      <dgm:spPr/>
      <dgm:t>
        <a:bodyPr/>
        <a:lstStyle/>
        <a:p>
          <a:endParaRPr lang="en-CA"/>
        </a:p>
      </dgm:t>
    </dgm:pt>
    <dgm:pt modelId="{0BBEC68D-124C-46DF-88E8-05C182620A0E}" type="sibTrans" cxnId="{2FBDDE24-E91A-435B-BBA6-13FE8D255333}">
      <dgm:prSet/>
      <dgm:spPr/>
      <dgm:t>
        <a:bodyPr/>
        <a:lstStyle/>
        <a:p>
          <a:endParaRPr lang="en-CA"/>
        </a:p>
      </dgm:t>
    </dgm:pt>
    <dgm:pt modelId="{4250AE5C-012F-43A0-B1E9-B9F521F1A2A6}" type="pres">
      <dgm:prSet presAssocID="{88DA4D66-CADA-49E8-8B50-5861D1EBFF7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552694E-2E84-49A2-96BD-31DCA3E8795E}" type="pres">
      <dgm:prSet presAssocID="{1AEDC7A8-5863-4E72-80BC-EC842E7B9570}" presName="parentText1" presStyleLbl="node1" presStyleIdx="0" presStyleCnt="3" custScaleX="98630" custScaleY="184271" custLinFactNeighborX="3618" custLinFactNeighborY="-17513">
        <dgm:presLayoutVars>
          <dgm:chMax/>
          <dgm:chPref val="3"/>
          <dgm:bulletEnabled val="1"/>
        </dgm:presLayoutVars>
      </dgm:prSet>
      <dgm:spPr/>
    </dgm:pt>
    <dgm:pt modelId="{1851069F-2595-4068-89B9-2A2D42684CEA}" type="pres">
      <dgm:prSet presAssocID="{1DA1784F-C329-4E00-9D79-046BCEB4FE91}" presName="parentText2" presStyleLbl="node1" presStyleIdx="1" presStyleCnt="3" custScaleY="164493" custLinFactNeighborX="2499" custLinFactNeighborY="25927">
        <dgm:presLayoutVars>
          <dgm:chMax/>
          <dgm:chPref val="3"/>
          <dgm:bulletEnabled val="1"/>
        </dgm:presLayoutVars>
      </dgm:prSet>
      <dgm:spPr/>
    </dgm:pt>
    <dgm:pt modelId="{426F2A1A-9B0D-46E3-8266-26C55393D89B}" type="pres">
      <dgm:prSet presAssocID="{A99A1F98-6F92-4A69-8B25-73571776FD0F}" presName="parentText3" presStyleLbl="node1" presStyleIdx="2" presStyleCnt="3" custScaleX="136937" custScaleY="145650" custLinFactNeighborX="-16784" custLinFactNeighborY="56502">
        <dgm:presLayoutVars>
          <dgm:chMax/>
          <dgm:chPref val="3"/>
          <dgm:bulletEnabled val="1"/>
        </dgm:presLayoutVars>
      </dgm:prSet>
      <dgm:spPr/>
    </dgm:pt>
  </dgm:ptLst>
  <dgm:cxnLst>
    <dgm:cxn modelId="{2FBDDE24-E91A-435B-BBA6-13FE8D255333}" srcId="{88DA4D66-CADA-49E8-8B50-5861D1EBFF71}" destId="{A99A1F98-6F92-4A69-8B25-73571776FD0F}" srcOrd="2" destOrd="0" parTransId="{6E1EFACD-5C51-47CF-B57F-0BA0353C8487}" sibTransId="{0BBEC68D-124C-46DF-88E8-05C182620A0E}"/>
    <dgm:cxn modelId="{BBBC7728-837E-4EE0-8047-19B5336CC23E}" type="presOf" srcId="{1AEDC7A8-5863-4E72-80BC-EC842E7B9570}" destId="{3552694E-2E84-49A2-96BD-31DCA3E8795E}" srcOrd="0" destOrd="0" presId="urn:microsoft.com/office/officeart/2009/3/layout/IncreasingArrowsProcess"/>
    <dgm:cxn modelId="{66F48669-1FE6-4FD7-8636-A626396017B8}" type="presOf" srcId="{A99A1F98-6F92-4A69-8B25-73571776FD0F}" destId="{426F2A1A-9B0D-46E3-8266-26C55393D89B}" srcOrd="0" destOrd="0" presId="urn:microsoft.com/office/officeart/2009/3/layout/IncreasingArrowsProcess"/>
    <dgm:cxn modelId="{F5F51479-0B49-4D6B-9966-01EF516FA9AE}" srcId="{88DA4D66-CADA-49E8-8B50-5861D1EBFF71}" destId="{1AEDC7A8-5863-4E72-80BC-EC842E7B9570}" srcOrd="0" destOrd="0" parTransId="{B742F825-16AA-44C0-8351-7034A88EA5D1}" sibTransId="{46AD893A-BEA0-4B27-985F-76FCDB4023B3}"/>
    <dgm:cxn modelId="{7C457F59-8F4F-4967-90C9-0889BFFE8194}" type="presOf" srcId="{1DA1784F-C329-4E00-9D79-046BCEB4FE91}" destId="{1851069F-2595-4068-89B9-2A2D42684CEA}" srcOrd="0" destOrd="0" presId="urn:microsoft.com/office/officeart/2009/3/layout/IncreasingArrowsProcess"/>
    <dgm:cxn modelId="{2F079FC4-A45A-4FCF-8606-5BA2B1C6EBF5}" type="presOf" srcId="{88DA4D66-CADA-49E8-8B50-5861D1EBFF71}" destId="{4250AE5C-012F-43A0-B1E9-B9F521F1A2A6}" srcOrd="0" destOrd="0" presId="urn:microsoft.com/office/officeart/2009/3/layout/IncreasingArrowsProcess"/>
    <dgm:cxn modelId="{221F31DC-15E5-4A9E-8D50-E35FC2BC9A5A}" srcId="{88DA4D66-CADA-49E8-8B50-5861D1EBFF71}" destId="{1DA1784F-C329-4E00-9D79-046BCEB4FE91}" srcOrd="1" destOrd="0" parTransId="{487778C0-EE70-47C0-98EA-ED241DC6AE67}" sibTransId="{A565613A-4311-427C-919E-0367A7B38629}"/>
    <dgm:cxn modelId="{B71BB184-5858-4473-971B-C8A6F2E36FF8}" type="presParOf" srcId="{4250AE5C-012F-43A0-B1E9-B9F521F1A2A6}" destId="{3552694E-2E84-49A2-96BD-31DCA3E8795E}" srcOrd="0" destOrd="0" presId="urn:microsoft.com/office/officeart/2009/3/layout/IncreasingArrowsProcess"/>
    <dgm:cxn modelId="{9D8C5280-4089-4166-83EB-2F2D9749BDB3}" type="presParOf" srcId="{4250AE5C-012F-43A0-B1E9-B9F521F1A2A6}" destId="{1851069F-2595-4068-89B9-2A2D42684CEA}" srcOrd="1" destOrd="0" presId="urn:microsoft.com/office/officeart/2009/3/layout/IncreasingArrowsProcess"/>
    <dgm:cxn modelId="{C91E9C09-E037-4659-A013-F234D3543BE1}" type="presParOf" srcId="{4250AE5C-012F-43A0-B1E9-B9F521F1A2A6}" destId="{426F2A1A-9B0D-46E3-8266-26C55393D89B}" srcOrd="2" destOrd="0" presId="urn:microsoft.com/office/officeart/2009/3/layout/IncreasingArrowsProcess"/>
  </dgm:cxnLst>
  <dgm:bg>
    <a:solidFill>
      <a:srgbClr val="595959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8EA0C-51BC-46D0-A4D3-D33428871FB0}">
      <dsp:nvSpPr>
        <dsp:cNvPr id="0" name=""/>
        <dsp:cNvSpPr/>
      </dsp:nvSpPr>
      <dsp:spPr>
        <a:xfrm>
          <a:off x="0" y="545782"/>
          <a:ext cx="56388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4E63-A140-4E7A-BEB4-60712E5A4C0B}">
      <dsp:nvSpPr>
        <dsp:cNvPr id="0" name=""/>
        <dsp:cNvSpPr/>
      </dsp:nvSpPr>
      <dsp:spPr>
        <a:xfrm>
          <a:off x="281940" y="104637"/>
          <a:ext cx="4023379" cy="603505"/>
        </a:xfrm>
        <a:prstGeom prst="roundRect">
          <a:avLst/>
        </a:prstGeom>
        <a:solidFill>
          <a:srgbClr val="7C99CD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baseline="0" dirty="0" err="1"/>
            <a:t>Wapta</a:t>
          </a:r>
          <a:r>
            <a:rPr lang="en-CA" sz="1200" kern="1200" baseline="0" dirty="0"/>
            <a:t> Icefield Ski Traverse, Canada</a:t>
          </a:r>
          <a:endParaRPr lang="en-US" sz="1200" kern="1200" dirty="0"/>
        </a:p>
      </dsp:txBody>
      <dsp:txXfrm>
        <a:off x="311401" y="134098"/>
        <a:ext cx="3964457" cy="544583"/>
      </dsp:txXfrm>
    </dsp:sp>
    <dsp:sp modelId="{2BBB4330-5484-4018-BD64-E9BEDF83BF15}">
      <dsp:nvSpPr>
        <dsp:cNvPr id="0" name=""/>
        <dsp:cNvSpPr/>
      </dsp:nvSpPr>
      <dsp:spPr>
        <a:xfrm>
          <a:off x="0" y="1323527"/>
          <a:ext cx="56388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5705E-D46C-445B-9D20-F9C09BB64EEA}">
      <dsp:nvSpPr>
        <dsp:cNvPr id="0" name=""/>
        <dsp:cNvSpPr/>
      </dsp:nvSpPr>
      <dsp:spPr>
        <a:xfrm>
          <a:off x="281940" y="882382"/>
          <a:ext cx="4023379" cy="603505"/>
        </a:xfrm>
        <a:prstGeom prst="roundRect">
          <a:avLst/>
        </a:prstGeom>
        <a:solidFill>
          <a:srgbClr val="96C83D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baseline="0" dirty="0" err="1"/>
            <a:t>Berner</a:t>
          </a:r>
          <a:r>
            <a:rPr lang="en-CA" sz="1200" kern="1200" baseline="0" dirty="0"/>
            <a:t> </a:t>
          </a:r>
          <a:r>
            <a:rPr lang="en-CA" sz="1200" kern="1200" baseline="0" dirty="0" err="1"/>
            <a:t>Oberland</a:t>
          </a:r>
          <a:r>
            <a:rPr lang="en-CA" sz="1200" kern="1200" baseline="0" dirty="0"/>
            <a:t> Ski Tour, Switzerland</a:t>
          </a:r>
          <a:endParaRPr lang="en-US" sz="1200" kern="1200" dirty="0"/>
        </a:p>
      </dsp:txBody>
      <dsp:txXfrm>
        <a:off x="311401" y="911843"/>
        <a:ext cx="3964457" cy="544583"/>
      </dsp:txXfrm>
    </dsp:sp>
    <dsp:sp modelId="{E40B95E2-A1BD-4940-85DB-308549DF7C0F}">
      <dsp:nvSpPr>
        <dsp:cNvPr id="0" name=""/>
        <dsp:cNvSpPr/>
      </dsp:nvSpPr>
      <dsp:spPr>
        <a:xfrm>
          <a:off x="0" y="2101272"/>
          <a:ext cx="56388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AE2BC-177E-4C7E-893E-A22530495A11}">
      <dsp:nvSpPr>
        <dsp:cNvPr id="0" name=""/>
        <dsp:cNvSpPr/>
      </dsp:nvSpPr>
      <dsp:spPr>
        <a:xfrm>
          <a:off x="281940" y="1660127"/>
          <a:ext cx="4023379" cy="603505"/>
        </a:xfrm>
        <a:prstGeom prst="roundRect">
          <a:avLst/>
        </a:prstGeom>
        <a:solidFill>
          <a:srgbClr val="A58A67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baseline="0"/>
            <a:t>La Vanoise Ski Tour, France</a:t>
          </a:r>
          <a:endParaRPr lang="en-US" sz="1200" kern="1200"/>
        </a:p>
      </dsp:txBody>
      <dsp:txXfrm>
        <a:off x="311401" y="1689588"/>
        <a:ext cx="3964457" cy="544583"/>
      </dsp:txXfrm>
    </dsp:sp>
    <dsp:sp modelId="{1D6B5376-E4C7-421D-AC80-D938B8C2D602}">
      <dsp:nvSpPr>
        <dsp:cNvPr id="0" name=""/>
        <dsp:cNvSpPr/>
      </dsp:nvSpPr>
      <dsp:spPr>
        <a:xfrm>
          <a:off x="0" y="2879017"/>
          <a:ext cx="56388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7FD02-CF33-428A-AE56-8EAEDDDADB92}">
      <dsp:nvSpPr>
        <dsp:cNvPr id="0" name=""/>
        <dsp:cNvSpPr/>
      </dsp:nvSpPr>
      <dsp:spPr>
        <a:xfrm>
          <a:off x="281940" y="2437872"/>
          <a:ext cx="4023379" cy="603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baseline="0"/>
            <a:t>Haute Route, Switzerland</a:t>
          </a:r>
          <a:endParaRPr lang="en-US" sz="1200" kern="1200"/>
        </a:p>
      </dsp:txBody>
      <dsp:txXfrm>
        <a:off x="311401" y="2467333"/>
        <a:ext cx="3964457" cy="544583"/>
      </dsp:txXfrm>
    </dsp:sp>
    <dsp:sp modelId="{236E8A8E-4715-4B89-B2FA-EF298A8B37A5}">
      <dsp:nvSpPr>
        <dsp:cNvPr id="0" name=""/>
        <dsp:cNvSpPr/>
      </dsp:nvSpPr>
      <dsp:spPr>
        <a:xfrm>
          <a:off x="0" y="3656762"/>
          <a:ext cx="56388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3EAC-EC61-42E9-B745-9113FD562AD6}">
      <dsp:nvSpPr>
        <dsp:cNvPr id="0" name=""/>
        <dsp:cNvSpPr/>
      </dsp:nvSpPr>
      <dsp:spPr>
        <a:xfrm>
          <a:off x="281940" y="3215617"/>
          <a:ext cx="4023379" cy="603505"/>
        </a:xfrm>
        <a:prstGeom prst="roundRect">
          <a:avLst/>
        </a:prstGeom>
        <a:solidFill>
          <a:srgbClr val="9B6D5C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baseline="0"/>
            <a:t>Monte Rosa Ski Tour, Switzerland</a:t>
          </a:r>
          <a:endParaRPr lang="en-US" sz="1200" kern="1200"/>
        </a:p>
      </dsp:txBody>
      <dsp:txXfrm>
        <a:off x="311401" y="3245078"/>
        <a:ext cx="3964457" cy="544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2694E-2E84-49A2-96BD-31DCA3E8795E}">
      <dsp:nvSpPr>
        <dsp:cNvPr id="0" name=""/>
        <dsp:cNvSpPr/>
      </dsp:nvSpPr>
      <dsp:spPr>
        <a:xfrm>
          <a:off x="32536" y="533403"/>
          <a:ext cx="7741074" cy="2106319"/>
        </a:xfrm>
        <a:prstGeom prst="rightArrow">
          <a:avLst>
            <a:gd name="adj1" fmla="val 50000"/>
            <a:gd name="adj2" fmla="val 50000"/>
          </a:avLst>
        </a:prstGeom>
        <a:solidFill>
          <a:srgbClr val="7C99CD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254000" bIns="18146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Marketing and Promotion</a:t>
          </a:r>
        </a:p>
      </dsp:txBody>
      <dsp:txXfrm>
        <a:off x="32536" y="1059983"/>
        <a:ext cx="7214494" cy="1053159"/>
      </dsp:txXfrm>
    </dsp:sp>
    <dsp:sp modelId="{1851069F-2595-4068-89B9-2A2D42684CEA}">
      <dsp:nvSpPr>
        <dsp:cNvPr id="0" name=""/>
        <dsp:cNvSpPr/>
      </dsp:nvSpPr>
      <dsp:spPr>
        <a:xfrm>
          <a:off x="2247906" y="1524001"/>
          <a:ext cx="5431231" cy="1880246"/>
        </a:xfrm>
        <a:prstGeom prst="rightArrow">
          <a:avLst>
            <a:gd name="adj1" fmla="val 50000"/>
            <a:gd name="adj2" fmla="val 50000"/>
          </a:avLst>
        </a:prstGeom>
        <a:solidFill>
          <a:srgbClr val="96C83D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1814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Sales</a:t>
          </a:r>
        </a:p>
      </dsp:txBody>
      <dsp:txXfrm>
        <a:off x="2247906" y="1994063"/>
        <a:ext cx="4961170" cy="940123"/>
      </dsp:txXfrm>
    </dsp:sp>
    <dsp:sp modelId="{426F2A1A-9B0D-46E3-8266-26C55393D89B}">
      <dsp:nvSpPr>
        <dsp:cNvPr id="0" name=""/>
        <dsp:cNvSpPr/>
      </dsp:nvSpPr>
      <dsp:spPr>
        <a:xfrm>
          <a:off x="3467086" y="2362202"/>
          <a:ext cx="4127092" cy="1664860"/>
        </a:xfrm>
        <a:prstGeom prst="rightArrow">
          <a:avLst>
            <a:gd name="adj1" fmla="val 50000"/>
            <a:gd name="adj2" fmla="val 50000"/>
          </a:avLst>
        </a:prstGeom>
        <a:solidFill>
          <a:srgbClr val="A58A67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254000" bIns="18146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Scheduling</a:t>
          </a:r>
        </a:p>
      </dsp:txBody>
      <dsp:txXfrm>
        <a:off x="3467086" y="2778417"/>
        <a:ext cx="3710877" cy="83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344-B07F-4603-9DEC-7F5EFF05412C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87C85-C642-4F74-8AD2-B8A881FC9E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79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Ski Tours from </a:t>
            </a:r>
            <a:r>
              <a:rPr lang="en-CA" dirty="0" err="1"/>
              <a:t>Tolano</a:t>
            </a:r>
            <a:r>
              <a:rPr lang="en-CA" dirty="0"/>
              <a:t> Adventures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7C85-C642-4F74-8AD2-B8A881FC9EB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69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We’re excited to</a:t>
            </a:r>
            <a:r>
              <a:rPr lang="en-CA" baseline="0" dirty="0"/>
              <a:t> present 5 new ski tours: one in Canada and four in Europe.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7C85-C642-4F74-8AD2-B8A881FC9EB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11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And so is the snowfall.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87C85-C642-4F74-8AD2-B8A881FC9E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73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0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8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7540-F0DD-4FA9-93C1-8CC4EB46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83D4-8330-4B8A-8613-50F9B3FB9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F72F-8F18-46CE-9FBB-86E9A2D0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ED8D-C0E1-4506-A862-35B2848E4357}" type="datetimeFigureOut">
              <a:rPr lang="en-US" smtClean="0"/>
              <a:t>21/05/2025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B276-127A-4182-BA0C-05C13FD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9AE4-6F73-40F2-9883-6EF90E65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6DE8-4A41-47EB-A3C4-F19811878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879D-F58E-4049-BADD-F34A8D9A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71F-7BAC-4A88-8C07-8B8463E75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700F7-65FF-44ED-BE6D-D5C8A8E18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9C3-2AEE-4662-98DB-46EF6D6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1DE4-E0D8-42AD-B3F8-64E48D9631FA}" type="datetimeFigureOut">
              <a:rPr lang="en-US" smtClean="0"/>
              <a:t>21/05/2025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304-A077-4843-AE6D-22F666EC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322D-9EE6-441B-86D2-83ABE571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C54B-775E-4FAB-BFFF-DE60444E7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4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0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0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2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8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0800000">
            <a:off x="5964175" y="4780316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8F393A-CE2B-476A-A482-89D08E3B6AF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0800000">
            <a:off x="946404" y="4765658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997" y="460089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7747BB-72AC-4CC2-85A8-05B68A525F44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8549" y="39977"/>
            <a:ext cx="1740223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0" advTm="4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D75DD-19B1-4C09-AA97-5B72BBEE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C5929-10AA-4350-A662-8961CD2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9A59-1A86-461D-9854-66210610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1DE4-E0D8-42AD-B3F8-64E48D9631FA}" type="datetimeFigureOut">
              <a:rPr lang="en-US" smtClean="0"/>
              <a:t>21/05/2025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A933-7B21-4F6D-82D8-27A4F712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6626-8A20-4920-97E6-88037651E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C54B-775E-4FAB-BFFF-DE60444E7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075" indent="-346075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Wingdings" panose="05000000000000000000" pitchFamily="2" charset="2"/>
        <a:buChar char="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Wingdings" panose="05000000000000000000" pitchFamily="2" charset="2"/>
        <a:buChar char="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2" y="0"/>
            <a:ext cx="567075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" y="1371106"/>
            <a:ext cx="4962617" cy="2394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38567" y="569214"/>
            <a:ext cx="2036515" cy="3031236"/>
          </a:xfrm>
        </p:spPr>
        <p:txBody>
          <a:bodyPr>
            <a:normAutofit/>
          </a:bodyPr>
          <a:lstStyle/>
          <a:p>
            <a:r>
              <a:rPr lang="en-CA" sz="4100"/>
              <a:t>New Ski Tours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38567" y="3600450"/>
            <a:ext cx="2036516" cy="1268730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chemeClr val="tx1">
                    <a:lumMod val="85000"/>
                  </a:schemeClr>
                </a:solidFill>
              </a:rPr>
              <a:t>Tolano Adventures</a:t>
            </a:r>
          </a:p>
        </p:txBody>
      </p:sp>
    </p:spTree>
    <p:extLst>
      <p:ext uri="{BB962C8B-B14F-4D97-AF65-F5344CB8AC3E}">
        <p14:creationId xmlns:p14="http://schemas.microsoft.com/office/powerpoint/2010/main" val="2962450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950">
        <p15:prstTrans prst="curtains"/>
      </p:transition>
    </mc:Choice>
    <mc:Fallback xmlns="">
      <p:transition spd="slow" advTm="29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263128"/>
            <a:ext cx="7269480" cy="632222"/>
          </a:xfrm>
        </p:spPr>
        <p:txBody>
          <a:bodyPr>
            <a:noAutofit/>
          </a:bodyPr>
          <a:lstStyle/>
          <a:p>
            <a:r>
              <a:rPr lang="en-CA" sz="4400" spc="300" dirty="0"/>
              <a:t>Agenda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4792"/>
              </p:ext>
            </p:extLst>
          </p:nvPr>
        </p:nvGraphicFramePr>
        <p:xfrm>
          <a:off x="533400" y="895350"/>
          <a:ext cx="5638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4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97">
        <p:fade/>
      </p:transition>
    </mc:Choice>
    <mc:Fallback xmlns="">
      <p:transition spd="med" advTm="469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7010" y="120649"/>
            <a:ext cx="1392583" cy="2102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250" y="3070410"/>
            <a:ext cx="1412376" cy="19634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-4177" r="20806" b="4177"/>
          <a:stretch/>
        </p:blipFill>
        <p:spPr bwMode="auto">
          <a:xfrm>
            <a:off x="0" y="-1"/>
            <a:ext cx="2859067" cy="2926080"/>
          </a:xfrm>
          <a:custGeom>
            <a:avLst/>
            <a:gdLst>
              <a:gd name="connsiteX0" fmla="*/ 0 w 3762123"/>
              <a:gd name="connsiteY0" fmla="*/ 0 h 3772147"/>
              <a:gd name="connsiteX1" fmla="*/ 3762123 w 3762123"/>
              <a:gd name="connsiteY1" fmla="*/ 0 h 3772147"/>
              <a:gd name="connsiteX2" fmla="*/ 3762123 w 3762123"/>
              <a:gd name="connsiteY2" fmla="*/ 2803198 h 3772147"/>
              <a:gd name="connsiteX3" fmla="*/ 1898122 w 3762123"/>
              <a:gd name="connsiteY3" fmla="*/ 2803198 h 3772147"/>
              <a:gd name="connsiteX4" fmla="*/ 1898122 w 3762123"/>
              <a:gd name="connsiteY4" fmla="*/ 3772147 h 3772147"/>
              <a:gd name="connsiteX5" fmla="*/ 0 w 3762123"/>
              <a:gd name="connsiteY5" fmla="*/ 3772147 h 377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123" h="3772147">
                <a:moveTo>
                  <a:pt x="0" y="0"/>
                </a:moveTo>
                <a:lnTo>
                  <a:pt x="3762123" y="0"/>
                </a:lnTo>
                <a:lnTo>
                  <a:pt x="3762123" y="2803198"/>
                </a:lnTo>
                <a:lnTo>
                  <a:pt x="1898122" y="2803198"/>
                </a:lnTo>
                <a:lnTo>
                  <a:pt x="1898122" y="3772147"/>
                </a:lnTo>
                <a:lnTo>
                  <a:pt x="0" y="37721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7" r="15367"/>
          <a:stretch/>
        </p:blipFill>
        <p:spPr bwMode="auto">
          <a:xfrm>
            <a:off x="1695824" y="2355822"/>
            <a:ext cx="2799441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84" y="120649"/>
            <a:ext cx="1767977" cy="2311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200"/>
              </a:spcBef>
              <a:spcAft>
                <a:spcPts val="1200"/>
              </a:spcAft>
            </a:pPr>
            <a:r>
              <a:rPr lang="en-US" sz="3600" spc="-50" dirty="0">
                <a:solidFill>
                  <a:schemeClr val="tx1"/>
                </a:solidFill>
              </a:rPr>
              <a:t>Hiking</a:t>
            </a:r>
            <a:endParaRPr lang="en-US" sz="1400" spc="-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5007" y="848682"/>
            <a:ext cx="916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Haute Route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68" y="3832988"/>
            <a:ext cx="2493264" cy="12009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774" y="3451990"/>
            <a:ext cx="1207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Wapta</a:t>
            </a:r>
            <a:r>
              <a:rPr lang="en-CA" dirty="0">
                <a:solidFill>
                  <a:schemeClr val="bg1"/>
                </a:solidFill>
              </a:rPr>
              <a:t> Icefield Ski Traverse</a:t>
            </a:r>
          </a:p>
        </p:txBody>
      </p:sp>
    </p:spTree>
    <p:extLst>
      <p:ext uri="{BB962C8B-B14F-4D97-AF65-F5344CB8AC3E}">
        <p14:creationId xmlns:p14="http://schemas.microsoft.com/office/powerpoint/2010/main" val="29141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9294975"/>
              </p:ext>
            </p:extLst>
          </p:nvPr>
        </p:nvGraphicFramePr>
        <p:xfrm>
          <a:off x="1143000" y="1123950"/>
          <a:ext cx="6902450" cy="356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09550"/>
            <a:ext cx="4419600" cy="630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5AB6C"/>
                </a:solidFill>
              </a:rPr>
              <a:t>Annual Snowfall</a:t>
            </a:r>
          </a:p>
        </p:txBody>
      </p:sp>
    </p:spTree>
    <p:extLst>
      <p:ext uri="{BB962C8B-B14F-4D97-AF65-F5344CB8AC3E}">
        <p14:creationId xmlns:p14="http://schemas.microsoft.com/office/powerpoint/2010/main" val="12054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45">
        <p:fade/>
      </p:transition>
    </mc:Choice>
    <mc:Fallback xmlns="">
      <p:transition spd="med" advTm="234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2927462"/>
              </p:ext>
            </p:extLst>
          </p:nvPr>
        </p:nvGraphicFramePr>
        <p:xfrm>
          <a:off x="647700" y="514350"/>
          <a:ext cx="7848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9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43">
        <p:fade/>
      </p:transition>
    </mc:Choice>
    <mc:Fallback xmlns="">
      <p:transition spd="med" advTm="154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of the 10 most valuable brands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It’s not easy to create a valuable brand. The companies in the following list, which was created from a study of Brandirectory.com, are characterized by having some particular features: </a:t>
            </a:r>
          </a:p>
          <a:p>
            <a:pPr marL="0" indent="0">
              <a:buNone/>
            </a:pPr>
            <a:r>
              <a:rPr lang="en-US" dirty="0"/>
              <a:t>Emotional connection</a:t>
            </a:r>
          </a:p>
          <a:p>
            <a:pPr marL="0" indent="0">
              <a:buNone/>
            </a:pPr>
            <a:r>
              <a:rPr lang="en-US" dirty="0"/>
              <a:t>Sustainability</a:t>
            </a:r>
          </a:p>
          <a:p>
            <a:pPr marL="0" indent="0">
              <a:buNone/>
            </a:pPr>
            <a:r>
              <a:rPr lang="en-US" dirty="0"/>
              <a:t>Financial leverage</a:t>
            </a:r>
          </a:p>
          <a:p>
            <a:pPr marL="0" indent="0">
              <a:buNone/>
            </a:pPr>
            <a:r>
              <a:rPr lang="en-US" dirty="0"/>
              <a:t>Consumer loyalty</a:t>
            </a:r>
          </a:p>
          <a:p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4459986" y="1529335"/>
          <a:ext cx="4462463" cy="245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0">
                  <a:extLst>
                    <a:ext uri="{9D8B030D-6E8A-4147-A177-3AD203B41FA5}">
                      <a16:colId xmlns:a16="http://schemas.microsoft.com/office/drawing/2014/main" val="1701754631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1366228347"/>
                    </a:ext>
                  </a:extLst>
                </a:gridCol>
                <a:gridCol w="981314">
                  <a:extLst>
                    <a:ext uri="{9D8B030D-6E8A-4147-A177-3AD203B41FA5}">
                      <a16:colId xmlns:a16="http://schemas.microsoft.com/office/drawing/2014/main" val="3458025657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504927314"/>
                    </a:ext>
                  </a:extLst>
                </a:gridCol>
                <a:gridCol w="888444">
                  <a:extLst>
                    <a:ext uri="{9D8B030D-6E8A-4147-A177-3AD203B41FA5}">
                      <a16:colId xmlns:a16="http://schemas.microsoft.com/office/drawing/2014/main" val="37931788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Current </a:t>
                      </a:r>
                    </a:p>
                    <a:p>
                      <a:pPr algn="ctr"/>
                      <a:r>
                        <a:rPr lang="en-US" sz="800" noProof="0" dirty="0"/>
                        <a:t>Rank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Previous</a:t>
                      </a:r>
                    </a:p>
                    <a:p>
                      <a:pPr algn="ctr"/>
                      <a:r>
                        <a:rPr lang="en-US" sz="800" noProof="0" dirty="0"/>
                        <a:t>Rank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Band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Country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Value in </a:t>
                      </a:r>
                    </a:p>
                    <a:p>
                      <a:pPr algn="ctr"/>
                      <a:r>
                        <a:rPr lang="en-US" sz="800" noProof="0" dirty="0"/>
                        <a:t>Millions of USD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783804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170,276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55146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Google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120,314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68793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Coca-Cola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78,423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10354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67,670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601281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IBM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65,095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278959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Toyota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JAPAN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49,048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310663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Samsung</a:t>
                      </a:r>
                      <a:r>
                        <a:rPr lang="es-MX" sz="800" dirty="0"/>
                        <a:t> </a:t>
                      </a:r>
                      <a:r>
                        <a:rPr lang="en-US" sz="800" noProof="0" dirty="0"/>
                        <a:t>Group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KOREA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45,297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7629014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General Electric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42,267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48875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McDonalds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39,809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048572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Amazon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USA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37,948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443888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BMW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GERMANY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/>
                        <a:t>37,212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433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2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2A63-1475-4079-A816-9CC81ACD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rtl="0"/>
            <a:r>
              <a:rPr lang="en-US" b="1" i="0" u="none" strike="noStrike" baseline="0" dirty="0">
                <a:solidFill>
                  <a:prstClr val="black"/>
                </a:solidFill>
              </a:rPr>
              <a:t>Emotional Response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FB5147-B1F0-4FEB-AEFE-4F2A59811B20}"/>
              </a:ext>
            </a:extLst>
          </p:cNvPr>
          <p:cNvGraphicFramePr>
            <a:graphicFrameLocks noGrp="1"/>
          </p:cNvGraphicFramePr>
          <p:nvPr/>
        </p:nvGraphicFramePr>
        <p:xfrm>
          <a:off x="759657" y="1403252"/>
          <a:ext cx="7586004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3647678674"/>
                    </a:ext>
                  </a:extLst>
                </a:gridCol>
                <a:gridCol w="1853419">
                  <a:extLst>
                    <a:ext uri="{9D8B030D-6E8A-4147-A177-3AD203B41FA5}">
                      <a16:colId xmlns:a16="http://schemas.microsoft.com/office/drawing/2014/main" val="4172241136"/>
                    </a:ext>
                  </a:extLst>
                </a:gridCol>
                <a:gridCol w="1853419">
                  <a:extLst>
                    <a:ext uri="{9D8B030D-6E8A-4147-A177-3AD203B41FA5}">
                      <a16:colId xmlns:a16="http://schemas.microsoft.com/office/drawing/2014/main" val="1712908628"/>
                    </a:ext>
                  </a:extLst>
                </a:gridCol>
                <a:gridCol w="1853419">
                  <a:extLst>
                    <a:ext uri="{9D8B030D-6E8A-4147-A177-3AD203B41FA5}">
                      <a16:colId xmlns:a16="http://schemas.microsoft.com/office/drawing/2014/main" val="20244267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Health/Beauty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Automobile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Food/Drink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857967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Humor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53871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Happiness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994315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Safety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9848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Family values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180727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Self-image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50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71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355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3887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368</TotalTime>
  <Words>229</Words>
  <Application>Microsoft Office PowerPoint</Application>
  <PresentationFormat>On-screen Show (16:9)</PresentationFormat>
  <Paragraphs>115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Wingdings</vt:lpstr>
      <vt:lpstr>Wingdings 2</vt:lpstr>
      <vt:lpstr>View</vt:lpstr>
      <vt:lpstr>Office Theme</vt:lpstr>
      <vt:lpstr>New Ski Tours</vt:lpstr>
      <vt:lpstr>Agenda</vt:lpstr>
      <vt:lpstr>Hiking</vt:lpstr>
      <vt:lpstr>Annual Snowfall</vt:lpstr>
      <vt:lpstr>PowerPoint Presentation</vt:lpstr>
      <vt:lpstr>List of the 10 most valuable brands</vt:lpstr>
      <vt:lpstr>Emotional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 Tours</dc:title>
  <dc:creator>Richard Reeves</dc:creator>
  <cp:lastModifiedBy>Minh Nguyen</cp:lastModifiedBy>
  <cp:revision>29</cp:revision>
  <dcterms:created xsi:type="dcterms:W3CDTF">2010-10-01T05:44:37Z</dcterms:created>
  <dcterms:modified xsi:type="dcterms:W3CDTF">2025-05-21T07:43:37Z</dcterms:modified>
</cp:coreProperties>
</file>