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710" r:id="rId1"/>
  </p:sldMasterIdLst>
  <p:notesMasterIdLst>
    <p:notesMasterId r:id="rId8"/>
  </p:notesMasterIdLst>
  <p:handoutMasterIdLst>
    <p:handoutMasterId r:id="rId9"/>
  </p:handoutMasterIdLst>
  <p:sldIdLst>
    <p:sldId id="257" r:id="rId2"/>
    <p:sldId id="260" r:id="rId3"/>
    <p:sldId id="268" r:id="rId4"/>
    <p:sldId id="266" r:id="rId5"/>
    <p:sldId id="265" r:id="rId6"/>
    <p:sldId id="269" r:id="rId7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</p:embeddedFontLst>
  <p:custShowLst>
    <p:custShow name="Intro" id="0">
      <p:sldLst>
        <p:sld r:id="rId2"/>
        <p:sld r:id="rId3"/>
      </p:sldLst>
    </p:custShow>
  </p:custShow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ora A. Collins" initials="DAC" lastIdx="1" clrIdx="0">
    <p:extLst>
      <p:ext uri="{19B8F6BF-5375-455C-9EA6-DF929625EA0E}">
        <p15:presenceInfo xmlns:p15="http://schemas.microsoft.com/office/powerpoint/2012/main" userId="Debora A. Collins" providerId="None"/>
      </p:ext>
    </p:extLst>
  </p:cmAuthor>
  <p:cmAuthor id="2" name="Sam Bellows" initials="SB" lastIdx="5" clrIdx="1">
    <p:extLst>
      <p:ext uri="{19B8F6BF-5375-455C-9EA6-DF929625EA0E}">
        <p15:presenceInfo xmlns:p15="http://schemas.microsoft.com/office/powerpoint/2012/main" userId="Sam Bell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CFF6"/>
    <a:srgbClr val="595959"/>
    <a:srgbClr val="128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12" autoAdjust="0"/>
    <p:restoredTop sz="94799" autoAdjust="0"/>
  </p:normalViewPr>
  <p:slideViewPr>
    <p:cSldViewPr snapToGrid="0">
      <p:cViewPr varScale="1">
        <p:scale>
          <a:sx n="105" d="100"/>
          <a:sy n="105" d="100"/>
        </p:scale>
        <p:origin x="139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60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Profit</a:t>
            </a:r>
            <a:r>
              <a:rPr lang="en-US" baseline="0" dirty="0"/>
              <a:t> by Department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76C-4D10-B818-0C0086E42EA8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76C-4D10-B818-0C0086E42EA8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76C-4D10-B818-0C0086E42EA8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76C-4D10-B818-0C0086E42EA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Technology</c:v>
                </c:pt>
                <c:pt idx="1">
                  <c:v>Organization</c:v>
                </c:pt>
                <c:pt idx="2">
                  <c:v>Management</c:v>
                </c:pt>
                <c:pt idx="3">
                  <c:v>Optimization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0.34</c:v>
                </c:pt>
                <c:pt idx="1">
                  <c:v>0.22</c:v>
                </c:pt>
                <c:pt idx="2">
                  <c:v>0.27</c:v>
                </c:pt>
                <c:pt idx="3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76C-4D10-B818-0C0086E42EA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Houseboat Vacations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01/01/2015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D56DD-E52B-4BE6-949E-985F1A717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85696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Houseboat Vacations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01/01/2015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AEAF6-14AB-40A5-8671-EAA33A54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32757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4AEAF6-14AB-40A5-8671-EAA33A540897}" type="slidenum">
              <a:rPr lang="en-US" smtClean="0"/>
              <a:t>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Houseboat Vacations</a:t>
            </a:r>
          </a:p>
        </p:txBody>
      </p:sp>
    </p:spTree>
    <p:extLst>
      <p:ext uri="{BB962C8B-B14F-4D97-AF65-F5344CB8AC3E}">
        <p14:creationId xmlns:p14="http://schemas.microsoft.com/office/powerpoint/2010/main" val="459164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4AEAF6-14AB-40A5-8671-EAA33A540897}" type="slidenum">
              <a:rPr lang="en-US" smtClean="0"/>
              <a:t>2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Houseboat Vacations</a:t>
            </a:r>
          </a:p>
        </p:txBody>
      </p:sp>
    </p:spTree>
    <p:extLst>
      <p:ext uri="{BB962C8B-B14F-4D97-AF65-F5344CB8AC3E}">
        <p14:creationId xmlns:p14="http://schemas.microsoft.com/office/powerpoint/2010/main" val="1213283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Profits for</a:t>
            </a:r>
            <a:r>
              <a:rPr lang="en-US" baseline="0" dirty="0"/>
              <a:t> the Management department were actually up from last year, despite several months of shrinking profit.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Houseboat Vacations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EAF6-14AB-40A5-8671-EAA33A5408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41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4AEAF6-14AB-40A5-8671-EAA33A540897}" type="slidenum">
              <a:rPr lang="en-US" smtClean="0"/>
              <a:t>5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Houseboat Vacations</a:t>
            </a:r>
          </a:p>
        </p:txBody>
      </p:sp>
    </p:spTree>
    <p:extLst>
      <p:ext uri="{BB962C8B-B14F-4D97-AF65-F5344CB8AC3E}">
        <p14:creationId xmlns:p14="http://schemas.microsoft.com/office/powerpoint/2010/main" val="280825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0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9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4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8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9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5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8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3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8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01/01/2015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7A880-D5B2-4076-B266-C2F2A9E7EB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0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C5D2EE-F09E-071D-C933-970AB08979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1" b="6714"/>
          <a:stretch/>
        </p:blipFill>
        <p:spPr>
          <a:xfrm>
            <a:off x="1704677" y="1125417"/>
            <a:ext cx="5734645" cy="321798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E48771-49DD-5E86-EE24-083F3BC3B380}"/>
              </a:ext>
            </a:extLst>
          </p:cNvPr>
          <p:cNvSpPr txBox="1"/>
          <p:nvPr/>
        </p:nvSpPr>
        <p:spPr>
          <a:xfrm>
            <a:off x="1301260" y="4466492"/>
            <a:ext cx="65414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Electric Scooter Company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875FA-BE62-ED6A-FDEF-FBAA03377BD2}"/>
              </a:ext>
            </a:extLst>
          </p:cNvPr>
          <p:cNvSpPr txBox="1"/>
          <p:nvPr/>
        </p:nvSpPr>
        <p:spPr>
          <a:xfrm>
            <a:off x="265176" y="6467932"/>
            <a:ext cx="457200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93545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About Scooter Rentals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628650" y="1940442"/>
            <a:ext cx="7569052" cy="3811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Leading the way with innovative business practices.</a:t>
            </a:r>
          </a:p>
          <a:p>
            <a:pPr marL="0" indent="0">
              <a:buNone/>
            </a:pPr>
            <a:r>
              <a:rPr lang="en-US" dirty="0"/>
              <a:t>Developing new and exciting technologies to make business more efficient.</a:t>
            </a:r>
          </a:p>
          <a:p>
            <a:pPr marL="0" indent="0" algn="l">
              <a:buNone/>
            </a:pPr>
            <a:r>
              <a:rPr lang="en-US" dirty="0"/>
              <a:t>Family owned and operated for nearly two decades.</a:t>
            </a:r>
          </a:p>
          <a:p>
            <a:pPr marL="0" indent="0" algn="l">
              <a:buNone/>
            </a:pPr>
            <a:r>
              <a:rPr lang="en-US" dirty="0"/>
              <a:t>International recognition.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3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 by Department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Chart 1.  Percent of company profit by department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173685"/>
              </p:ext>
            </p:extLst>
          </p:nvPr>
        </p:nvGraphicFramePr>
        <p:xfrm>
          <a:off x="3887788" y="987425"/>
          <a:ext cx="462915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750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Monthly Profit Fluctuations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113793"/>
              </p:ext>
            </p:extLst>
          </p:nvPr>
        </p:nvGraphicFramePr>
        <p:xfrm>
          <a:off x="4073284" y="1598613"/>
          <a:ext cx="4380251" cy="36612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2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Month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Tech.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Org.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Man.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</a:t>
                      </a:r>
                      <a:r>
                        <a:rPr lang="en-US" sz="17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January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4%</a:t>
                      </a:r>
                      <a:endParaRPr lang="en-US" sz="1700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4%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February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1%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2%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6%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March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2.5%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4%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4%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April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25%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May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0.5%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6%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6%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June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2%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July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1.5%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7%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6%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August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7%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1%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September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October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6%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10%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4%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November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10%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12%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16%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December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2%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7%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0" y="2057400"/>
            <a:ext cx="3186785" cy="3811588"/>
          </a:xfrm>
        </p:spPr>
        <p:txBody>
          <a:bodyPr>
            <a:normAutofit/>
          </a:bodyPr>
          <a:lstStyle/>
          <a:p>
            <a:r>
              <a:rPr lang="en-US" dirty="0"/>
              <a:t>Table 1.  Monthly profit increase/decrease by percent</a:t>
            </a:r>
          </a:p>
        </p:txBody>
      </p:sp>
    </p:spTree>
    <p:extLst>
      <p:ext uri="{BB962C8B-B14F-4D97-AF65-F5344CB8AC3E}">
        <p14:creationId xmlns:p14="http://schemas.microsoft.com/office/powerpoint/2010/main" val="2747502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830035" y="2052087"/>
            <a:ext cx="475488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Scooter Rentals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Our new scooters have improved stability, which minimizes crashes. We’ve come a long way from the electric scooters prototypes that crashed so often riders felt they had to wear a suit of armor to feel safe!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5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BB73D2-CBEC-47F8-A6F7-7E9FA30D9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0035" y="995363"/>
            <a:ext cx="4629150" cy="48736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8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D5B2668-A36C-52C0-95E3-44E4608D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Scooter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A8475B-6A09-6537-C4B9-61D91EB3A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Xiaomi</a:t>
            </a:r>
          </a:p>
          <a:p>
            <a:r>
              <a:rPr lang="en-US" dirty="0"/>
              <a:t>Huawei</a:t>
            </a:r>
          </a:p>
          <a:p>
            <a:r>
              <a:rPr lang="en-US"/>
              <a:t>Other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AA655-6F30-DC40-6A8F-DA663EE4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77A89-8D7D-D4C5-1445-E1A94D75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4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18169</TotalTime>
  <Words>319</Words>
  <Application>Microsoft Office PowerPoint</Application>
  <PresentationFormat>On-screen Show (4:3)</PresentationFormat>
  <Paragraphs>100</Paragraphs>
  <Slides>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  <vt:variant>
        <vt:lpstr>Custom Shows</vt:lpstr>
      </vt:variant>
      <vt:variant>
        <vt:i4>1</vt:i4>
      </vt:variant>
    </vt:vector>
  </HeadingPairs>
  <TitlesOfParts>
    <vt:vector size="11" baseType="lpstr">
      <vt:lpstr>Arial</vt:lpstr>
      <vt:lpstr>Consolas</vt:lpstr>
      <vt:lpstr>Calibri</vt:lpstr>
      <vt:lpstr>Office Theme</vt:lpstr>
      <vt:lpstr>PowerPoint Presentation</vt:lpstr>
      <vt:lpstr>About Scooter Rentals</vt:lpstr>
      <vt:lpstr>Profit by Department</vt:lpstr>
      <vt:lpstr>Monthly Profit Fluctuations</vt:lpstr>
      <vt:lpstr>Scooter Rentals</vt:lpstr>
      <vt:lpstr>Scooter</vt:lpstr>
      <vt:lpstr>Intro</vt:lpstr>
    </vt:vector>
  </TitlesOfParts>
  <Company>IT Learning Consulting,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Vacations</dc:subject>
  <dc:creator>Sam Bellows</dc:creator>
  <cp:lastModifiedBy>Nguyễn Hoàng Minh</cp:lastModifiedBy>
  <cp:revision>106</cp:revision>
  <dcterms:created xsi:type="dcterms:W3CDTF">2014-10-31T20:19:00Z</dcterms:created>
  <dcterms:modified xsi:type="dcterms:W3CDTF">2025-05-28T14:21:48Z</dcterms:modified>
  <cp:contentStatus>Final Draft</cp:contentStatus>
</cp:coreProperties>
</file>