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handoutMasterIdLst>
    <p:handoutMasterId r:id="rId7"/>
  </p:handoutMasterIdLst>
  <p:sldIdLst>
    <p:sldId id="256" r:id="rId2"/>
    <p:sldId id="257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73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388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28/05/2025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5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28/05/2025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5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28/05/2025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2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28/05/2025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1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28/05/2025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85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28/05/2025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0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28/05/2025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3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28/05/2025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5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28/05/2025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7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28/05/2025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6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28/05/2025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1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28/05/2025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2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33550" y="276225"/>
            <a:ext cx="10058400" cy="1279525"/>
          </a:xfrm>
        </p:spPr>
        <p:txBody>
          <a:bodyPr>
            <a:normAutofit/>
          </a:bodyPr>
          <a:lstStyle/>
          <a:p>
            <a:pPr algn="r"/>
            <a:r>
              <a:rPr lang="en-US" sz="7200" b="1" dirty="0" err="1">
                <a:solidFill>
                  <a:schemeClr val="accent1"/>
                </a:solidFill>
              </a:rPr>
              <a:t>Mountian</a:t>
            </a:r>
            <a:r>
              <a:rPr lang="en-US" sz="7200" b="1" dirty="0">
                <a:solidFill>
                  <a:schemeClr val="accent1"/>
                </a:solidFill>
              </a:rPr>
              <a:t> Biking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133600" y="1555750"/>
            <a:ext cx="9591675" cy="11430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accent1"/>
                </a:solidFill>
              </a:rPr>
              <a:t>Moab, Utah</a:t>
            </a:r>
          </a:p>
        </p:txBody>
      </p:sp>
    </p:spTree>
    <p:extLst>
      <p:ext uri="{BB962C8B-B14F-4D97-AF65-F5344CB8AC3E}">
        <p14:creationId xmlns:p14="http://schemas.microsoft.com/office/powerpoint/2010/main" val="419282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Mountain Bike Moab, Utah?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F2BF92A-7C03-F6F4-50B9-284B5AA2154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24634247"/>
              </p:ext>
            </p:extLst>
          </p:nvPr>
        </p:nvGraphicFramePr>
        <p:xfrm>
          <a:off x="1096963" y="1846263"/>
          <a:ext cx="32924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6237">
                  <a:extLst>
                    <a:ext uri="{9D8B030D-6E8A-4147-A177-3AD203B41FA5}">
                      <a16:colId xmlns:a16="http://schemas.microsoft.com/office/drawing/2014/main" val="1827202692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3184083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8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7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48395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CAB3F6-AC64-12C6-D963-106A4F295D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163848"/>
              </p:ext>
            </p:extLst>
          </p:nvPr>
        </p:nvGraphicFramePr>
        <p:xfrm>
          <a:off x="1096963" y="1846263"/>
          <a:ext cx="10058400" cy="3739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8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73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/>
                        <a:t>Trail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Route Map</a:t>
                      </a:r>
                      <a:endParaRPr 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Elevation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Difficulty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1. Navajo Rocks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17 miles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5,606 ft.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All-mountain, downhill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Intermediate to Advanced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66">
                <a:tc>
                  <a:txBody>
                    <a:bodyPr/>
                    <a:lstStyle/>
                    <a:p>
                      <a:r>
                        <a:rPr lang="en-US" sz="2000" dirty="0"/>
                        <a:t>2. Slickrock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 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4,623 ft.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Lots of Slickrock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Beginner to Intermediate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7">
                <a:tc>
                  <a:txBody>
                    <a:bodyPr/>
                    <a:lstStyle/>
                    <a:p>
                      <a:r>
                        <a:rPr lang="en-US" sz="2000" dirty="0"/>
                        <a:t>3. Whole Enchilada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34 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11,126 ft.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Everything!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Difficult to Expert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837">
                <a:tc>
                  <a:txBody>
                    <a:bodyPr/>
                    <a:lstStyle/>
                    <a:p>
                      <a:r>
                        <a:rPr lang="en-US" sz="2000" dirty="0"/>
                        <a:t>4. Captain Ahab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 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4,689 ft.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Slickrock, ledges and dirt.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Intermediate to Advanced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2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5. Klondike Bluffs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64 miles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5,347 ft.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Singletrack, non-motorized trails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Beginner to Advanced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58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Rafting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Jeeping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Hiking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Canyoneering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Photography</a:t>
            </a:r>
          </a:p>
        </p:txBody>
      </p:sp>
    </p:spTree>
    <p:extLst>
      <p:ext uri="{BB962C8B-B14F-4D97-AF65-F5344CB8AC3E}">
        <p14:creationId xmlns:p14="http://schemas.microsoft.com/office/powerpoint/2010/main" val="225808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Adventurous Trails!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Trails range from easy scenic rides to the ultimate in challenging slickrock trails, providing opportunities for all to experience the beauty and solitude of a mountain biking adventure.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/>
        </p:blipFill>
        <p:spPr>
          <a:xfrm>
            <a:off x="6283634" y="2353931"/>
            <a:ext cx="4872046" cy="3006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882201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367</TotalTime>
  <Words>149</Words>
  <Application>Microsoft Office PowerPoint</Application>
  <PresentationFormat>Widescreen</PresentationFormat>
  <Paragraphs>48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Mountian Biking</vt:lpstr>
      <vt:lpstr>Why Mountain Bike Moab, Utah?</vt:lpstr>
      <vt:lpstr>Most Popular</vt:lpstr>
      <vt:lpstr>Other Activities</vt:lpstr>
      <vt:lpstr>Adventurous Trails!</vt:lpstr>
    </vt:vector>
  </TitlesOfParts>
  <Company>IT Learning Consulting,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Jeeping</dc:title>
  <dc:creator>Debbie Collins</dc:creator>
  <cp:lastModifiedBy>Nguyễn Hoàng Minh</cp:lastModifiedBy>
  <cp:revision>26</cp:revision>
  <dcterms:created xsi:type="dcterms:W3CDTF">2016-02-09T00:05:05Z</dcterms:created>
  <dcterms:modified xsi:type="dcterms:W3CDTF">2025-05-28T14:28:26Z</dcterms:modified>
</cp:coreProperties>
</file>