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4" r:id="rId6"/>
    <p:sldId id="262" r:id="rId7"/>
  </p:sldIdLst>
  <p:sldSz cx="12179300" cy="9134475" type="ledg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4087A7-1717-458D-88C5-511E5B405B6F}">
          <p14:sldIdLst>
            <p14:sldId id="256"/>
            <p14:sldId id="258"/>
            <p14:sldId id="259"/>
            <p14:sldId id="260"/>
          </p14:sldIdLst>
        </p14:section>
        <p14:section name="Untitled Section" id="{351FCCD3-2804-4D7A-B457-7530699FC006}">
          <p14:sldIdLst>
            <p14:sldId id="264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77" userDrawn="1">
          <p15:clr>
            <a:srgbClr val="A4A3A4"/>
          </p15:clr>
        </p15:guide>
        <p15:guide id="2" pos="38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799" autoAdjust="0"/>
  </p:normalViewPr>
  <p:slideViewPr>
    <p:cSldViewPr snapToGrid="0">
      <p:cViewPr varScale="1">
        <p:scale>
          <a:sx n="79" d="100"/>
          <a:sy n="79" d="100"/>
        </p:scale>
        <p:origin x="1836" y="102"/>
      </p:cViewPr>
      <p:guideLst>
        <p:guide orient="horz" pos="2877"/>
        <p:guide pos="38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Price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Our Cost</c:v>
                </c:pt>
              </c:strCache>
            </c:strRef>
          </c:tx>
          <c:spPr>
            <a:blipFill rotWithShape="1"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>
              <a:noFill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One Flavor</c:v>
                </c:pt>
                <c:pt idx="1">
                  <c:v>Two Flavors</c:v>
                </c:pt>
                <c:pt idx="2">
                  <c:v>Three Flavors</c:v>
                </c:pt>
                <c:pt idx="3">
                  <c:v>Pint</c:v>
                </c:pt>
                <c:pt idx="4">
                  <c:v>Gallon</c:v>
                </c:pt>
              </c:strCache>
            </c:strRef>
          </c:cat>
          <c:val>
            <c:numRef>
              <c:f>Sheet1!$B$2:$B$6</c:f>
              <c:numCache>
                <c:formatCode>"$"#,##0.00_);[Red]\("$"#,##0.00\)</c:formatCode>
                <c:ptCount val="5"/>
                <c:pt idx="0">
                  <c:v>1.5</c:v>
                </c:pt>
                <c:pt idx="1">
                  <c:v>2.2000000000000002</c:v>
                </c:pt>
                <c:pt idx="2">
                  <c:v>3</c:v>
                </c:pt>
                <c:pt idx="3" formatCode="&quot;$&quot;#,##0_);[Red]\(&quot;$&quot;#,##0\)">
                  <c:v>7</c:v>
                </c:pt>
                <c:pt idx="4" formatCode="&quot;$&quot;#,##0_);[Red]\(&quot;$&quot;#,##0\)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6E-46DD-B9CA-2CC0470A80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Competitor's Cost</c:v>
                </c:pt>
              </c:strCache>
            </c:strRef>
          </c:tx>
          <c:spPr>
            <a:blipFill rotWithShape="1">
              <a:blip xmlns:r="http://schemas.openxmlformats.org/officeDocument/2006/relationships" r:embed="rId3">
                <a:duotone>
                  <a:schemeClr val="accent2">
                    <a:shade val="74000"/>
                    <a:satMod val="130000"/>
                    <a:lumMod val="90000"/>
                  </a:schemeClr>
                  <a:schemeClr val="accent2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>
              <a:noFill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One Flavor</c:v>
                </c:pt>
                <c:pt idx="1">
                  <c:v>Two Flavors</c:v>
                </c:pt>
                <c:pt idx="2">
                  <c:v>Three Flavors</c:v>
                </c:pt>
                <c:pt idx="3">
                  <c:v>Pint</c:v>
                </c:pt>
                <c:pt idx="4">
                  <c:v>Gallon</c:v>
                </c:pt>
              </c:strCache>
            </c:strRef>
          </c:cat>
          <c:val>
            <c:numRef>
              <c:f>Sheet1!$C$2:$C$6</c:f>
              <c:numCache>
                <c:formatCode>"$"#,##0.00_);[Red]\("$"#,##0.00\)</c:formatCode>
                <c:ptCount val="5"/>
                <c:pt idx="0">
                  <c:v>1.75</c:v>
                </c:pt>
                <c:pt idx="1">
                  <c:v>3</c:v>
                </c:pt>
                <c:pt idx="2">
                  <c:v>3.5</c:v>
                </c:pt>
                <c:pt idx="3" formatCode="&quot;$&quot;#,##0_);[Red]\(&quot;$&quot;#,##0\)">
                  <c:v>7</c:v>
                </c:pt>
                <c:pt idx="4" formatCode="&quot;$&quot;#,##0_);[Red]\(&quot;$&quot;#,##0\)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6E-46DD-B9CA-2CC0470A80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14964624"/>
        <c:axId val="914973328"/>
      </c:barChart>
      <c:catAx>
        <c:axId val="914964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973328"/>
        <c:crosses val="autoZero"/>
        <c:auto val="1"/>
        <c:lblAlgn val="ctr"/>
        <c:lblOffset val="100"/>
        <c:noMultiLvlLbl val="0"/>
      </c:catAx>
      <c:valAx>
        <c:axId val="914973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964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1DFC87-EE6B-4016-84CF-1A80A98FA06F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32D5103E-0B47-49DA-9DAD-56BC4A389496}">
      <dgm:prSet phldrT="[Text]"/>
      <dgm:spPr/>
      <dgm:t>
        <a:bodyPr/>
        <a:lstStyle/>
        <a:p>
          <a:r>
            <a:rPr lang="en-US" dirty="0"/>
            <a:t>Quality Ingredients</a:t>
          </a:r>
        </a:p>
      </dgm:t>
    </dgm:pt>
    <dgm:pt modelId="{3E8A71F0-FEFB-43F6-9FD6-3D53E4824B66}" type="parTrans" cxnId="{82EF7758-E410-4820-BD7B-BAB60D7838BC}">
      <dgm:prSet/>
      <dgm:spPr/>
      <dgm:t>
        <a:bodyPr/>
        <a:lstStyle/>
        <a:p>
          <a:endParaRPr lang="en-US"/>
        </a:p>
      </dgm:t>
    </dgm:pt>
    <dgm:pt modelId="{5BF2B40C-D8EF-4CD1-8836-0828FC4F2446}" type="sibTrans" cxnId="{82EF7758-E410-4820-BD7B-BAB60D7838BC}">
      <dgm:prSet/>
      <dgm:spPr/>
      <dgm:t>
        <a:bodyPr/>
        <a:lstStyle/>
        <a:p>
          <a:endParaRPr lang="en-US"/>
        </a:p>
      </dgm:t>
    </dgm:pt>
    <dgm:pt modelId="{3171D652-3A7A-4908-9940-1F1F6BA58C13}">
      <dgm:prSet phldrT="[Text]"/>
      <dgm:spPr/>
      <dgm:t>
        <a:bodyPr/>
        <a:lstStyle/>
        <a:p>
          <a:r>
            <a:rPr lang="en-US" dirty="0"/>
            <a:t>Exciting Flavors</a:t>
          </a:r>
        </a:p>
      </dgm:t>
    </dgm:pt>
    <dgm:pt modelId="{E6328DB8-005C-4401-A58A-2E2D4D865F5E}" type="parTrans" cxnId="{8BE22040-2552-4064-8A30-431B61C9E3E7}">
      <dgm:prSet/>
      <dgm:spPr/>
      <dgm:t>
        <a:bodyPr/>
        <a:lstStyle/>
        <a:p>
          <a:endParaRPr lang="en-US"/>
        </a:p>
      </dgm:t>
    </dgm:pt>
    <dgm:pt modelId="{B03663DE-5D3C-4518-952E-84ED72B2BB9F}" type="sibTrans" cxnId="{8BE22040-2552-4064-8A30-431B61C9E3E7}">
      <dgm:prSet/>
      <dgm:spPr/>
      <dgm:t>
        <a:bodyPr/>
        <a:lstStyle/>
        <a:p>
          <a:endParaRPr lang="en-US"/>
        </a:p>
      </dgm:t>
    </dgm:pt>
    <dgm:pt modelId="{31735246-7451-4711-A265-C4FD98C98C50}">
      <dgm:prSet phldrT="[Text]"/>
      <dgm:spPr/>
      <dgm:t>
        <a:bodyPr/>
        <a:lstStyle/>
        <a:p>
          <a:r>
            <a:rPr lang="en-US" dirty="0"/>
            <a:t>Amazing Beverages</a:t>
          </a:r>
        </a:p>
      </dgm:t>
    </dgm:pt>
    <dgm:pt modelId="{CF11452B-2B0C-44F7-BC3D-31B3E4B864F8}" type="parTrans" cxnId="{39E05287-1F84-4616-A2B9-245C3F290C48}">
      <dgm:prSet/>
      <dgm:spPr/>
      <dgm:t>
        <a:bodyPr/>
        <a:lstStyle/>
        <a:p>
          <a:endParaRPr lang="en-US"/>
        </a:p>
      </dgm:t>
    </dgm:pt>
    <dgm:pt modelId="{A9775DEF-02BF-474D-A011-6E74F8BA237B}" type="sibTrans" cxnId="{39E05287-1F84-4616-A2B9-245C3F290C48}">
      <dgm:prSet/>
      <dgm:spPr/>
      <dgm:t>
        <a:bodyPr/>
        <a:lstStyle/>
        <a:p>
          <a:endParaRPr lang="en-US"/>
        </a:p>
      </dgm:t>
    </dgm:pt>
    <dgm:pt modelId="{4F62068C-EF35-4CE9-89BE-E4B88BD9C1AD}" type="pres">
      <dgm:prSet presAssocID="{F31DFC87-EE6B-4016-84CF-1A80A98FA06F}" presName="Name0" presStyleCnt="0">
        <dgm:presLayoutVars>
          <dgm:dir/>
          <dgm:resizeHandles val="exact"/>
        </dgm:presLayoutVars>
      </dgm:prSet>
      <dgm:spPr/>
    </dgm:pt>
    <dgm:pt modelId="{E55AA0CA-9B57-4722-85C3-F542219937A9}" type="pres">
      <dgm:prSet presAssocID="{F31DFC87-EE6B-4016-84CF-1A80A98FA06F}" presName="vNodes" presStyleCnt="0"/>
      <dgm:spPr/>
    </dgm:pt>
    <dgm:pt modelId="{B5022EFC-2A6B-4F11-92EA-C8DD20C9A476}" type="pres">
      <dgm:prSet presAssocID="{32D5103E-0B47-49DA-9DAD-56BC4A389496}" presName="node" presStyleLbl="node1" presStyleIdx="0" presStyleCnt="3">
        <dgm:presLayoutVars>
          <dgm:bulletEnabled val="1"/>
        </dgm:presLayoutVars>
      </dgm:prSet>
      <dgm:spPr/>
    </dgm:pt>
    <dgm:pt modelId="{5B539CCB-39BC-4B5C-8E3F-BCAA77B967AA}" type="pres">
      <dgm:prSet presAssocID="{5BF2B40C-D8EF-4CD1-8836-0828FC4F2446}" presName="spacerT" presStyleCnt="0"/>
      <dgm:spPr/>
    </dgm:pt>
    <dgm:pt modelId="{9423CF86-26D6-46C1-9E09-22FDB07C5D7D}" type="pres">
      <dgm:prSet presAssocID="{5BF2B40C-D8EF-4CD1-8836-0828FC4F2446}" presName="sibTrans" presStyleLbl="sibTrans2D1" presStyleIdx="0" presStyleCnt="2"/>
      <dgm:spPr/>
    </dgm:pt>
    <dgm:pt modelId="{694EEBDB-C301-4546-917A-A552ABA35B62}" type="pres">
      <dgm:prSet presAssocID="{5BF2B40C-D8EF-4CD1-8836-0828FC4F2446}" presName="spacerB" presStyleCnt="0"/>
      <dgm:spPr/>
    </dgm:pt>
    <dgm:pt modelId="{30800F56-AFF6-41DF-AB26-6C5D5B714A65}" type="pres">
      <dgm:prSet presAssocID="{31735246-7451-4711-A265-C4FD98C98C50}" presName="node" presStyleLbl="node1" presStyleIdx="1" presStyleCnt="3">
        <dgm:presLayoutVars>
          <dgm:bulletEnabled val="1"/>
        </dgm:presLayoutVars>
      </dgm:prSet>
      <dgm:spPr/>
    </dgm:pt>
    <dgm:pt modelId="{6DE4F85C-613D-4075-803E-BE82355801A9}" type="pres">
      <dgm:prSet presAssocID="{F31DFC87-EE6B-4016-84CF-1A80A98FA06F}" presName="sibTransLast" presStyleLbl="sibTrans2D1" presStyleIdx="1" presStyleCnt="2"/>
      <dgm:spPr/>
    </dgm:pt>
    <dgm:pt modelId="{84A8A030-8F1C-4395-A362-70802DB8AFBA}" type="pres">
      <dgm:prSet presAssocID="{F31DFC87-EE6B-4016-84CF-1A80A98FA06F}" presName="connectorText" presStyleLbl="sibTrans2D1" presStyleIdx="1" presStyleCnt="2"/>
      <dgm:spPr/>
    </dgm:pt>
    <dgm:pt modelId="{63FD7D36-ADCE-400E-903A-A2A6E51F347F}" type="pres">
      <dgm:prSet presAssocID="{F31DFC87-EE6B-4016-84CF-1A80A98FA06F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10796530-AC40-4477-AC60-4871B74054A9}" type="presOf" srcId="{A9775DEF-02BF-474D-A011-6E74F8BA237B}" destId="{6DE4F85C-613D-4075-803E-BE82355801A9}" srcOrd="0" destOrd="0" presId="urn:microsoft.com/office/officeart/2005/8/layout/equation2"/>
    <dgm:cxn modelId="{8BE22040-2552-4064-8A30-431B61C9E3E7}" srcId="{F31DFC87-EE6B-4016-84CF-1A80A98FA06F}" destId="{3171D652-3A7A-4908-9940-1F1F6BA58C13}" srcOrd="2" destOrd="0" parTransId="{E6328DB8-005C-4401-A58A-2E2D4D865F5E}" sibTransId="{B03663DE-5D3C-4518-952E-84ED72B2BB9F}"/>
    <dgm:cxn modelId="{EF849767-2CB7-49F0-8073-F54593A664B9}" type="presOf" srcId="{31735246-7451-4711-A265-C4FD98C98C50}" destId="{30800F56-AFF6-41DF-AB26-6C5D5B714A65}" srcOrd="0" destOrd="0" presId="urn:microsoft.com/office/officeart/2005/8/layout/equation2"/>
    <dgm:cxn modelId="{0F9ACB6F-042A-44BB-9463-1B693C5BB8C8}" type="presOf" srcId="{32D5103E-0B47-49DA-9DAD-56BC4A389496}" destId="{B5022EFC-2A6B-4F11-92EA-C8DD20C9A476}" srcOrd="0" destOrd="0" presId="urn:microsoft.com/office/officeart/2005/8/layout/equation2"/>
    <dgm:cxn modelId="{D24B9570-7E4F-4190-8B02-10370A803CD5}" type="presOf" srcId="{5BF2B40C-D8EF-4CD1-8836-0828FC4F2446}" destId="{9423CF86-26D6-46C1-9E09-22FDB07C5D7D}" srcOrd="0" destOrd="0" presId="urn:microsoft.com/office/officeart/2005/8/layout/equation2"/>
    <dgm:cxn modelId="{E9590152-2F98-42BC-8954-3908CE1E19AE}" type="presOf" srcId="{A9775DEF-02BF-474D-A011-6E74F8BA237B}" destId="{84A8A030-8F1C-4395-A362-70802DB8AFBA}" srcOrd="1" destOrd="0" presId="urn:microsoft.com/office/officeart/2005/8/layout/equation2"/>
    <dgm:cxn modelId="{82EF7758-E410-4820-BD7B-BAB60D7838BC}" srcId="{F31DFC87-EE6B-4016-84CF-1A80A98FA06F}" destId="{32D5103E-0B47-49DA-9DAD-56BC4A389496}" srcOrd="0" destOrd="0" parTransId="{3E8A71F0-FEFB-43F6-9FD6-3D53E4824B66}" sibTransId="{5BF2B40C-D8EF-4CD1-8836-0828FC4F2446}"/>
    <dgm:cxn modelId="{39E05287-1F84-4616-A2B9-245C3F290C48}" srcId="{F31DFC87-EE6B-4016-84CF-1A80A98FA06F}" destId="{31735246-7451-4711-A265-C4FD98C98C50}" srcOrd="1" destOrd="0" parTransId="{CF11452B-2B0C-44F7-BC3D-31B3E4B864F8}" sibTransId="{A9775DEF-02BF-474D-A011-6E74F8BA237B}"/>
    <dgm:cxn modelId="{DA90599D-087B-4D6C-8C30-44486BEF68F4}" type="presOf" srcId="{3171D652-3A7A-4908-9940-1F1F6BA58C13}" destId="{63FD7D36-ADCE-400E-903A-A2A6E51F347F}" srcOrd="0" destOrd="0" presId="urn:microsoft.com/office/officeart/2005/8/layout/equation2"/>
    <dgm:cxn modelId="{F65B7CBC-CB9D-4CAA-A2D5-8FAD6DB47ED7}" type="presOf" srcId="{F31DFC87-EE6B-4016-84CF-1A80A98FA06F}" destId="{4F62068C-EF35-4CE9-89BE-E4B88BD9C1AD}" srcOrd="0" destOrd="0" presId="urn:microsoft.com/office/officeart/2005/8/layout/equation2"/>
    <dgm:cxn modelId="{1C7A44B1-368F-4BF7-BB86-F3C4C254351F}" type="presParOf" srcId="{4F62068C-EF35-4CE9-89BE-E4B88BD9C1AD}" destId="{E55AA0CA-9B57-4722-85C3-F542219937A9}" srcOrd="0" destOrd="0" presId="urn:microsoft.com/office/officeart/2005/8/layout/equation2"/>
    <dgm:cxn modelId="{CA0108E8-6FF2-4CE1-8163-08D4620BB52D}" type="presParOf" srcId="{E55AA0CA-9B57-4722-85C3-F542219937A9}" destId="{B5022EFC-2A6B-4F11-92EA-C8DD20C9A476}" srcOrd="0" destOrd="0" presId="urn:microsoft.com/office/officeart/2005/8/layout/equation2"/>
    <dgm:cxn modelId="{B8950350-84A4-4E74-BA8E-153E6B4BCE8C}" type="presParOf" srcId="{E55AA0CA-9B57-4722-85C3-F542219937A9}" destId="{5B539CCB-39BC-4B5C-8E3F-BCAA77B967AA}" srcOrd="1" destOrd="0" presId="urn:microsoft.com/office/officeart/2005/8/layout/equation2"/>
    <dgm:cxn modelId="{C0D24649-947F-4721-A303-7E85AA875EAB}" type="presParOf" srcId="{E55AA0CA-9B57-4722-85C3-F542219937A9}" destId="{9423CF86-26D6-46C1-9E09-22FDB07C5D7D}" srcOrd="2" destOrd="0" presId="urn:microsoft.com/office/officeart/2005/8/layout/equation2"/>
    <dgm:cxn modelId="{1FC57C99-90FF-4DF7-8F3E-5BF9E3C3BEC2}" type="presParOf" srcId="{E55AA0CA-9B57-4722-85C3-F542219937A9}" destId="{694EEBDB-C301-4546-917A-A552ABA35B62}" srcOrd="3" destOrd="0" presId="urn:microsoft.com/office/officeart/2005/8/layout/equation2"/>
    <dgm:cxn modelId="{7E3679D5-242B-4F1D-A547-65644C30D85B}" type="presParOf" srcId="{E55AA0CA-9B57-4722-85C3-F542219937A9}" destId="{30800F56-AFF6-41DF-AB26-6C5D5B714A65}" srcOrd="4" destOrd="0" presId="urn:microsoft.com/office/officeart/2005/8/layout/equation2"/>
    <dgm:cxn modelId="{A52B2D77-6CFE-4CAD-8D41-C6EAE919D406}" type="presParOf" srcId="{4F62068C-EF35-4CE9-89BE-E4B88BD9C1AD}" destId="{6DE4F85C-613D-4075-803E-BE82355801A9}" srcOrd="1" destOrd="0" presId="urn:microsoft.com/office/officeart/2005/8/layout/equation2"/>
    <dgm:cxn modelId="{EA265DAE-3756-4296-A9BF-612441EA8348}" type="presParOf" srcId="{6DE4F85C-613D-4075-803E-BE82355801A9}" destId="{84A8A030-8F1C-4395-A362-70802DB8AFBA}" srcOrd="0" destOrd="0" presId="urn:microsoft.com/office/officeart/2005/8/layout/equation2"/>
    <dgm:cxn modelId="{4F275BD4-19AD-4CA0-9DD2-05A635680340}" type="presParOf" srcId="{4F62068C-EF35-4CE9-89BE-E4B88BD9C1AD}" destId="{63FD7D36-ADCE-400E-903A-A2A6E51F347F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022EFC-2A6B-4F11-92EA-C8DD20C9A476}">
      <dsp:nvSpPr>
        <dsp:cNvPr id="0" name=""/>
        <dsp:cNvSpPr/>
      </dsp:nvSpPr>
      <dsp:spPr>
        <a:xfrm>
          <a:off x="935875" y="1526"/>
          <a:ext cx="1766068" cy="17660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Quality Ingredients</a:t>
          </a:r>
        </a:p>
      </dsp:txBody>
      <dsp:txXfrm>
        <a:off x="1194510" y="260161"/>
        <a:ext cx="1248798" cy="1248798"/>
      </dsp:txXfrm>
    </dsp:sp>
    <dsp:sp modelId="{9423CF86-26D6-46C1-9E09-22FDB07C5D7D}">
      <dsp:nvSpPr>
        <dsp:cNvPr id="0" name=""/>
        <dsp:cNvSpPr/>
      </dsp:nvSpPr>
      <dsp:spPr>
        <a:xfrm>
          <a:off x="1306750" y="1911000"/>
          <a:ext cx="1024319" cy="102431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442523" y="2302700"/>
        <a:ext cx="752773" cy="240919"/>
      </dsp:txXfrm>
    </dsp:sp>
    <dsp:sp modelId="{30800F56-AFF6-41DF-AB26-6C5D5B714A65}">
      <dsp:nvSpPr>
        <dsp:cNvPr id="0" name=""/>
        <dsp:cNvSpPr/>
      </dsp:nvSpPr>
      <dsp:spPr>
        <a:xfrm>
          <a:off x="935875" y="3078724"/>
          <a:ext cx="1766068" cy="17660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Amazing Beverages</a:t>
          </a:r>
        </a:p>
      </dsp:txBody>
      <dsp:txXfrm>
        <a:off x="1194510" y="3337359"/>
        <a:ext cx="1248798" cy="1248798"/>
      </dsp:txXfrm>
    </dsp:sp>
    <dsp:sp modelId="{6DE4F85C-613D-4075-803E-BE82355801A9}">
      <dsp:nvSpPr>
        <dsp:cNvPr id="0" name=""/>
        <dsp:cNvSpPr/>
      </dsp:nvSpPr>
      <dsp:spPr>
        <a:xfrm>
          <a:off x="2966855" y="2094671"/>
          <a:ext cx="561609" cy="6569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966855" y="2226066"/>
        <a:ext cx="393126" cy="394187"/>
      </dsp:txXfrm>
    </dsp:sp>
    <dsp:sp modelId="{63FD7D36-ADCE-400E-903A-A2A6E51F347F}">
      <dsp:nvSpPr>
        <dsp:cNvPr id="0" name=""/>
        <dsp:cNvSpPr/>
      </dsp:nvSpPr>
      <dsp:spPr>
        <a:xfrm>
          <a:off x="3761586" y="657091"/>
          <a:ext cx="3532137" cy="35321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Exciting Flavors</a:t>
          </a:r>
        </a:p>
      </dsp:txBody>
      <dsp:txXfrm>
        <a:off x="4278855" y="1174360"/>
        <a:ext cx="2497599" cy="2497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6DEDE-1737-49B4-84AC-2DC470FB3337}" type="datetimeFigureOut">
              <a:rPr lang="en-US" smtClean="0"/>
              <a:t>28/05/2025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D56DE-74F4-4364-AAC6-6DA7A9E25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35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651242"/>
            <a:ext cx="8958742" cy="367539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225" y="5652566"/>
            <a:ext cx="3073903" cy="36886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3449840"/>
            <a:ext cx="8958744" cy="221147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02225" y="3449840"/>
            <a:ext cx="3073904" cy="22114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614" y="3641148"/>
            <a:ext cx="8083928" cy="1828853"/>
          </a:xfrm>
        </p:spPr>
        <p:txBody>
          <a:bodyPr anchor="b">
            <a:noAutofit/>
          </a:bodyPr>
          <a:lstStyle>
            <a:lvl1pPr algn="r">
              <a:defRPr sz="63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9613" y="5852618"/>
            <a:ext cx="8135651" cy="1488697"/>
          </a:xfrm>
        </p:spPr>
        <p:txBody>
          <a:bodyPr>
            <a:normAutofit/>
          </a:bodyPr>
          <a:lstStyle>
            <a:lvl1pPr marL="0" indent="0" algn="r">
              <a:buNone/>
              <a:defRPr sz="2664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7879" y="7906673"/>
            <a:ext cx="2740343" cy="486326"/>
          </a:xfrm>
        </p:spPr>
        <p:txBody>
          <a:bodyPr/>
          <a:lstStyle/>
          <a:p>
            <a:fld id="{1AAA97D5-3EC4-41F6-AD55-46D2C9377042}" type="datetime1">
              <a:rPr lang="en-US" smtClean="0"/>
              <a:t>28/05/2025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0460" y="7906675"/>
            <a:ext cx="5356636" cy="48632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37463" y="3663296"/>
            <a:ext cx="1825154" cy="1806705"/>
          </a:xfrm>
        </p:spPr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8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" y="6089651"/>
            <a:ext cx="12203234" cy="2233717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463" y="6275612"/>
            <a:ext cx="9183451" cy="725220"/>
          </a:xfrm>
        </p:spPr>
        <p:txBody>
          <a:bodyPr anchor="b">
            <a:normAutofit/>
          </a:bodyPr>
          <a:lstStyle>
            <a:lvl1pPr>
              <a:defRPr sz="3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08114" y="811952"/>
            <a:ext cx="9185800" cy="4781114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461" y="7000831"/>
            <a:ext cx="9183453" cy="729664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44B1-EE87-4F38-A56E-6FD02EC83801}" type="datetime1">
              <a:rPr lang="en-US" smtClean="0"/>
              <a:t>28/05/2025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4339" y="6275204"/>
            <a:ext cx="1531518" cy="1452870"/>
          </a:xfrm>
        </p:spPr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5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" y="6089651"/>
            <a:ext cx="12203234" cy="2233717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279" y="811950"/>
            <a:ext cx="9185800" cy="4785343"/>
          </a:xfrm>
        </p:spPr>
        <p:txBody>
          <a:bodyPr anchor="ctr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113" y="6273911"/>
            <a:ext cx="9175966" cy="1467488"/>
          </a:xfrm>
        </p:spPr>
        <p:txBody>
          <a:bodyPr anchor="ctr"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3A57-4EC1-4C76-B7F7-8381ADA875DA}" type="datetime1">
              <a:rPr lang="en-US" smtClean="0"/>
              <a:t>28/05/2025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4339" y="6275612"/>
            <a:ext cx="1531518" cy="1452870"/>
          </a:xfrm>
        </p:spPr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80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" y="6089651"/>
            <a:ext cx="12203234" cy="2233717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829" y="821788"/>
            <a:ext cx="8557939" cy="4043865"/>
          </a:xfrm>
        </p:spPr>
        <p:txBody>
          <a:bodyPr anchor="ctr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17877" y="4875933"/>
            <a:ext cx="7975325" cy="731195"/>
          </a:xfrm>
        </p:spPr>
        <p:txBody>
          <a:bodyPr anchor="t">
            <a:normAutofit/>
          </a:bodyPr>
          <a:lstStyle>
            <a:lvl1pPr marL="0" indent="0">
              <a:buNone/>
              <a:defRPr sz="1865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113" y="6273911"/>
            <a:ext cx="9195637" cy="1467488"/>
          </a:xfrm>
        </p:spPr>
        <p:txBody>
          <a:bodyPr anchor="ctr">
            <a:normAutofit/>
          </a:bodyPr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9BA3-35EB-4027-B3B3-18B47D8F8DC7}" type="datetime1">
              <a:rPr lang="en-US" smtClean="0"/>
              <a:t>28/05/2025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4339" y="6273361"/>
            <a:ext cx="1531518" cy="1452870"/>
          </a:xfrm>
        </p:spPr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60866" y="996449"/>
            <a:ext cx="710459" cy="778889"/>
          </a:xfrm>
          <a:prstGeom prst="rect">
            <a:avLst/>
          </a:prstGeom>
        </p:spPr>
        <p:txBody>
          <a:bodyPr vert="horz" lIns="121793" tIns="60897" rIns="121793" bIns="608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59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79911" y="3993934"/>
            <a:ext cx="608965" cy="778890"/>
          </a:xfrm>
          <a:prstGeom prst="rect">
            <a:avLst/>
          </a:prstGeom>
        </p:spPr>
        <p:txBody>
          <a:bodyPr vert="horz" lIns="121793" tIns="60897" rIns="121793" bIns="608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59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078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" y="6089651"/>
            <a:ext cx="12203234" cy="2233717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112" y="6273911"/>
            <a:ext cx="9185800" cy="785597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114" y="7059505"/>
            <a:ext cx="9185800" cy="681894"/>
          </a:xfrm>
        </p:spPr>
        <p:txBody>
          <a:bodyPr anchor="t"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4BD6-BEDD-4FC3-AC7B-FD5CBA3571F7}" type="datetime1">
              <a:rPr lang="en-US" smtClean="0"/>
              <a:t>28/05/2025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4339" y="6273361"/>
            <a:ext cx="1531518" cy="1452870"/>
          </a:xfrm>
        </p:spPr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94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811954"/>
            <a:ext cx="12203234" cy="2233717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08114" y="1003258"/>
            <a:ext cx="9185800" cy="14397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09432" y="3102750"/>
            <a:ext cx="2923032" cy="767549"/>
          </a:xfrm>
        </p:spPr>
        <p:txBody>
          <a:bodyPr anchor="b">
            <a:noAutofit/>
          </a:bodyPr>
          <a:lstStyle>
            <a:lvl1pPr marL="0" indent="0">
              <a:buNone/>
              <a:defRPr sz="3197" b="0">
                <a:solidFill>
                  <a:schemeClr val="tx1"/>
                </a:solidFill>
              </a:defRPr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18953" y="4016200"/>
            <a:ext cx="2923032" cy="3880637"/>
          </a:xfrm>
        </p:spPr>
        <p:txBody>
          <a:bodyPr anchor="t">
            <a:normAutofit/>
          </a:bodyPr>
          <a:lstStyle>
            <a:lvl1pPr marL="0" indent="0">
              <a:buNone/>
              <a:defRPr sz="1865"/>
            </a:lvl1pPr>
            <a:lvl2pPr marL="608945" indent="0">
              <a:buNone/>
              <a:defRPr sz="1598"/>
            </a:lvl2pPr>
            <a:lvl3pPr marL="1217889" indent="0">
              <a:buNone/>
              <a:defRPr sz="1332"/>
            </a:lvl3pPr>
            <a:lvl4pPr marL="1826834" indent="0">
              <a:buNone/>
              <a:defRPr sz="1199"/>
            </a:lvl4pPr>
            <a:lvl5pPr marL="2435779" indent="0">
              <a:buNone/>
              <a:defRPr sz="1199"/>
            </a:lvl5pPr>
            <a:lvl6pPr marL="3044723" indent="0">
              <a:buNone/>
              <a:defRPr sz="1199"/>
            </a:lvl6pPr>
            <a:lvl7pPr marL="3653668" indent="0">
              <a:buNone/>
              <a:defRPr sz="1199"/>
            </a:lvl7pPr>
            <a:lvl8pPr marL="4262613" indent="0">
              <a:buNone/>
              <a:defRPr sz="1199"/>
            </a:lvl8pPr>
            <a:lvl9pPr marL="4871557" indent="0">
              <a:buNone/>
              <a:defRPr sz="11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3886" y="3112585"/>
            <a:ext cx="2923032" cy="767549"/>
          </a:xfrm>
        </p:spPr>
        <p:txBody>
          <a:bodyPr anchor="b">
            <a:noAutofit/>
          </a:bodyPr>
          <a:lstStyle>
            <a:lvl1pPr marL="0" indent="0">
              <a:buNone/>
              <a:defRPr sz="3197" b="0">
                <a:solidFill>
                  <a:schemeClr val="tx1"/>
                </a:solidFill>
              </a:defRPr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35614" y="4006365"/>
            <a:ext cx="2923032" cy="3880637"/>
          </a:xfrm>
        </p:spPr>
        <p:txBody>
          <a:bodyPr anchor="t">
            <a:normAutofit/>
          </a:bodyPr>
          <a:lstStyle>
            <a:lvl1pPr marL="0" indent="0">
              <a:buNone/>
              <a:defRPr sz="1865"/>
            </a:lvl1pPr>
            <a:lvl2pPr marL="608945" indent="0">
              <a:buNone/>
              <a:defRPr sz="1598"/>
            </a:lvl2pPr>
            <a:lvl3pPr marL="1217889" indent="0">
              <a:buNone/>
              <a:defRPr sz="1332"/>
            </a:lvl3pPr>
            <a:lvl4pPr marL="1826834" indent="0">
              <a:buNone/>
              <a:defRPr sz="1199"/>
            </a:lvl4pPr>
            <a:lvl5pPr marL="2435779" indent="0">
              <a:buNone/>
              <a:defRPr sz="1199"/>
            </a:lvl5pPr>
            <a:lvl6pPr marL="3044723" indent="0">
              <a:buNone/>
              <a:defRPr sz="1199"/>
            </a:lvl6pPr>
            <a:lvl7pPr marL="3653668" indent="0">
              <a:buNone/>
              <a:defRPr sz="1199"/>
            </a:lvl7pPr>
            <a:lvl8pPr marL="4262613" indent="0">
              <a:buNone/>
              <a:defRPr sz="1199"/>
            </a:lvl8pPr>
            <a:lvl9pPr marL="4871557" indent="0">
              <a:buNone/>
              <a:defRPr sz="11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60923" y="3112585"/>
            <a:ext cx="2923032" cy="767549"/>
          </a:xfrm>
        </p:spPr>
        <p:txBody>
          <a:bodyPr anchor="b">
            <a:noAutofit/>
          </a:bodyPr>
          <a:lstStyle>
            <a:lvl1pPr marL="0" indent="0">
              <a:buNone/>
              <a:defRPr sz="3197" b="0">
                <a:solidFill>
                  <a:schemeClr val="tx1"/>
                </a:solidFill>
              </a:defRPr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970758" y="4006363"/>
            <a:ext cx="2923032" cy="3880637"/>
          </a:xfrm>
        </p:spPr>
        <p:txBody>
          <a:bodyPr anchor="t">
            <a:normAutofit/>
          </a:bodyPr>
          <a:lstStyle>
            <a:lvl1pPr marL="0" indent="0">
              <a:buNone/>
              <a:defRPr sz="1865"/>
            </a:lvl1pPr>
            <a:lvl2pPr marL="608945" indent="0">
              <a:buNone/>
              <a:defRPr sz="1598"/>
            </a:lvl2pPr>
            <a:lvl3pPr marL="1217889" indent="0">
              <a:buNone/>
              <a:defRPr sz="1332"/>
            </a:lvl3pPr>
            <a:lvl4pPr marL="1826834" indent="0">
              <a:buNone/>
              <a:defRPr sz="1199"/>
            </a:lvl4pPr>
            <a:lvl5pPr marL="2435779" indent="0">
              <a:buNone/>
              <a:defRPr sz="1199"/>
            </a:lvl5pPr>
            <a:lvl6pPr marL="3044723" indent="0">
              <a:buNone/>
              <a:defRPr sz="1199"/>
            </a:lvl6pPr>
            <a:lvl7pPr marL="3653668" indent="0">
              <a:buNone/>
              <a:defRPr sz="1199"/>
            </a:lvl7pPr>
            <a:lvl8pPr marL="4262613" indent="0">
              <a:buNone/>
              <a:defRPr sz="1199"/>
            </a:lvl8pPr>
            <a:lvl9pPr marL="4871557" indent="0">
              <a:buNone/>
              <a:defRPr sz="11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8F62-81F5-47BA-A329-C46AE4936D1D}" type="datetime1">
              <a:rPr lang="en-US" smtClean="0"/>
              <a:t>28/05/2025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76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" y="811954"/>
            <a:ext cx="12203234" cy="2233717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08114" y="1003258"/>
            <a:ext cx="9185800" cy="14397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09116" y="5724035"/>
            <a:ext cx="2919965" cy="767549"/>
          </a:xfrm>
        </p:spPr>
        <p:txBody>
          <a:bodyPr anchor="b">
            <a:noAutofit/>
          </a:bodyPr>
          <a:lstStyle>
            <a:lvl1pPr marL="0" indent="0">
              <a:buNone/>
              <a:defRPr sz="3197" b="0">
                <a:solidFill>
                  <a:schemeClr val="tx1"/>
                </a:solidFill>
              </a:defRPr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09116" y="3112585"/>
            <a:ext cx="2919965" cy="2029883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1"/>
            </a:lvl1pPr>
            <a:lvl2pPr marL="608945" indent="0">
              <a:buNone/>
              <a:defRPr sz="2131"/>
            </a:lvl2pPr>
            <a:lvl3pPr marL="1217889" indent="0">
              <a:buNone/>
              <a:defRPr sz="2131"/>
            </a:lvl3pPr>
            <a:lvl4pPr marL="1826834" indent="0">
              <a:buNone/>
              <a:defRPr sz="2131"/>
            </a:lvl4pPr>
            <a:lvl5pPr marL="2435779" indent="0">
              <a:buNone/>
              <a:defRPr sz="2131"/>
            </a:lvl5pPr>
            <a:lvl6pPr marL="3044723" indent="0">
              <a:buNone/>
              <a:defRPr sz="2131"/>
            </a:lvl6pPr>
            <a:lvl7pPr marL="3653668" indent="0">
              <a:buNone/>
              <a:defRPr sz="2131"/>
            </a:lvl7pPr>
            <a:lvl8pPr marL="4262613" indent="0">
              <a:buNone/>
              <a:defRPr sz="2131"/>
            </a:lvl8pPr>
            <a:lvl9pPr marL="4871557" indent="0">
              <a:buNone/>
              <a:defRPr sz="213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09116" y="6491584"/>
            <a:ext cx="2919965" cy="1415087"/>
          </a:xfrm>
        </p:spPr>
        <p:txBody>
          <a:bodyPr anchor="t">
            <a:normAutofit/>
          </a:bodyPr>
          <a:lstStyle>
            <a:lvl1pPr marL="0" indent="0">
              <a:buNone/>
              <a:defRPr sz="1865"/>
            </a:lvl1pPr>
            <a:lvl2pPr marL="608945" indent="0">
              <a:buNone/>
              <a:defRPr sz="1598"/>
            </a:lvl2pPr>
            <a:lvl3pPr marL="1217889" indent="0">
              <a:buNone/>
              <a:defRPr sz="1332"/>
            </a:lvl3pPr>
            <a:lvl4pPr marL="1826834" indent="0">
              <a:buNone/>
              <a:defRPr sz="1199"/>
            </a:lvl4pPr>
            <a:lvl5pPr marL="2435779" indent="0">
              <a:buNone/>
              <a:defRPr sz="1199"/>
            </a:lvl5pPr>
            <a:lvl6pPr marL="3044723" indent="0">
              <a:buNone/>
              <a:defRPr sz="1199"/>
            </a:lvl6pPr>
            <a:lvl7pPr marL="3653668" indent="0">
              <a:buNone/>
              <a:defRPr sz="1199"/>
            </a:lvl7pPr>
            <a:lvl8pPr marL="4262613" indent="0">
              <a:buNone/>
              <a:defRPr sz="1199"/>
            </a:lvl8pPr>
            <a:lvl9pPr marL="4871557" indent="0">
              <a:buNone/>
              <a:defRPr sz="11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3343" y="5724035"/>
            <a:ext cx="2950350" cy="767549"/>
          </a:xfrm>
        </p:spPr>
        <p:txBody>
          <a:bodyPr anchor="b">
            <a:noAutofit/>
          </a:bodyPr>
          <a:lstStyle>
            <a:lvl1pPr marL="0" indent="0">
              <a:buNone/>
              <a:defRPr sz="3197" b="0">
                <a:solidFill>
                  <a:schemeClr val="tx1"/>
                </a:solidFill>
              </a:defRPr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23343" y="3112585"/>
            <a:ext cx="2950350" cy="2029883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1"/>
            </a:lvl1pPr>
            <a:lvl2pPr marL="608945" indent="0">
              <a:buNone/>
              <a:defRPr sz="2131"/>
            </a:lvl2pPr>
            <a:lvl3pPr marL="1217889" indent="0">
              <a:buNone/>
              <a:defRPr sz="2131"/>
            </a:lvl3pPr>
            <a:lvl4pPr marL="1826834" indent="0">
              <a:buNone/>
              <a:defRPr sz="2131"/>
            </a:lvl4pPr>
            <a:lvl5pPr marL="2435779" indent="0">
              <a:buNone/>
              <a:defRPr sz="2131"/>
            </a:lvl5pPr>
            <a:lvl6pPr marL="3044723" indent="0">
              <a:buNone/>
              <a:defRPr sz="2131"/>
            </a:lvl6pPr>
            <a:lvl7pPr marL="3653668" indent="0">
              <a:buNone/>
              <a:defRPr sz="2131"/>
            </a:lvl7pPr>
            <a:lvl8pPr marL="4262613" indent="0">
              <a:buNone/>
              <a:defRPr sz="2131"/>
            </a:lvl8pPr>
            <a:lvl9pPr marL="4871557" indent="0">
              <a:buNone/>
              <a:defRPr sz="213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21992" y="6491583"/>
            <a:ext cx="2954258" cy="1415087"/>
          </a:xfrm>
        </p:spPr>
        <p:txBody>
          <a:bodyPr anchor="t">
            <a:normAutofit/>
          </a:bodyPr>
          <a:lstStyle>
            <a:lvl1pPr marL="0" indent="0">
              <a:buNone/>
              <a:defRPr sz="1865"/>
            </a:lvl1pPr>
            <a:lvl2pPr marL="608945" indent="0">
              <a:buNone/>
              <a:defRPr sz="1598"/>
            </a:lvl2pPr>
            <a:lvl3pPr marL="1217889" indent="0">
              <a:buNone/>
              <a:defRPr sz="1332"/>
            </a:lvl3pPr>
            <a:lvl4pPr marL="1826834" indent="0">
              <a:buNone/>
              <a:defRPr sz="1199"/>
            </a:lvl4pPr>
            <a:lvl5pPr marL="2435779" indent="0">
              <a:buNone/>
              <a:defRPr sz="1199"/>
            </a:lvl5pPr>
            <a:lvl6pPr marL="3044723" indent="0">
              <a:buNone/>
              <a:defRPr sz="1199"/>
            </a:lvl6pPr>
            <a:lvl7pPr marL="3653668" indent="0">
              <a:buNone/>
              <a:defRPr sz="1199"/>
            </a:lvl7pPr>
            <a:lvl8pPr marL="4262613" indent="0">
              <a:buNone/>
              <a:defRPr sz="1199"/>
            </a:lvl8pPr>
            <a:lvl9pPr marL="4871557" indent="0">
              <a:buNone/>
              <a:defRPr sz="11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67439" y="5724035"/>
            <a:ext cx="2922730" cy="767549"/>
          </a:xfrm>
        </p:spPr>
        <p:txBody>
          <a:bodyPr anchor="b">
            <a:noAutofit/>
          </a:bodyPr>
          <a:lstStyle>
            <a:lvl1pPr marL="0" indent="0">
              <a:buNone/>
              <a:defRPr sz="3197" b="0">
                <a:solidFill>
                  <a:schemeClr val="tx1"/>
                </a:solidFill>
              </a:defRPr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967438" y="3112585"/>
            <a:ext cx="2922730" cy="2029883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1"/>
            </a:lvl1pPr>
            <a:lvl2pPr marL="608945" indent="0">
              <a:buNone/>
              <a:defRPr sz="2131"/>
            </a:lvl2pPr>
            <a:lvl3pPr marL="1217889" indent="0">
              <a:buNone/>
              <a:defRPr sz="2131"/>
            </a:lvl3pPr>
            <a:lvl4pPr marL="1826834" indent="0">
              <a:buNone/>
              <a:defRPr sz="2131"/>
            </a:lvl4pPr>
            <a:lvl5pPr marL="2435779" indent="0">
              <a:buNone/>
              <a:defRPr sz="2131"/>
            </a:lvl5pPr>
            <a:lvl6pPr marL="3044723" indent="0">
              <a:buNone/>
              <a:defRPr sz="2131"/>
            </a:lvl6pPr>
            <a:lvl7pPr marL="3653668" indent="0">
              <a:buNone/>
              <a:defRPr sz="2131"/>
            </a:lvl7pPr>
            <a:lvl8pPr marL="4262613" indent="0">
              <a:buNone/>
              <a:defRPr sz="2131"/>
            </a:lvl8pPr>
            <a:lvl9pPr marL="4871557" indent="0">
              <a:buNone/>
              <a:defRPr sz="213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967314" y="6491580"/>
            <a:ext cx="2926600" cy="1415087"/>
          </a:xfrm>
        </p:spPr>
        <p:txBody>
          <a:bodyPr anchor="t">
            <a:normAutofit/>
          </a:bodyPr>
          <a:lstStyle>
            <a:lvl1pPr marL="0" indent="0">
              <a:buNone/>
              <a:defRPr sz="1865"/>
            </a:lvl1pPr>
            <a:lvl2pPr marL="608945" indent="0">
              <a:buNone/>
              <a:defRPr sz="1598"/>
            </a:lvl2pPr>
            <a:lvl3pPr marL="1217889" indent="0">
              <a:buNone/>
              <a:defRPr sz="1332"/>
            </a:lvl3pPr>
            <a:lvl4pPr marL="1826834" indent="0">
              <a:buNone/>
              <a:defRPr sz="1199"/>
            </a:lvl4pPr>
            <a:lvl5pPr marL="2435779" indent="0">
              <a:buNone/>
              <a:defRPr sz="1199"/>
            </a:lvl5pPr>
            <a:lvl6pPr marL="3044723" indent="0">
              <a:buNone/>
              <a:defRPr sz="1199"/>
            </a:lvl6pPr>
            <a:lvl7pPr marL="3653668" indent="0">
              <a:buNone/>
              <a:defRPr sz="1199"/>
            </a:lvl7pPr>
            <a:lvl8pPr marL="4262613" indent="0">
              <a:buNone/>
              <a:defRPr sz="1199"/>
            </a:lvl8pPr>
            <a:lvl9pPr marL="4871557" indent="0">
              <a:buNone/>
              <a:defRPr sz="11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BD5D-559E-4280-B2C1-96BD3F8DAC85}" type="datetime1">
              <a:rPr lang="en-US" smtClean="0"/>
              <a:t>28/05/2025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" y="811954"/>
            <a:ext cx="12203234" cy="2233717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114" y="1003258"/>
            <a:ext cx="9185800" cy="1439749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D672-40DF-42C6-B508-8A898F102E3B}" type="datetime1">
              <a:rPr lang="en-US" smtClean="0"/>
              <a:t>28/05/2025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5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6094053" y="3659089"/>
            <a:ext cx="9140542" cy="1822365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2696" y="811949"/>
            <a:ext cx="1424650" cy="59430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9613" y="811951"/>
            <a:ext cx="8759345" cy="70947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8540" y="7906673"/>
            <a:ext cx="2740343" cy="486326"/>
          </a:xfrm>
        </p:spPr>
        <p:txBody>
          <a:bodyPr/>
          <a:lstStyle/>
          <a:p>
            <a:fld id="{2FE168F9-E7EB-4EB7-BDAF-7D5D4F646DF2}" type="datetime1">
              <a:rPr lang="en-US" smtClean="0"/>
              <a:t>28/05/2025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9613" y="7906675"/>
            <a:ext cx="6019002" cy="48632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7882" y="7235788"/>
            <a:ext cx="1531251" cy="1695698"/>
          </a:xfrm>
        </p:spPr>
        <p:txBody>
          <a:bodyPr anchor="t"/>
          <a:lstStyle>
            <a:lvl1pPr algn="ctr">
              <a:defRPr/>
            </a:lvl1pPr>
          </a:lstStyle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8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11BF-EC99-4CCA-B2C4-829154DDE6E0}" type="datetime1">
              <a:rPr lang="en-US" smtClean="0"/>
              <a:t>28/05/2025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5018-2EBF-4B4E-A4BF-2B3471C9C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" y="811954"/>
            <a:ext cx="12203234" cy="2233717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3DBE-272A-4E24-86A7-BCB3C384EDFD}" type="datetime1">
              <a:rPr lang="en-US" smtClean="0"/>
              <a:t>28/05/2025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3634121"/>
            <a:ext cx="12203234" cy="2233717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114" y="3822541"/>
            <a:ext cx="9175965" cy="1452869"/>
          </a:xfrm>
        </p:spPr>
        <p:txBody>
          <a:bodyPr anchor="ctr">
            <a:normAutofit/>
          </a:bodyPr>
          <a:lstStyle>
            <a:lvl1pPr algn="r">
              <a:defRPr sz="47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114" y="5637019"/>
            <a:ext cx="9175965" cy="2269656"/>
          </a:xfrm>
        </p:spPr>
        <p:txBody>
          <a:bodyPr>
            <a:normAutofit/>
          </a:bodyPr>
          <a:lstStyle>
            <a:lvl1pPr marL="0" indent="0" algn="r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46961" y="7906673"/>
            <a:ext cx="2740343" cy="486326"/>
          </a:xfrm>
        </p:spPr>
        <p:txBody>
          <a:bodyPr/>
          <a:lstStyle/>
          <a:p>
            <a:fld id="{654F999B-0395-46D6-8D88-406DBD419B9E}" type="datetime1">
              <a:rPr lang="en-US" smtClean="0"/>
              <a:t>28/05/2025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0460" y="7906675"/>
            <a:ext cx="6439516" cy="48632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4339" y="3822543"/>
            <a:ext cx="1531518" cy="1452870"/>
          </a:xfrm>
        </p:spPr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3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811954"/>
            <a:ext cx="12203234" cy="2233717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459" y="1003258"/>
            <a:ext cx="9173621" cy="14397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460" y="3112585"/>
            <a:ext cx="4472535" cy="4794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9197" y="3112585"/>
            <a:ext cx="4474882" cy="4794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E9E7-8456-4856-857D-F1B611920778}" type="datetime1">
              <a:rPr lang="en-US" smtClean="0"/>
              <a:t>28/05/2025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2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" y="811954"/>
            <a:ext cx="12203234" cy="2233717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114" y="1003261"/>
            <a:ext cx="9185800" cy="1439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594" y="3112587"/>
            <a:ext cx="4189072" cy="923217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113" y="4035804"/>
            <a:ext cx="4484717" cy="38708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04247" y="3112585"/>
            <a:ext cx="4189667" cy="921807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09198" y="4035804"/>
            <a:ext cx="4484716" cy="38708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DABE-0A52-4C35-A26A-1CCEE23153A1}" type="datetime1">
              <a:rPr lang="en-US" smtClean="0"/>
              <a:t>28/05/2025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4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" y="811954"/>
            <a:ext cx="12203234" cy="2233717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B30-A801-4517-B12A-C0CB2AC7F7A9}" type="datetime1">
              <a:rPr lang="en-US" smtClean="0"/>
              <a:t>28/05/2025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6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10278905" y="2628275"/>
            <a:ext cx="1924329" cy="19216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270317" y="811953"/>
            <a:ext cx="1908984" cy="18223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3595-9BF1-4C91-9B77-2A8AF0C93162}" type="datetime1">
              <a:rPr lang="en-US" smtClean="0"/>
              <a:t>28/05/2025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0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811954"/>
            <a:ext cx="12203234" cy="2233717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114" y="1003257"/>
            <a:ext cx="9185800" cy="1439752"/>
          </a:xfrm>
        </p:spPr>
        <p:txBody>
          <a:bodyPr anchor="ctr">
            <a:normAutofit/>
          </a:bodyPr>
          <a:lstStyle>
            <a:lvl1pPr>
              <a:defRPr sz="47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966" y="3112587"/>
            <a:ext cx="5212948" cy="4794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461" y="3112586"/>
            <a:ext cx="3724436" cy="4794090"/>
          </a:xfrm>
        </p:spPr>
        <p:txBody>
          <a:bodyPr anchor="ctr"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9E76-033D-4742-85FF-B23FBCF721C5}" type="datetime1">
              <a:rPr lang="en-US" smtClean="0"/>
              <a:t>28/05/2025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811954"/>
            <a:ext cx="12203234" cy="2233717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114" y="1003258"/>
            <a:ext cx="9185800" cy="1439749"/>
          </a:xfrm>
        </p:spPr>
        <p:txBody>
          <a:bodyPr anchor="ctr">
            <a:normAutofit/>
          </a:bodyPr>
          <a:lstStyle>
            <a:lvl1pPr>
              <a:defRPr sz="47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76399" y="3112586"/>
            <a:ext cx="5217515" cy="4794084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113" y="3112587"/>
            <a:ext cx="3727429" cy="4794088"/>
          </a:xfrm>
        </p:spPr>
        <p:txBody>
          <a:bodyPr anchor="ctr"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F410-E4A1-4379-9189-D2E300200DBD}" type="datetime1">
              <a:rPr lang="en-US" smtClean="0"/>
              <a:t>28/05/2025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0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79300" cy="9134475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8114" y="1003258"/>
            <a:ext cx="9185800" cy="1439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0460" y="3112585"/>
            <a:ext cx="9173620" cy="479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49719" y="7906673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67A27-2D82-4E95-835D-CF04D8E491CD}" type="datetime1">
              <a:rPr lang="en-US" smtClean="0"/>
              <a:t>28/05/2025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0460" y="7906675"/>
            <a:ext cx="6439516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53899" y="1003259"/>
            <a:ext cx="1541957" cy="1452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8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  <p:sldLayoutId id="2147483896" r:id="rId18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4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Hot &amp; Cold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/>
              <a:t>Specialty Beverages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4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Own Flavor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b="1" u="sng" dirty="0"/>
              <a:t>Unique Flavors</a:t>
            </a:r>
          </a:p>
          <a:p>
            <a:pPr lvl="0"/>
            <a:r>
              <a:rPr lang="en-US" dirty="0"/>
              <a:t>Jalapeno</a:t>
            </a:r>
          </a:p>
          <a:p>
            <a:pPr lvl="0"/>
            <a:r>
              <a:rPr lang="en-US" dirty="0"/>
              <a:t>Blueberry Chocolate</a:t>
            </a:r>
          </a:p>
          <a:p>
            <a:pPr lvl="0"/>
            <a:r>
              <a:rPr lang="en-US" dirty="0"/>
              <a:t>Cheesecake</a:t>
            </a:r>
          </a:p>
          <a:p>
            <a:pPr lvl="0"/>
            <a:r>
              <a:rPr lang="en-US" dirty="0"/>
              <a:t>Animal Crackers</a:t>
            </a:r>
          </a:p>
          <a:p>
            <a:pPr lvl="0"/>
            <a:r>
              <a:rPr lang="en-US" dirty="0"/>
              <a:t>Cranberry</a:t>
            </a:r>
          </a:p>
          <a:p>
            <a:pPr lvl="0"/>
            <a:r>
              <a:rPr lang="en-US" dirty="0"/>
              <a:t>Grilled Onion</a:t>
            </a:r>
          </a:p>
          <a:p>
            <a:pPr lvl="0"/>
            <a:r>
              <a:rPr lang="en-US" dirty="0"/>
              <a:t>Sour Tart Sherbet</a:t>
            </a:r>
          </a:p>
          <a:p>
            <a:pPr lvl="0"/>
            <a:r>
              <a:rPr lang="en-US" dirty="0"/>
              <a:t>Red Hot Chili </a:t>
            </a:r>
            <a:r>
              <a:rPr lang="en-US" dirty="0" err="1"/>
              <a:t>Chocoate</a:t>
            </a:r>
            <a:endParaRPr lang="en-US" dirty="0"/>
          </a:p>
          <a:p>
            <a:pPr lvl="0"/>
            <a:r>
              <a:rPr lang="en-US" dirty="0"/>
              <a:t>Pizza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8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Cost Quality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Why buy from us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Cheaper cost than leading competitors</a:t>
            </a:r>
          </a:p>
          <a:p>
            <a:r>
              <a:rPr lang="en-US" dirty="0"/>
              <a:t>High-quality, local ingredients</a:t>
            </a:r>
          </a:p>
          <a:p>
            <a:r>
              <a:rPr lang="en-US" dirty="0"/>
              <a:t>Friendly employees</a:t>
            </a:r>
          </a:p>
          <a:p>
            <a:r>
              <a:rPr lang="en-US" dirty="0"/>
              <a:t>Custom flavors available</a:t>
            </a:r>
          </a:p>
          <a:p>
            <a:r>
              <a:rPr lang="en-US" dirty="0"/>
              <a:t>We do catering for parties and events!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5035076" y="2961443"/>
            <a:ext cx="4084420" cy="767549"/>
          </a:xfrm>
        </p:spPr>
        <p:txBody>
          <a:bodyPr/>
          <a:lstStyle/>
          <a:p>
            <a:r>
              <a:rPr lang="en-US" dirty="0"/>
              <a:t>How Much You Save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90097945"/>
              </p:ext>
            </p:extLst>
          </p:nvPr>
        </p:nvGraphicFramePr>
        <p:xfrm>
          <a:off x="5408613" y="4035425"/>
          <a:ext cx="4484687" cy="3871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225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Flavors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Need a special flavor for a special party next week?  We can do it!  Most of our flavors can be created and available for pickup in just 72 hours.  </a:t>
            </a:r>
          </a:p>
          <a:p>
            <a:pPr lvl="0"/>
            <a:r>
              <a:rPr lang="en-US" dirty="0"/>
              <a:t>Rush orders are also possible and can be picked up in only 24 hours for an additional fee.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6265228" y="4168702"/>
            <a:ext cx="2779776" cy="1426464"/>
          </a:xfrm>
          <a:prstGeom prst="wedgeRoundRect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Anything can be a Beverage!</a:t>
            </a:r>
          </a:p>
        </p:txBody>
      </p:sp>
    </p:spTree>
    <p:extLst>
      <p:ext uri="{BB962C8B-B14F-4D97-AF65-F5344CB8AC3E}">
        <p14:creationId xmlns:p14="http://schemas.microsoft.com/office/powerpoint/2010/main" val="23145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All Markets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403364"/>
              </p:ext>
            </p:extLst>
          </p:nvPr>
        </p:nvGraphicFramePr>
        <p:xfrm>
          <a:off x="1613817" y="3560555"/>
          <a:ext cx="8949885" cy="39250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83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3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1215">
                <a:tc>
                  <a:txBody>
                    <a:bodyPr/>
                    <a:lstStyle/>
                    <a:p>
                      <a:r>
                        <a:rPr lang="en-US" sz="2400" dirty="0"/>
                        <a:t>In</a:t>
                      </a:r>
                      <a:r>
                        <a:rPr lang="en-US" sz="2400" baseline="0" dirty="0"/>
                        <a:t> Store</a:t>
                      </a:r>
                      <a:endParaRPr lang="en-US" sz="2400" dirty="0"/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Catering Department</a:t>
                      </a:r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Distributor</a:t>
                      </a:r>
                    </a:p>
                  </a:txBody>
                  <a:tcPr marL="91345" marR="91345" marT="45672" marB="456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1085">
                <a:tc>
                  <a:txBody>
                    <a:bodyPr/>
                    <a:lstStyle/>
                    <a:p>
                      <a:r>
                        <a:rPr lang="en-US" sz="2400" dirty="0"/>
                        <a:t>Hot Beverages</a:t>
                      </a:r>
                    </a:p>
                    <a:p>
                      <a:r>
                        <a:rPr lang="en-US" sz="2400" dirty="0"/>
                        <a:t>Cold Beverages</a:t>
                      </a:r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Catering for Parties and Events</a:t>
                      </a:r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Bulk Orders for Resellers</a:t>
                      </a:r>
                    </a:p>
                  </a:txBody>
                  <a:tcPr marL="91345" marR="91345" marT="45672" marB="456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1085">
                <a:tc>
                  <a:txBody>
                    <a:bodyPr/>
                    <a:lstStyle/>
                    <a:p>
                      <a:r>
                        <a:rPr lang="en-US" sz="2400" dirty="0"/>
                        <a:t>Custom Mixes and Unique Flavors</a:t>
                      </a:r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Custom Flavors</a:t>
                      </a:r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Product</a:t>
                      </a:r>
                      <a:r>
                        <a:rPr lang="en-US" sz="2400" baseline="0" dirty="0"/>
                        <a:t> Plans for Restaurants</a:t>
                      </a:r>
                      <a:endParaRPr lang="en-US" sz="2400" dirty="0"/>
                    </a:p>
                  </a:txBody>
                  <a:tcPr marL="91345" marR="91345" marT="45672" marB="4567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00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Amazing Beverages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77387556"/>
              </p:ext>
            </p:extLst>
          </p:nvPr>
        </p:nvGraphicFramePr>
        <p:xfrm>
          <a:off x="2029882" y="2873601"/>
          <a:ext cx="8229600" cy="484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221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1178</TotalTime>
  <Words>163</Words>
  <Application>Microsoft Office PowerPoint</Application>
  <PresentationFormat>Ledger Paper (11x17 in)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Berlin</vt:lpstr>
      <vt:lpstr>Hot &amp; Cold</vt:lpstr>
      <vt:lpstr>Make Your Own Flavor</vt:lpstr>
      <vt:lpstr>Low Cost Quality</vt:lpstr>
      <vt:lpstr>Special Flavors</vt:lpstr>
      <vt:lpstr>Options for All Markets</vt:lpstr>
      <vt:lpstr>Amazing Beverages</vt:lpstr>
    </vt:vector>
  </TitlesOfParts>
  <Company>IT Learning Consulting,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 A. Collins</dc:creator>
  <cp:lastModifiedBy>Nguyễn Hoàng Minh</cp:lastModifiedBy>
  <cp:revision>42</cp:revision>
  <dcterms:created xsi:type="dcterms:W3CDTF">2014-09-17T19:32:05Z</dcterms:created>
  <dcterms:modified xsi:type="dcterms:W3CDTF">2025-05-28T14:08:21Z</dcterms:modified>
</cp:coreProperties>
</file>