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0" r:id="rId1"/>
  </p:sldMasterIdLst>
  <p:notesMasterIdLst>
    <p:notesMasterId r:id="rId9"/>
  </p:notesMasterIdLst>
  <p:handoutMasterIdLst>
    <p:handoutMasterId r:id="rId10"/>
  </p:handoutMasterIdLst>
  <p:sldIdLst>
    <p:sldId id="257" r:id="rId2"/>
    <p:sldId id="260" r:id="rId3"/>
    <p:sldId id="269" r:id="rId4"/>
    <p:sldId id="272" r:id="rId5"/>
    <p:sldId id="268" r:id="rId6"/>
    <p:sldId id="265" r:id="rId7"/>
    <p:sldId id="270" r:id="rId8"/>
  </p:sldIdLst>
  <p:sldSz cx="9144000" cy="6858000" type="screen4x3"/>
  <p:notesSz cx="6858000" cy="9144000"/>
  <p:custShowLst>
    <p:custShow name="Intro" id="0">
      <p:sldLst>
        <p:sld r:id="rId2"/>
        <p:sld r:id="rId3"/>
      </p:sldLst>
    </p:custShow>
  </p:custShow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bora A. Collins" initials="DAC" lastIdx="1" clrIdx="0">
    <p:extLst>
      <p:ext uri="{19B8F6BF-5375-455C-9EA6-DF929625EA0E}">
        <p15:presenceInfo xmlns:p15="http://schemas.microsoft.com/office/powerpoint/2012/main" userId="Debora A. Collins" providerId="None"/>
      </p:ext>
    </p:extLst>
  </p:cmAuthor>
  <p:cmAuthor id="2" name="Sam Bellows" initials="SB" lastIdx="5" clrIdx="1">
    <p:extLst>
      <p:ext uri="{19B8F6BF-5375-455C-9EA6-DF929625EA0E}">
        <p15:presenceInfo xmlns:p15="http://schemas.microsoft.com/office/powerpoint/2012/main" userId="Sam Bellows" providerId="None"/>
      </p:ext>
    </p:extLst>
  </p:cmAuthor>
  <p:cmAuthor id="3" name="Debbie Collins" initials="DC" lastIdx="2" clrIdx="2">
    <p:extLst>
      <p:ext uri="{19B8F6BF-5375-455C-9EA6-DF929625EA0E}">
        <p15:presenceInfo xmlns:p15="http://schemas.microsoft.com/office/powerpoint/2012/main" userId="8a6ab25c6ff6380d" providerId="Windows Live"/>
      </p:ext>
    </p:extLst>
  </p:cmAuthor>
  <p:cmAuthor id="4" name="Thor Christensen" initials="TC" lastIdx="5" clrIdx="3">
    <p:extLst>
      <p:ext uri="{19B8F6BF-5375-455C-9EA6-DF929625EA0E}">
        <p15:presenceInfo xmlns:p15="http://schemas.microsoft.com/office/powerpoint/2012/main" userId="Thor Christensen" providerId="None"/>
      </p:ext>
    </p:extLst>
  </p:cmAuthor>
  <p:cmAuthor id="5" name="Debbie Collins" initials="DC [2]" lastIdx="2" clrIdx="4">
    <p:extLst>
      <p:ext uri="{19B8F6BF-5375-455C-9EA6-DF929625EA0E}">
        <p15:presenceInfo xmlns:p15="http://schemas.microsoft.com/office/powerpoint/2012/main" userId="0c5d7443e01bc0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FF6"/>
    <a:srgbClr val="595959"/>
    <a:srgbClr val="128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2" autoAdjust="0"/>
    <p:restoredTop sz="94799" autoAdjust="0"/>
  </p:normalViewPr>
  <p:slideViewPr>
    <p:cSldViewPr snapToGrid="0">
      <p:cViewPr varScale="1">
        <p:scale>
          <a:sx n="63" d="100"/>
          <a:sy n="63" d="100"/>
        </p:scale>
        <p:origin x="118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6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Wakeboards Available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078-4864-88FB-5F78DE9C3682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078-4864-88FB-5F78DE9C3682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078-4864-88FB-5F78DE9C3682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078-4864-88FB-5F78DE9C36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'Toys &amp; Accessories'!$B$3:$C$7</c:f>
              <c:multiLvlStrCache>
                <c:ptCount val="4"/>
                <c:lvl>
                  <c:pt idx="0">
                    <c:v>Large - Men's Boot Size 8-12</c:v>
                  </c:pt>
                  <c:pt idx="1">
                    <c:v>Small - Women's Boot Size 4-9</c:v>
                  </c:pt>
                  <c:pt idx="2">
                    <c:v>Large - Women's Boot Size 10-12</c:v>
                  </c:pt>
                  <c:pt idx="3">
                    <c:v>High Performance - Men's Boot Size 8-12</c:v>
                  </c:pt>
                </c:lvl>
                <c:lvl>
                  <c:pt idx="0">
                    <c:v>Wakeboard</c:v>
                  </c:pt>
                  <c:pt idx="1">
                    <c:v>Wakeboard </c:v>
                  </c:pt>
                  <c:pt idx="2">
                    <c:v>Wakeboard</c:v>
                  </c:pt>
                  <c:pt idx="3">
                    <c:v>Wakeboard</c:v>
                  </c:pt>
                </c:lvl>
              </c:multiLvlStrCache>
            </c:multiLvlStrRef>
          </c:cat>
          <c:val>
            <c:numRef>
              <c:f>'Toys &amp; Accessories'!$D$3:$D$7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78-4864-88FB-5F78DE9C3682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2-06-16T22:19:29.534" idx="2">
    <p:pos x="5154" y="1566"/>
    <p:text>Update this floorplan.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22-06-16T22:17:54.288" idx="1">
    <p:pos x="5313" y="1506"/>
    <p:text>Should we identify the location of this hike?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2D56DD-E52B-4BE6-949E-985F1A717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85696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Houseboat Vacations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AEAF6-14AB-40A5-8671-EAA33A540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275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45916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2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12132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some water toys are not available during winter months.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6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280825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4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9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8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4E26-A447-45E9-B9BE-458F5664B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8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8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3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5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8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3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8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01/01/2015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A880-D5B2-4076-B266-C2F2A9E7EB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354516"/>
            <a:ext cx="6858000" cy="7491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Houseboating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56FE75-E635-1C69-5D5D-61A245678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92" y="520569"/>
            <a:ext cx="7729416" cy="457897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93545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Rent a Houseboat?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  <a:p>
            <a:pPr marL="285750" indent="-285750" algn="l">
              <a:buBlip>
                <a:blip r:embed="rId3"/>
              </a:buBlip>
            </a:pPr>
            <a:r>
              <a:rPr lang="en-US" dirty="0"/>
              <a:t>Affordable compared to hotel vacations.</a:t>
            </a:r>
          </a:p>
          <a:p>
            <a:pPr marL="285750" indent="-285750" algn="l">
              <a:buBlip>
                <a:blip r:embed="rId3"/>
              </a:buBlip>
            </a:pPr>
            <a:r>
              <a:rPr lang="en-US" dirty="0"/>
              <a:t>Luxury accommodations compared to camping.</a:t>
            </a:r>
          </a:p>
          <a:p>
            <a:pPr marL="285750" indent="-285750" algn="l">
              <a:buBlip>
                <a:blip r:embed="rId3"/>
              </a:buBlip>
            </a:pPr>
            <a:r>
              <a:rPr lang="en-US" dirty="0"/>
              <a:t>Options to add water toys (i.e., boats, jet skis).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Spacious Floorplans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3634271"/>
          </a:xfrm>
        </p:spPr>
        <p:txBody>
          <a:bodyPr>
            <a:normAutofit/>
          </a:bodyPr>
          <a:lstStyle/>
          <a:p>
            <a:pPr marL="342887" lvl="1" indent="0">
              <a:buNone/>
            </a:pPr>
            <a:r>
              <a:rPr lang="en-US" dirty="0"/>
              <a:t>Outdoor Facilities</a:t>
            </a:r>
          </a:p>
          <a:p>
            <a:pPr lvl="2"/>
            <a:r>
              <a:rPr lang="en-US" dirty="0"/>
              <a:t>Upstairs helm with seating</a:t>
            </a:r>
          </a:p>
          <a:p>
            <a:pPr lvl="2"/>
            <a:r>
              <a:rPr lang="en-US" dirty="0"/>
              <a:t>Huge 8-10 person </a:t>
            </a:r>
            <a:br>
              <a:rPr lang="en-US" dirty="0"/>
            </a:br>
            <a:r>
              <a:rPr lang="en-US" dirty="0"/>
              <a:t>rooftop spa</a:t>
            </a:r>
          </a:p>
          <a:p>
            <a:pPr lvl="2"/>
            <a:r>
              <a:rPr lang="en-US" dirty="0"/>
              <a:t>Sun lounge</a:t>
            </a:r>
          </a:p>
          <a:p>
            <a:pPr lvl="2"/>
            <a:r>
              <a:rPr lang="en-US" dirty="0"/>
              <a:t>Outdoor dining table </a:t>
            </a:r>
            <a:br>
              <a:rPr lang="en-US" dirty="0"/>
            </a:br>
            <a:r>
              <a:rPr lang="en-US" dirty="0"/>
              <a:t>&amp; chairs</a:t>
            </a:r>
          </a:p>
          <a:p>
            <a:pPr lvl="2"/>
            <a:r>
              <a:rPr lang="en-US" dirty="0"/>
              <a:t>Hooded gas BBQ </a:t>
            </a:r>
            <a:br>
              <a:rPr lang="en-US" dirty="0"/>
            </a:br>
            <a:r>
              <a:rPr lang="en-US" dirty="0"/>
              <a:t>upstairs &amp; downstairs</a:t>
            </a:r>
          </a:p>
          <a:p>
            <a:pPr lvl="2"/>
            <a:r>
              <a:rPr lang="en-US" dirty="0"/>
              <a:t>Large undercover sundeck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4803058" y="902925"/>
            <a:ext cx="3739514" cy="2663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0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Good Weather </a:t>
            </a:r>
            <a:br>
              <a:rPr lang="en-US" dirty="0"/>
            </a:br>
            <a:r>
              <a:rPr lang="en-US" dirty="0"/>
              <a:t>All Year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734580"/>
              </p:ext>
            </p:extLst>
          </p:nvPr>
        </p:nvGraphicFramePr>
        <p:xfrm>
          <a:off x="4073284" y="1598613"/>
          <a:ext cx="4528383" cy="39428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6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0" y="2057400"/>
            <a:ext cx="3186785" cy="3811588"/>
          </a:xfrm>
        </p:spPr>
        <p:txBody>
          <a:bodyPr>
            <a:normAutofit/>
          </a:bodyPr>
          <a:lstStyle/>
          <a:p>
            <a:r>
              <a:rPr lang="en-US" dirty="0"/>
              <a:t>Table 1.  Average Temperatures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1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Sample</a:t>
            </a:r>
          </a:p>
        </p:txBody>
      </p:sp>
      <p:graphicFrame>
        <p:nvGraphicFramePr>
          <p:cNvPr id="7" name="Wakeboard Chart" title="Wakeboard 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079337"/>
              </p:ext>
            </p:extLst>
          </p:nvPr>
        </p:nvGraphicFramePr>
        <p:xfrm>
          <a:off x="3808096" y="609600"/>
          <a:ext cx="4650104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Chart 1.  Rental Wakeboards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Activities!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Not everything has to be watersports. During your houseboat vacation, why not go hiking?  Most lakes big enough to accommodate houseboats also have canyons for hiking.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A880-D5B2-4076-B266-C2F2A9E7EBDC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074374" y="1293568"/>
            <a:ext cx="5791203" cy="4343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18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baseline="0">
                <a:solidFill>
                  <a:prstClr val="black"/>
                </a:solidFill>
                <a:latin typeface="Corbel" panose="020B0503020204020204" pitchFamily="34" charset="0"/>
              </a:rPr>
              <a:t>Planning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baseline="0" dirty="0">
                <a:solidFill>
                  <a:prstClr val="black"/>
                </a:solidFill>
                <a:latin typeface="Corbel" panose="020B0503020204020204" pitchFamily="34" charset="0"/>
              </a:rPr>
              <a:t>Book a houseboat</a:t>
            </a:r>
          </a:p>
          <a:p>
            <a:r>
              <a:rPr lang="en-US" b="0" i="0" u="none" strike="noStrike" baseline="0" dirty="0">
                <a:solidFill>
                  <a:prstClr val="black"/>
                </a:solidFill>
                <a:latin typeface="Corbel" panose="020B0503020204020204" pitchFamily="34" charset="0"/>
              </a:rPr>
              <a:t>Pack your bag</a:t>
            </a:r>
          </a:p>
          <a:p>
            <a:r>
              <a:rPr lang="en-US" b="0" i="0" u="none" strike="noStrike" baseline="0" dirty="0">
                <a:solidFill>
                  <a:prstClr val="black"/>
                </a:solidFill>
                <a:latin typeface="Corbel" panose="020B0503020204020204" pitchFamily="34" charset="0"/>
              </a:rPr>
              <a:t>Have fun</a:t>
            </a:r>
            <a:endParaRPr lang="en-US" b="0" i="0" u="none" strike="noStrike" baseline="0" dirty="0">
              <a:solidFill>
                <a:srgbClr val="2E74B5"/>
              </a:solidFill>
              <a:latin typeface="Corbel" panose="020B05030202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84E26-A447-45E9-B9BE-458F5664BB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82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12760</TotalTime>
  <Words>160</Words>
  <Application>Microsoft Office PowerPoint</Application>
  <PresentationFormat>On-screen Show (4:3)</PresentationFormat>
  <Paragraphs>44</Paragraphs>
  <Slides>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12" baseType="lpstr">
      <vt:lpstr>Arial</vt:lpstr>
      <vt:lpstr>Calibri</vt:lpstr>
      <vt:lpstr>Corbel</vt:lpstr>
      <vt:lpstr>Office Theme</vt:lpstr>
      <vt:lpstr>Houseboating</vt:lpstr>
      <vt:lpstr>Why Rent a Houseboat?</vt:lpstr>
      <vt:lpstr>Spacious Floorplans</vt:lpstr>
      <vt:lpstr>Good Weather  All Year</vt:lpstr>
      <vt:lpstr>Inventory Sample</vt:lpstr>
      <vt:lpstr>Other Activities!</vt:lpstr>
      <vt:lpstr>Planning</vt:lpstr>
      <vt:lpstr>Intro</vt:lpstr>
    </vt:vector>
  </TitlesOfParts>
  <Company>IT Learning Consulting,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Vacations</dc:subject>
  <dc:creator>Sam Bellows</dc:creator>
  <cp:lastModifiedBy>Minh Nguyen</cp:lastModifiedBy>
  <cp:revision>105</cp:revision>
  <dcterms:created xsi:type="dcterms:W3CDTF">2014-10-31T20:19:00Z</dcterms:created>
  <dcterms:modified xsi:type="dcterms:W3CDTF">2025-05-26T13:32:58Z</dcterms:modified>
  <cp:contentStatus>Final Draft</cp:contentStatus>
</cp:coreProperties>
</file>