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1"/>
  </p:handoutMasterIdLst>
  <p:sldIdLst>
    <p:sldId id="256" r:id="rId2"/>
    <p:sldId id="265" r:id="rId3"/>
    <p:sldId id="257" r:id="rId4"/>
    <p:sldId id="258" r:id="rId5"/>
    <p:sldId id="264" r:id="rId6"/>
    <p:sldId id="260" r:id="rId7"/>
    <p:sldId id="262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24A6E1A9-6145-4259-8E2F-D692395112B5}">
          <p14:sldIdLst>
            <p14:sldId id="256"/>
          </p14:sldIdLst>
        </p14:section>
        <p14:section name="Untitled Section" id="{B48E765C-0D52-418A-95EB-DC115F97FC99}">
          <p14:sldIdLst>
            <p14:sldId id="265"/>
            <p14:sldId id="257"/>
          </p14:sldIdLst>
        </p14:section>
        <p14:section name="Adventure" id="{04CD97A8-48B4-4789-9B62-2ED9B16F33D6}">
          <p14:sldIdLst>
            <p14:sldId id="258"/>
            <p14:sldId id="264"/>
            <p14:sldId id="260"/>
          </p14:sldIdLst>
        </p14:section>
        <p14:section name="Lodging and Restaurants" id="{9A1854D8-FDAA-4FA6-98DC-0CD2D92A1339}">
          <p14:sldIdLst>
            <p14:sldId id="262"/>
            <p14:sldId id="263"/>
          </p14:sldIdLst>
        </p14:section>
        <p14:section name="Other Activities" id="{102E2696-27AF-4727-A4E4-AAD2EBE6B295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73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D86C0-8B23-4CEB-9008-C86FF45ABCB9}" type="datetimeFigureOut">
              <a:rPr lang="en-US" smtClean="0"/>
              <a:t>26/05/2025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88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26/05/2025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26/05/2025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26/05/2025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26/05/2025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26/05/2025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2pPr>
              <a:defRPr sz="24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26/05/2025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26/05/2025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26/05/2025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26/05/2025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26/05/2025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26/05/2025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26/05/2025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4073652"/>
            <a:ext cx="10058400" cy="141274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Rock Crawling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7676" y="5293820"/>
            <a:ext cx="10058400" cy="6116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Moab, Utah</a:t>
            </a:r>
          </a:p>
        </p:txBody>
      </p:sp>
    </p:spTree>
    <p:extLst>
      <p:ext uri="{BB962C8B-B14F-4D97-AF65-F5344CB8AC3E}">
        <p14:creationId xmlns:p14="http://schemas.microsoft.com/office/powerpoint/2010/main" val="419282102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D6D7F-9EC9-F0A8-3D55-156BDC89A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Rock Crawl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00CA-0677-3739-38A8-D0FE8E590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1485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Rock Crawl in Moab, Utah?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50000"/>
              <a:buFont typeface="Wingdings" panose="05000000000000000000" pitchFamily="2" charset="2"/>
              <a:buChar char=""/>
            </a:pPr>
            <a:r>
              <a:rPr lang="en-US" dirty="0"/>
              <a:t>  Adventurous</a:t>
            </a:r>
          </a:p>
          <a:p>
            <a:pPr>
              <a:buSzPct val="150000"/>
              <a:buFont typeface="Wingdings" panose="05000000000000000000" pitchFamily="2" charset="2"/>
              <a:buChar char=""/>
            </a:pPr>
            <a:r>
              <a:rPr lang="en-US" dirty="0"/>
              <a:t>  Nearby Lodging and Restaurants </a:t>
            </a:r>
          </a:p>
          <a:p>
            <a:pPr>
              <a:buSzPct val="150000"/>
              <a:buFont typeface="Wingdings" panose="05000000000000000000" pitchFamily="2" charset="2"/>
              <a:buChar char=""/>
            </a:pPr>
            <a:r>
              <a:rPr lang="en-US" dirty="0"/>
              <a:t>  Affordable ($200-300/day vehicle rentals with hazard insurance)</a:t>
            </a:r>
          </a:p>
          <a:p>
            <a:pPr>
              <a:buSzPct val="150000"/>
              <a:buFont typeface="Wingdings" panose="05000000000000000000" pitchFamily="2" charset="2"/>
              <a:buChar char=""/>
            </a:pPr>
            <a:r>
              <a:rPr lang="en-US" dirty="0"/>
              <a:t>  Family Friendly</a:t>
            </a:r>
          </a:p>
          <a:p>
            <a:pPr>
              <a:buSzPct val="150000"/>
              <a:buFont typeface="Wingdings" panose="05000000000000000000" pitchFamily="2" charset="2"/>
              <a:buChar char=""/>
            </a:pPr>
            <a:r>
              <a:rPr lang="en-US" dirty="0"/>
              <a:t>  Incredible fun!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 descr="Star Struck Emoji">
                <a:extLst>
                  <a:ext uri="{FF2B5EF4-FFF2-40B4-BE49-F238E27FC236}">
                    <a16:creationId xmlns:a16="http://schemas.microsoft.com/office/drawing/2014/main" id="{01B2A0EE-B251-6080-F16C-2773AB30F5A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60473070"/>
                  </p:ext>
                </p:extLst>
              </p:nvPr>
            </p:nvGraphicFramePr>
            <p:xfrm>
              <a:off x="8711736" y="1845734"/>
              <a:ext cx="2969551" cy="297975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969551" cy="2979756"/>
                    </a:xfrm>
                    <a:prstGeom prst="rect">
                      <a:avLst/>
                    </a:prstGeom>
                  </am3d:spPr>
                  <am3d:camera>
                    <am3d:pos x="0" y="0" z="8052648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93610" d="1000000"/>
                    <am3d:preTrans dx="1" dy="-17693233" dz="-355396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29863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 descr="Star Struck Emoji">
                <a:extLst>
                  <a:ext uri="{FF2B5EF4-FFF2-40B4-BE49-F238E27FC236}">
                    <a16:creationId xmlns:a16="http://schemas.microsoft.com/office/drawing/2014/main" id="{01B2A0EE-B251-6080-F16C-2773AB30F5A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11736" y="1845734"/>
                <a:ext cx="2969551" cy="297975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50834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Adventurous Trails!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Trails range from easy 2-wheel scenic drives to the ultimate in challenging 4-wheel drive trails, providing opportunities for all to experience the beauty and solitude of an off road adventure.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4E5BD3-2BDB-DC72-1A13-A4A61761AA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0052" y="2221529"/>
            <a:ext cx="4875628" cy="2994681"/>
          </a:xfrm>
        </p:spPr>
      </p:pic>
    </p:spTree>
    <p:extLst>
      <p:ext uri="{BB962C8B-B14F-4D97-AF65-F5344CB8AC3E}">
        <p14:creationId xmlns:p14="http://schemas.microsoft.com/office/powerpoint/2010/main" val="158822017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7271" y="1525277"/>
            <a:ext cx="4572000" cy="25743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78" y="268935"/>
            <a:ext cx="4114800" cy="2316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4401" y="3444448"/>
            <a:ext cx="4572000" cy="2574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65376" y="484094"/>
            <a:ext cx="58019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RockCrawling</a:t>
            </a:r>
            <a:r>
              <a:rPr lang="en-US" sz="4400" dirty="0"/>
              <a:t> in Moab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8917" y="4965939"/>
            <a:ext cx="45352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… is amazing fun!!!</a:t>
            </a:r>
          </a:p>
        </p:txBody>
      </p:sp>
    </p:spTree>
    <p:extLst>
      <p:ext uri="{BB962C8B-B14F-4D97-AF65-F5344CB8AC3E}">
        <p14:creationId xmlns:p14="http://schemas.microsoft.com/office/powerpoint/2010/main" val="155421436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Trails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3428084"/>
              </p:ext>
            </p:extLst>
          </p:nvPr>
        </p:nvGraphicFramePr>
        <p:xfrm>
          <a:off x="1096963" y="1846263"/>
          <a:ext cx="10058400" cy="2576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2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5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76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Trail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Round Trip</a:t>
                      </a:r>
                      <a:r>
                        <a:rPr lang="en-US" sz="2400" baseline="0" dirty="0"/>
                        <a:t> </a:t>
                      </a:r>
                    </a:p>
                    <a:p>
                      <a:r>
                        <a:rPr lang="en-US" sz="2400" dirty="0"/>
                        <a:t>from Moab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4WD Road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Minimum </a:t>
                      </a:r>
                    </a:p>
                    <a:p>
                      <a:r>
                        <a:rPr lang="en-US" sz="2400" dirty="0"/>
                        <a:t>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Difficulty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1. Chicken Comers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54 miles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43 miles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3-1/2 hours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917">
                <a:tc>
                  <a:txBody>
                    <a:bodyPr/>
                    <a:lstStyle/>
                    <a:p>
                      <a:r>
                        <a:rPr lang="en-US" sz="2000" dirty="0"/>
                        <a:t>2. Gemini Bridges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48 Miles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14 miles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2-1/2 hours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Easy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837">
                <a:tc>
                  <a:txBody>
                    <a:bodyPr/>
                    <a:lstStyle/>
                    <a:p>
                      <a:r>
                        <a:rPr lang="en-US" sz="2000" dirty="0"/>
                        <a:t>3. Poison Spider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36 miles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16 miles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 hours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Difficult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4. Moab Rim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15 miles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 miles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1-1/2 hours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Very Difficult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58981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Nearby Lodging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sz="2800" dirty="0"/>
              <a:t> Several campgrounds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/>
              <a:t> Hostel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/>
              <a:t> A few Bed and Breakfast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/>
              <a:t> Motels/Hotels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62505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Nearby Restaurants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sz="2800" dirty="0"/>
              <a:t> Branded fast food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/>
              <a:t> Local diners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/>
              <a:t> Grills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/>
              <a:t> Steakhouses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/>
              <a:t> Ethnic food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/>
              <a:t> Branded fast food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/>
              <a:t> Local diners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/>
              <a:t> Grills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/>
              <a:t> Steakhouses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/>
              <a:t> Ethnic food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/>
              <a:t> Branded fast food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/>
              <a:t> Local diners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/>
              <a:t> Grills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/>
              <a:t> Steakhouses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/>
              <a:t> Ethnic food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800" dirty="0"/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59496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2215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Rafting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Mountain Biking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Hiking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Canyoneering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Photography</a:t>
            </a:r>
          </a:p>
        </p:txBody>
      </p:sp>
    </p:spTree>
    <p:extLst>
      <p:ext uri="{BB962C8B-B14F-4D97-AF65-F5344CB8AC3E}">
        <p14:creationId xmlns:p14="http://schemas.microsoft.com/office/powerpoint/2010/main" val="225808842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396</TotalTime>
  <Words>218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</vt:lpstr>
      <vt:lpstr>Rock Crawling</vt:lpstr>
      <vt:lpstr>Rock Crawl</vt:lpstr>
      <vt:lpstr>Why Rock Crawl in Moab, Utah?</vt:lpstr>
      <vt:lpstr>Adventurous Trails!</vt:lpstr>
      <vt:lpstr>PowerPoint Presentation</vt:lpstr>
      <vt:lpstr>Most Popular Trails</vt:lpstr>
      <vt:lpstr>Nearby Lodging </vt:lpstr>
      <vt:lpstr>Nearby Restaurants </vt:lpstr>
      <vt:lpstr>Other Activities</vt:lpstr>
    </vt:vector>
  </TitlesOfParts>
  <Company>IT Learning Consulting,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Jeeping</dc:title>
  <dc:creator>Debbie Collins</dc:creator>
  <cp:lastModifiedBy>Minh Nguyen</cp:lastModifiedBy>
  <cp:revision>32</cp:revision>
  <dcterms:created xsi:type="dcterms:W3CDTF">2016-02-09T00:05:05Z</dcterms:created>
  <dcterms:modified xsi:type="dcterms:W3CDTF">2025-05-26T13:47:57Z</dcterms:modified>
</cp:coreProperties>
</file>