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0" r:id="rId1"/>
  </p:sldMasterIdLst>
  <p:notesMasterIdLst>
    <p:notesMasterId r:id="rId7"/>
  </p:notesMasterIdLst>
  <p:handoutMasterIdLst>
    <p:handoutMasterId r:id="rId8"/>
  </p:handoutMasterIdLst>
  <p:sldIdLst>
    <p:sldId id="264" r:id="rId2"/>
    <p:sldId id="265" r:id="rId3"/>
    <p:sldId id="269" r:id="rId4"/>
    <p:sldId id="267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67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34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2-17T18:52:46.441" idx="2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8870F-1A48-43A2-A007-2348C2B9745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C5B93-CA34-49DE-A280-558E83BB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94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B9B0-4661-411B-B556-887633A3B12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F3E57-140F-42E5-ACA7-3B197A5F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8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F3E57-140F-42E5-ACA7-3B197A5F54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80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F3E57-140F-42E5-ACA7-3B197A5F54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20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2A9E-FA78-4A40-988A-1CE830CDEED2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5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CC58-83F3-4B99-B532-0249FFBF33C7}" type="datetime1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472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CC58-83F3-4B99-B532-0249FFBF33C7}" type="datetime1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096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CC58-83F3-4B99-B532-0249FFBF33C7}" type="datetime1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6031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CC58-83F3-4B99-B532-0249FFBF33C7}" type="datetime1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458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CC58-83F3-4B99-B532-0249FFBF33C7}" type="datetime1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552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CC58-83F3-4B99-B532-0249FFBF33C7}" type="datetime1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718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CC58-83F3-4B99-B532-0249FFBF33C7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39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CC58-83F3-4B99-B532-0249FFBF33C7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5021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800" kern="1200" cap="all" baseline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CC58-83F3-4B99-B532-0249FFBF33C7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298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25F6-6FC2-4B0A-BA54-6199C805DC6A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5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>
            <a:lvl1pPr>
              <a:defRPr lang="en-US" sz="4800" kern="1200" cap="all" baseline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CC58-83F3-4B99-B532-0249FFBF33C7}" type="datetime1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918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CC58-83F3-4B99-B532-0249FFBF33C7}" type="datetime1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41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18D0-BDA9-4E9F-8870-250C3889579F}" type="datetime1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0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03B1-0D5A-42BC-A128-61B2437864A1}" type="datetime1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6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CC58-83F3-4B99-B532-0249FFBF33C7}" type="datetime1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524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1B37-C5DC-405E-883E-319F886D767C}" type="datetime1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6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48ACC58-83F3-4B99-B532-0249FFBF33C7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2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2" userDrawn="1">
          <p15:clr>
            <a:srgbClr val="F26B43"/>
          </p15:clr>
        </p15:guide>
        <p15:guide id="2" pos="6408" userDrawn="1">
          <p15:clr>
            <a:srgbClr val="F26B43"/>
          </p15:clr>
        </p15:guide>
        <p15:guide id="3" pos="696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6850" y="1367459"/>
            <a:ext cx="5411788" cy="928065"/>
          </a:xfrm>
        </p:spPr>
        <p:txBody>
          <a:bodyPr/>
          <a:lstStyle/>
          <a:p>
            <a:r>
              <a:rPr lang="en-US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Discover Scuba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9606" y="2295524"/>
            <a:ext cx="4657725" cy="1133476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 Underwater Experience</a:t>
            </a:r>
          </a:p>
          <a:p>
            <a:pPr algn="l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Website:  http://scuba.gmetrix.com</a:t>
            </a:r>
          </a:p>
        </p:txBody>
      </p:sp>
    </p:spTree>
    <p:extLst>
      <p:ext uri="{BB962C8B-B14F-4D97-AF65-F5344CB8AC3E}">
        <p14:creationId xmlns:p14="http://schemas.microsoft.com/office/powerpoint/2010/main" val="147107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Scuba Diving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Have you ever wondered what it is like to breathe underwater ? If you want to find out, join us for a unique experience.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Learn the Basics of Scuba Diving</a:t>
            </a:r>
          </a:p>
          <a:p>
            <a:r>
              <a:rPr lang="en-US" b="1" dirty="0"/>
              <a:t>How to use Scuba Equipment</a:t>
            </a:r>
          </a:p>
          <a:p>
            <a:r>
              <a:rPr lang="en-US" b="1" dirty="0"/>
              <a:t>Breathe Underwater for the first time</a:t>
            </a:r>
          </a:p>
          <a:p>
            <a:r>
              <a:rPr lang="en-US" b="1" dirty="0"/>
              <a:t>Explore the Underwater World 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9292" y="3013049"/>
            <a:ext cx="1705957" cy="27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6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Prerequisites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Must be at least 10 years old</a:t>
            </a:r>
          </a:p>
          <a:p>
            <a:r>
              <a:rPr lang="en-US" b="1" dirty="0"/>
              <a:t>Complete a Medical Questionnaire</a:t>
            </a:r>
          </a:p>
          <a:p>
            <a:r>
              <a:rPr lang="en-US" b="1" dirty="0"/>
              <a:t>Provide your own swim wear and towel</a:t>
            </a:r>
          </a:p>
          <a:p>
            <a:r>
              <a:rPr lang="en-US" b="1" dirty="0"/>
              <a:t>Pay $75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Down Ribbon 3"/>
          <p:cNvSpPr/>
          <p:nvPr/>
        </p:nvSpPr>
        <p:spPr>
          <a:xfrm>
            <a:off x="4724087" y="4190999"/>
            <a:ext cx="2743200" cy="1600200"/>
          </a:xfrm>
          <a:prstGeom prst="ribbon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1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from Six Class Times!</a:t>
            </a:r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81352763"/>
              </p:ext>
            </p:extLst>
          </p:nvPr>
        </p:nvGraphicFramePr>
        <p:xfrm>
          <a:off x="914400" y="2366963"/>
          <a:ext cx="5105400" cy="22021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Choose</a:t>
                      </a:r>
                      <a:r>
                        <a:rPr lang="en-US" baseline="0" dirty="0"/>
                        <a:t> a Day</a:t>
                      </a:r>
                      <a:endParaRPr lang="en-US" dirty="0"/>
                    </a:p>
                  </a:txBody>
                  <a:tcPr marL="84081" marR="84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 </a:t>
                      </a:r>
                    </a:p>
                    <a:p>
                      <a:pPr algn="ctr"/>
                      <a:r>
                        <a:rPr lang="en-US" dirty="0"/>
                        <a:t>8am – 11am</a:t>
                      </a:r>
                    </a:p>
                  </a:txBody>
                  <a:tcPr marL="84081" marR="84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  <a:p>
                      <a:pPr algn="ctr"/>
                      <a:r>
                        <a:rPr lang="en-US" dirty="0"/>
                        <a:t>2pm</a:t>
                      </a:r>
                      <a:r>
                        <a:rPr lang="en-US" baseline="0" dirty="0"/>
                        <a:t> – 5pm</a:t>
                      </a:r>
                      <a:endParaRPr lang="en-US" dirty="0"/>
                    </a:p>
                  </a:txBody>
                  <a:tcPr marL="84081" marR="8408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</a:p>
                  </a:txBody>
                  <a:tcPr marL="84081" marR="84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84081" marR="84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84081" marR="840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 marL="84081" marR="84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84081" marR="84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84081" marR="840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 marL="84081" marR="84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84081" marR="84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84081" marR="840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Saturdays </a:t>
            </a:r>
            <a:br>
              <a:rPr lang="en-US" dirty="0"/>
            </a:br>
            <a:r>
              <a:rPr lang="en-US" dirty="0"/>
              <a:t>(accommodate up to 20 divers)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Wednesdays and Fridays</a:t>
            </a:r>
          </a:p>
          <a:p>
            <a:r>
              <a:rPr lang="en-US" dirty="0"/>
              <a:t>(limited to 10 divers)</a:t>
            </a:r>
          </a:p>
        </p:txBody>
      </p:sp>
    </p:spTree>
    <p:extLst>
      <p:ext uri="{BB962C8B-B14F-4D97-AF65-F5344CB8AC3E}">
        <p14:creationId xmlns:p14="http://schemas.microsoft.com/office/powerpoint/2010/main" val="123533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Theory – classroom session to teach basic scuba diving rules</a:t>
            </a:r>
          </a:p>
          <a:p>
            <a:r>
              <a:rPr lang="en-US" b="1" dirty="0"/>
              <a:t>Skills – taught in our swimming pool</a:t>
            </a:r>
          </a:p>
          <a:p>
            <a:r>
              <a:rPr lang="en-US" b="1" dirty="0"/>
              <a:t>Ocean Dive – apply both the theory and skills exploring the reef in front of our dive store! 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80" b="16680"/>
          <a:stretch/>
        </p:blipFill>
        <p:spPr>
          <a:xfrm>
            <a:off x="4005201" y="3999384"/>
            <a:ext cx="4181599" cy="27866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049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174</Words>
  <Application>Microsoft Office PowerPoint</Application>
  <PresentationFormat>Widescreen</PresentationFormat>
  <Paragraphs>39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Droplet</vt:lpstr>
      <vt:lpstr>Discover Scuba</vt:lpstr>
      <vt:lpstr>Experience Scuba Diving</vt:lpstr>
      <vt:lpstr>Enrollment Prerequisites</vt:lpstr>
      <vt:lpstr>Choose from Six Class Times!</vt:lpstr>
      <vt:lpstr>The Course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2016-02-18T01:56:39Z</dcterms:created>
  <dcterms:modified xsi:type="dcterms:W3CDTF">2022-06-25T02:24:38Z</dcterms:modified>
  <cp:contentStatus/>
  <cp:version/>
</cp:coreProperties>
</file>