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9" r:id="rId1"/>
  </p:sldMasterIdLst>
  <p:sldIdLst>
    <p:sldId id="256" r:id="rId2"/>
    <p:sldId id="264" r:id="rId3"/>
    <p:sldId id="263" r:id="rId4"/>
    <p:sldId id="261" r:id="rId5"/>
    <p:sldId id="265" r:id="rId6"/>
  </p:sldIdLst>
  <p:sldSz cx="12179300" cy="9134475"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70" autoAdjust="0"/>
    <p:restoredTop sz="94660"/>
  </p:normalViewPr>
  <p:slideViewPr>
    <p:cSldViewPr snapToGrid="0">
      <p:cViewPr varScale="1">
        <p:scale>
          <a:sx n="48" d="100"/>
          <a:sy n="48" d="100"/>
        </p:scale>
        <p:origin x="12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7191" y="3349309"/>
            <a:ext cx="8791434" cy="3013899"/>
          </a:xfrm>
        </p:spPr>
        <p:txBody>
          <a:bodyPr anchor="b">
            <a:normAutofit/>
          </a:bodyPr>
          <a:lstStyle>
            <a:lvl1pPr>
              <a:defRPr sz="7192"/>
            </a:lvl1pPr>
          </a:lstStyle>
          <a:p>
            <a:r>
              <a:rPr lang="en-US"/>
              <a:t>Click to edit Master title style</a:t>
            </a:r>
            <a:endParaRPr lang="en-US" dirty="0"/>
          </a:p>
        </p:txBody>
      </p:sp>
      <p:sp>
        <p:nvSpPr>
          <p:cNvPr id="3" name="Subtitle 2"/>
          <p:cNvSpPr>
            <a:spLocks noGrp="1"/>
          </p:cNvSpPr>
          <p:nvPr>
            <p:ph type="subTitle" idx="1"/>
          </p:nvPr>
        </p:nvSpPr>
        <p:spPr>
          <a:xfrm>
            <a:off x="2587191" y="6363206"/>
            <a:ext cx="8791434" cy="1500146"/>
          </a:xfrm>
        </p:spPr>
        <p:txBody>
          <a:bodyPr anchor="t"/>
          <a:lstStyle>
            <a:lvl1pPr marL="0" indent="0" algn="l">
              <a:buNone/>
              <a:defRPr>
                <a:solidFill>
                  <a:schemeClr val="tx1">
                    <a:lumMod val="65000"/>
                    <a:lumOff val="35000"/>
                  </a:schemeClr>
                </a:solidFill>
              </a:defRPr>
            </a:lvl1pPr>
            <a:lvl2pPr marL="608945" indent="0" algn="ctr">
              <a:buNone/>
              <a:defRPr>
                <a:solidFill>
                  <a:schemeClr val="tx1">
                    <a:tint val="75000"/>
                  </a:schemeClr>
                </a:solidFill>
              </a:defRPr>
            </a:lvl2pPr>
            <a:lvl3pPr marL="1217889" indent="0" algn="ctr">
              <a:buNone/>
              <a:defRPr>
                <a:solidFill>
                  <a:schemeClr val="tx1">
                    <a:tint val="75000"/>
                  </a:schemeClr>
                </a:solidFill>
              </a:defRPr>
            </a:lvl3pPr>
            <a:lvl4pPr marL="1826834" indent="0" algn="ctr">
              <a:buNone/>
              <a:defRPr>
                <a:solidFill>
                  <a:schemeClr val="tx1">
                    <a:tint val="75000"/>
                  </a:schemeClr>
                </a:solidFill>
              </a:defRPr>
            </a:lvl4pPr>
            <a:lvl5pPr marL="2435779" indent="0" algn="ctr">
              <a:buNone/>
              <a:defRPr>
                <a:solidFill>
                  <a:schemeClr val="tx1">
                    <a:tint val="75000"/>
                  </a:schemeClr>
                </a:solidFill>
              </a:defRPr>
            </a:lvl5pPr>
            <a:lvl6pPr marL="3044723" indent="0" algn="ctr">
              <a:buNone/>
              <a:defRPr>
                <a:solidFill>
                  <a:schemeClr val="tx1">
                    <a:tint val="75000"/>
                  </a:schemeClr>
                </a:solidFill>
              </a:defRPr>
            </a:lvl6pPr>
            <a:lvl7pPr marL="3653668" indent="0" algn="ctr">
              <a:buNone/>
              <a:defRPr>
                <a:solidFill>
                  <a:schemeClr val="tx1">
                    <a:tint val="75000"/>
                  </a:schemeClr>
                </a:solidFill>
              </a:defRPr>
            </a:lvl7pPr>
            <a:lvl8pPr marL="4262613" indent="0" algn="ctr">
              <a:buNone/>
              <a:defRPr>
                <a:solidFill>
                  <a:schemeClr val="tx1">
                    <a:tint val="75000"/>
                  </a:schemeClr>
                </a:solidFill>
              </a:defRPr>
            </a:lvl8pPr>
            <a:lvl9pPr marL="487155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42248" y="5755543"/>
            <a:ext cx="1858693" cy="104128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3857" y="6033098"/>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6327345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811953"/>
            <a:ext cx="8780158" cy="4151724"/>
          </a:xfrm>
        </p:spPr>
        <p:txBody>
          <a:bodyPr anchor="ctr">
            <a:normAutofit/>
          </a:bodyPr>
          <a:lstStyle>
            <a:lvl1pPr algn="l">
              <a:defRPr sz="6393" b="0" cap="none"/>
            </a:lvl1pPr>
          </a:lstStyle>
          <a:p>
            <a:r>
              <a:rPr lang="en-US"/>
              <a:t>Click to edit Master title style</a:t>
            </a:r>
            <a:endParaRPr lang="en-US" dirty="0"/>
          </a:p>
        </p:txBody>
      </p:sp>
      <p:sp>
        <p:nvSpPr>
          <p:cNvPr id="3" name="Text Placeholder 2"/>
          <p:cNvSpPr>
            <a:spLocks noGrp="1"/>
          </p:cNvSpPr>
          <p:nvPr>
            <p:ph type="body" idx="1"/>
          </p:nvPr>
        </p:nvSpPr>
        <p:spPr>
          <a:xfrm>
            <a:off x="2587189" y="5799348"/>
            <a:ext cx="8780158" cy="2072324"/>
          </a:xfrm>
        </p:spPr>
        <p:txBody>
          <a:bodyPr anchor="ctr">
            <a:normAutofit/>
          </a:bodyPr>
          <a:lstStyle>
            <a:lvl1pPr marL="0" indent="0" algn="l">
              <a:buNone/>
              <a:defRPr sz="2397">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03374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4459" y="811954"/>
            <a:ext cx="8137630" cy="3856778"/>
          </a:xfrm>
        </p:spPr>
        <p:txBody>
          <a:bodyPr anchor="ctr">
            <a:normAutofit/>
          </a:bodyPr>
          <a:lstStyle>
            <a:lvl1pPr algn="l">
              <a:defRPr sz="6393"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17940" y="4668732"/>
            <a:ext cx="7530665" cy="507471"/>
          </a:xfrm>
        </p:spPr>
        <p:txBody>
          <a:bodyPr anchor="ctr">
            <a:noAutofit/>
          </a:bodyPr>
          <a:lstStyle>
            <a:lvl1pPr marL="0" indent="0">
              <a:buFontTx/>
              <a:buNone/>
              <a:defRPr sz="2131">
                <a:solidFill>
                  <a:schemeClr val="tx1">
                    <a:lumMod val="50000"/>
                    <a:lumOff val="50000"/>
                  </a:schemeClr>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3" name="Text Placeholder 2"/>
          <p:cNvSpPr>
            <a:spLocks noGrp="1"/>
          </p:cNvSpPr>
          <p:nvPr>
            <p:ph type="body" idx="1"/>
          </p:nvPr>
        </p:nvSpPr>
        <p:spPr>
          <a:xfrm>
            <a:off x="2587189" y="5799348"/>
            <a:ext cx="8780158" cy="2072324"/>
          </a:xfrm>
        </p:spPr>
        <p:txBody>
          <a:bodyPr anchor="ctr">
            <a:normAutofit/>
          </a:bodyPr>
          <a:lstStyle>
            <a:lvl1pPr marL="0" indent="0" algn="l">
              <a:buNone/>
              <a:defRPr sz="2397">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
        <p:nvSpPr>
          <p:cNvPr id="14" name="TextBox 13"/>
          <p:cNvSpPr txBox="1"/>
          <p:nvPr/>
        </p:nvSpPr>
        <p:spPr>
          <a:xfrm>
            <a:off x="2408577" y="863107"/>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
        <p:nvSpPr>
          <p:cNvPr id="15" name="TextBox 14"/>
          <p:cNvSpPr txBox="1"/>
          <p:nvPr/>
        </p:nvSpPr>
        <p:spPr>
          <a:xfrm>
            <a:off x="10881365" y="3869706"/>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472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7189" y="3247815"/>
            <a:ext cx="8780158" cy="3629342"/>
          </a:xfrm>
        </p:spPr>
        <p:txBody>
          <a:bodyPr anchor="b">
            <a:normAutofit/>
          </a:bodyPr>
          <a:lstStyle>
            <a:lvl1pPr algn="l">
              <a:defRPr sz="6393" b="0"/>
            </a:lvl1pPr>
          </a:lstStyle>
          <a:p>
            <a:r>
              <a:rPr lang="en-US"/>
              <a:t>Click to edit Master title style</a:t>
            </a:r>
            <a:endParaRPr lang="en-US" dirty="0"/>
          </a:p>
        </p:txBody>
      </p:sp>
      <p:sp>
        <p:nvSpPr>
          <p:cNvPr id="4" name="Text Placeholder 3"/>
          <p:cNvSpPr>
            <a:spLocks noGrp="1"/>
          </p:cNvSpPr>
          <p:nvPr>
            <p:ph type="body" sz="half" idx="2"/>
          </p:nvPr>
        </p:nvSpPr>
        <p:spPr>
          <a:xfrm>
            <a:off x="2587189" y="6901603"/>
            <a:ext cx="8780158"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03200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4459" y="811954"/>
            <a:ext cx="8137630" cy="3856778"/>
          </a:xfrm>
        </p:spPr>
        <p:txBody>
          <a:bodyPr anchor="ctr">
            <a:normAutofit/>
          </a:bodyPr>
          <a:lstStyle>
            <a:lvl1pPr algn="l">
              <a:defRPr sz="6393"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7189" y="5785167"/>
            <a:ext cx="8908433" cy="1116436"/>
          </a:xfrm>
        </p:spPr>
        <p:txBody>
          <a:bodyPr anchor="b">
            <a:noAutofit/>
          </a:bodyPr>
          <a:lstStyle>
            <a:lvl1pPr marL="0" indent="0">
              <a:buFontTx/>
              <a:buNone/>
              <a:defRPr sz="3197">
                <a:solidFill>
                  <a:schemeClr val="accent1"/>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7189" y="6901603"/>
            <a:ext cx="8908433"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
        <p:nvSpPr>
          <p:cNvPr id="11" name="TextBox 10"/>
          <p:cNvSpPr txBox="1"/>
          <p:nvPr/>
        </p:nvSpPr>
        <p:spPr>
          <a:xfrm>
            <a:off x="2408577" y="863107"/>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
        <p:nvSpPr>
          <p:cNvPr id="12" name="TextBox 11"/>
          <p:cNvSpPr txBox="1"/>
          <p:nvPr/>
        </p:nvSpPr>
        <p:spPr>
          <a:xfrm>
            <a:off x="10881365" y="3869706"/>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442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7190" y="835671"/>
            <a:ext cx="8780156" cy="3836027"/>
          </a:xfrm>
        </p:spPr>
        <p:txBody>
          <a:bodyPr anchor="ctr">
            <a:normAutofit/>
          </a:bodyPr>
          <a:lstStyle>
            <a:lvl1pPr algn="l">
              <a:defRPr sz="6393" b="0"/>
            </a:lvl1pPr>
          </a:lstStyle>
          <a:p>
            <a:r>
              <a:rPr lang="en-US"/>
              <a:t>Click to edit Master title style</a:t>
            </a:r>
            <a:endParaRPr lang="en-US" dirty="0"/>
          </a:p>
        </p:txBody>
      </p:sp>
      <p:sp>
        <p:nvSpPr>
          <p:cNvPr id="21" name="Text Placeholder 9"/>
          <p:cNvSpPr>
            <a:spLocks noGrp="1"/>
          </p:cNvSpPr>
          <p:nvPr>
            <p:ph type="body" sz="quarter" idx="13"/>
          </p:nvPr>
        </p:nvSpPr>
        <p:spPr>
          <a:xfrm>
            <a:off x="2587189" y="5785167"/>
            <a:ext cx="8780158" cy="1116436"/>
          </a:xfrm>
        </p:spPr>
        <p:txBody>
          <a:bodyPr anchor="b">
            <a:noAutofit/>
          </a:bodyPr>
          <a:lstStyle>
            <a:lvl1pPr marL="0" indent="0">
              <a:buFontTx/>
              <a:buNone/>
              <a:defRPr sz="3197">
                <a:solidFill>
                  <a:schemeClr val="accent1"/>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7189" y="6901603"/>
            <a:ext cx="8780158"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82677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2782797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826" y="835670"/>
            <a:ext cx="2205876" cy="70377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7190" y="835670"/>
            <a:ext cx="6281914" cy="7037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1404371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FDCB1-701C-486A-A0E9-F9CF0DD8E810}"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2029A-CB21-4138-947C-8271F5789BC8}" type="slidenum">
              <a:rPr lang="en-US" smtClean="0"/>
              <a:t>‹#›</a:t>
            </a:fld>
            <a:endParaRPr lang="en-US"/>
          </a:p>
        </p:txBody>
      </p:sp>
    </p:spTree>
    <p:extLst>
      <p:ext uri="{BB962C8B-B14F-4D97-AF65-F5344CB8AC3E}">
        <p14:creationId xmlns:p14="http://schemas.microsoft.com/office/powerpoint/2010/main" val="41422723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900" y="831280"/>
            <a:ext cx="8776447" cy="1706074"/>
          </a:xfrm>
        </p:spPr>
        <p:txBody>
          <a:bodyPr/>
          <a:lstStyle/>
          <a:p>
            <a:r>
              <a:rPr lang="en-US"/>
              <a:t>Click to edit Master title style</a:t>
            </a:r>
            <a:endParaRPr lang="en-US" dirty="0"/>
          </a:p>
        </p:txBody>
      </p:sp>
      <p:sp>
        <p:nvSpPr>
          <p:cNvPr id="3" name="Content Placeholder 2"/>
          <p:cNvSpPr>
            <a:spLocks noGrp="1"/>
          </p:cNvSpPr>
          <p:nvPr>
            <p:ph idx="1"/>
          </p:nvPr>
        </p:nvSpPr>
        <p:spPr>
          <a:xfrm>
            <a:off x="2587189" y="2841836"/>
            <a:ext cx="8780158" cy="5031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9031731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7189" y="2763201"/>
            <a:ext cx="8780158" cy="1956360"/>
          </a:xfrm>
        </p:spPr>
        <p:txBody>
          <a:bodyPr anchor="b"/>
          <a:lstStyle>
            <a:lvl1pPr algn="l">
              <a:defRPr sz="5328" b="0" cap="none"/>
            </a:lvl1pPr>
          </a:lstStyle>
          <a:p>
            <a:r>
              <a:rPr lang="en-US"/>
              <a:t>Click to edit Master title style</a:t>
            </a:r>
            <a:endParaRPr lang="en-US" dirty="0"/>
          </a:p>
        </p:txBody>
      </p:sp>
      <p:sp>
        <p:nvSpPr>
          <p:cNvPr id="3" name="Text Placeholder 2"/>
          <p:cNvSpPr>
            <a:spLocks noGrp="1"/>
          </p:cNvSpPr>
          <p:nvPr>
            <p:ph type="body" idx="1"/>
          </p:nvPr>
        </p:nvSpPr>
        <p:spPr>
          <a:xfrm>
            <a:off x="2587189" y="4770226"/>
            <a:ext cx="8780158" cy="1146005"/>
          </a:xfrm>
        </p:spPr>
        <p:txBody>
          <a:bodyPr anchor="t"/>
          <a:lstStyle>
            <a:lvl1pPr marL="0" indent="0" algn="l">
              <a:buNone/>
              <a:defRPr sz="2664">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26/05/2025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611754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7191" y="2845974"/>
            <a:ext cx="4258934" cy="50179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08997" y="2845974"/>
            <a:ext cx="4258350" cy="50179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680927" y="1049284"/>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1638303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017323" y="2965742"/>
            <a:ext cx="3828802" cy="767549"/>
          </a:xfrm>
        </p:spPr>
        <p:txBody>
          <a:bodyPr anchor="b">
            <a:noAutofit/>
          </a:bodyPr>
          <a:lstStyle>
            <a:lvl1pPr marL="0" indent="0">
              <a:buNone/>
              <a:defRPr sz="3197" b="0"/>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4" name="Content Placeholder 3"/>
          <p:cNvSpPr>
            <a:spLocks noGrp="1"/>
          </p:cNvSpPr>
          <p:nvPr>
            <p:ph sz="half" idx="2"/>
          </p:nvPr>
        </p:nvSpPr>
        <p:spPr>
          <a:xfrm>
            <a:off x="2587189" y="3733292"/>
            <a:ext cx="4258935" cy="413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33683" y="2961443"/>
            <a:ext cx="3826995" cy="767549"/>
          </a:xfrm>
        </p:spPr>
        <p:txBody>
          <a:bodyPr anchor="b">
            <a:noAutofit/>
          </a:bodyPr>
          <a:lstStyle>
            <a:lvl1pPr marL="0" indent="0">
              <a:buNone/>
              <a:defRPr sz="3197" b="0"/>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6" name="Content Placeholder 5"/>
          <p:cNvSpPr>
            <a:spLocks noGrp="1"/>
          </p:cNvSpPr>
          <p:nvPr>
            <p:ph sz="quarter" idx="4"/>
          </p:nvPr>
        </p:nvSpPr>
        <p:spPr>
          <a:xfrm>
            <a:off x="7104212" y="3728992"/>
            <a:ext cx="4256468" cy="413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A4DF3-7284-4E0B-9F88-9C9C720C94E9}" type="datetimeFigureOut">
              <a:rPr lang="en-US" smtClean="0"/>
              <a:t>26/05/2025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0927" y="1049284"/>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0648198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0898" y="831280"/>
            <a:ext cx="8776448" cy="170607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A4DF3-7284-4E0B-9F88-9C9C720C94E9}" type="datetimeFigureOut">
              <a:rPr lang="en-US" smtClean="0"/>
              <a:t>26/05/2025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4355347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A4DF3-7284-4E0B-9F88-9C9C720C94E9}" type="datetimeFigureOut">
              <a:rPr lang="en-US" smtClean="0"/>
              <a:t>26/05/2025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8498125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594165"/>
            <a:ext cx="3502460" cy="1300393"/>
          </a:xfrm>
        </p:spPr>
        <p:txBody>
          <a:bodyPr anchor="b"/>
          <a:lstStyle>
            <a:lvl1pPr algn="l">
              <a:defRPr sz="2664" b="0"/>
            </a:lvl1pPr>
          </a:lstStyle>
          <a:p>
            <a:r>
              <a:rPr lang="en-US"/>
              <a:t>Click to edit Master title style</a:t>
            </a:r>
            <a:endParaRPr lang="en-US" dirty="0"/>
          </a:p>
        </p:txBody>
      </p:sp>
      <p:sp>
        <p:nvSpPr>
          <p:cNvPr id="3" name="Content Placeholder 2"/>
          <p:cNvSpPr>
            <a:spLocks noGrp="1"/>
          </p:cNvSpPr>
          <p:nvPr>
            <p:ph idx="1"/>
          </p:nvPr>
        </p:nvSpPr>
        <p:spPr>
          <a:xfrm>
            <a:off x="6318071" y="594166"/>
            <a:ext cx="5049276" cy="721243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7189" y="2129264"/>
            <a:ext cx="3502460" cy="5677328"/>
          </a:xfrm>
        </p:spPr>
        <p:txBody>
          <a:bodyPr/>
          <a:lstStyle>
            <a:lvl1pPr marL="0" indent="0">
              <a:buNone/>
              <a:defRPr sz="1865"/>
            </a:lvl1pPr>
            <a:lvl2pPr marL="608945" indent="0">
              <a:buNone/>
              <a:defRPr sz="1598"/>
            </a:lvl2pPr>
            <a:lvl3pPr marL="1217889" indent="0">
              <a:buNone/>
              <a:defRPr sz="1332"/>
            </a:lvl3pPr>
            <a:lvl4pPr marL="1826834" indent="0">
              <a:buNone/>
              <a:defRPr sz="1199"/>
            </a:lvl4pPr>
            <a:lvl5pPr marL="2435779" indent="0">
              <a:buNone/>
              <a:defRPr sz="1199"/>
            </a:lvl5pPr>
            <a:lvl6pPr marL="3044723" indent="0">
              <a:buNone/>
              <a:defRPr sz="1199"/>
            </a:lvl6pPr>
            <a:lvl7pPr marL="3653668" indent="0">
              <a:buNone/>
              <a:defRPr sz="1199"/>
            </a:lvl7pPr>
            <a:lvl8pPr marL="4262613" indent="0">
              <a:buNone/>
              <a:defRPr sz="1199"/>
            </a:lvl8pPr>
            <a:lvl9pPr marL="4871557" indent="0">
              <a:buNone/>
              <a:defRPr sz="1199"/>
            </a:lvl9pPr>
          </a:lstStyle>
          <a:p>
            <a:pPr lvl="0"/>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1986445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6394132"/>
            <a:ext cx="8780158" cy="754864"/>
          </a:xfrm>
        </p:spPr>
        <p:txBody>
          <a:bodyPr anchor="b">
            <a:normAutofit/>
          </a:bodyPr>
          <a:lstStyle>
            <a:lvl1pPr algn="l">
              <a:defRPr sz="319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7189" y="845738"/>
            <a:ext cx="8780158" cy="5134606"/>
          </a:xfrm>
        </p:spPr>
        <p:txBody>
          <a:bodyPr anchor="t">
            <a:normAutofit/>
          </a:bodyPr>
          <a:lstStyle>
            <a:lvl1pPr marL="0" indent="0" algn="ctr">
              <a:buNone/>
              <a:defRPr sz="2131"/>
            </a:lvl1pPr>
            <a:lvl2pPr marL="608945" indent="0">
              <a:buNone/>
              <a:defRPr sz="2131"/>
            </a:lvl2pPr>
            <a:lvl3pPr marL="1217889" indent="0">
              <a:buNone/>
              <a:defRPr sz="2131"/>
            </a:lvl3pPr>
            <a:lvl4pPr marL="1826834" indent="0">
              <a:buNone/>
              <a:defRPr sz="2131"/>
            </a:lvl4pPr>
            <a:lvl5pPr marL="2435779" indent="0">
              <a:buNone/>
              <a:defRPr sz="2131"/>
            </a:lvl5pPr>
            <a:lvl6pPr marL="3044723" indent="0">
              <a:buNone/>
              <a:defRPr sz="2131"/>
            </a:lvl6pPr>
            <a:lvl7pPr marL="3653668" indent="0">
              <a:buNone/>
              <a:defRPr sz="2131"/>
            </a:lvl7pPr>
            <a:lvl8pPr marL="4262613" indent="0">
              <a:buNone/>
              <a:defRPr sz="2131"/>
            </a:lvl8pPr>
            <a:lvl9pPr marL="4871557" indent="0">
              <a:buNone/>
              <a:defRPr sz="2131"/>
            </a:lvl9pPr>
          </a:lstStyle>
          <a:p>
            <a:r>
              <a:rPr lang="en-US"/>
              <a:t>Click icon to add picture</a:t>
            </a:r>
            <a:endParaRPr lang="en-US" dirty="0"/>
          </a:p>
        </p:txBody>
      </p:sp>
      <p:sp>
        <p:nvSpPr>
          <p:cNvPr id="4" name="Text Placeholder 3"/>
          <p:cNvSpPr>
            <a:spLocks noGrp="1"/>
          </p:cNvSpPr>
          <p:nvPr>
            <p:ph type="body" sz="half" idx="2"/>
          </p:nvPr>
        </p:nvSpPr>
        <p:spPr>
          <a:xfrm>
            <a:off x="2587189" y="7148996"/>
            <a:ext cx="8780158" cy="657597"/>
          </a:xfrm>
        </p:spPr>
        <p:txBody>
          <a:bodyPr>
            <a:normAutofit/>
          </a:bodyPr>
          <a:lstStyle>
            <a:lvl1pPr marL="0" indent="0">
              <a:buNone/>
              <a:defRPr sz="1598"/>
            </a:lvl1pPr>
            <a:lvl2pPr marL="608945" indent="0">
              <a:buNone/>
              <a:defRPr sz="1598"/>
            </a:lvl2pPr>
            <a:lvl3pPr marL="1217889" indent="0">
              <a:buNone/>
              <a:defRPr sz="1332"/>
            </a:lvl3pPr>
            <a:lvl4pPr marL="1826834" indent="0">
              <a:buNone/>
              <a:defRPr sz="1199"/>
            </a:lvl4pPr>
            <a:lvl5pPr marL="2435779" indent="0">
              <a:buNone/>
              <a:defRPr sz="1199"/>
            </a:lvl5pPr>
            <a:lvl6pPr marL="3044723" indent="0">
              <a:buNone/>
              <a:defRPr sz="1199"/>
            </a:lvl6pPr>
            <a:lvl7pPr marL="3653668" indent="0">
              <a:buNone/>
              <a:defRPr sz="1199"/>
            </a:lvl7pPr>
            <a:lvl8pPr marL="4262613" indent="0">
              <a:buNone/>
              <a:defRPr sz="1199"/>
            </a:lvl8pPr>
            <a:lvl9pPr marL="4871557" indent="0">
              <a:buNone/>
              <a:defRPr sz="1199"/>
            </a:lvl9pPr>
          </a:lstStyle>
          <a:p>
            <a:pPr lvl="0"/>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26/05/2025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6738513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04482"/>
            <a:ext cx="2638848" cy="884228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00" y="272"/>
            <a:ext cx="2600318" cy="9127881"/>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586" cy="9134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0898" y="831280"/>
            <a:ext cx="8776448" cy="170607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7189" y="2841836"/>
            <a:ext cx="8780158" cy="51762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52405" y="8171598"/>
            <a:ext cx="1020776" cy="493047"/>
          </a:xfrm>
          <a:prstGeom prst="rect">
            <a:avLst/>
          </a:prstGeom>
        </p:spPr>
        <p:txBody>
          <a:bodyPr vert="horz" lIns="91440" tIns="45720" rIns="91440" bIns="45720" rtlCol="0" anchor="ctr"/>
          <a:lstStyle>
            <a:lvl1pPr algn="r">
              <a:defRPr sz="1199">
                <a:solidFill>
                  <a:schemeClr val="tx1">
                    <a:tint val="75000"/>
                  </a:schemeClr>
                </a:solidFill>
              </a:defRPr>
            </a:lvl1pPr>
          </a:lstStyle>
          <a:p>
            <a:fld id="{35BA4DF3-7284-4E0B-9F88-9C9C720C94E9}" type="datetimeFigureOut">
              <a:rPr lang="en-US" smtClean="0"/>
              <a:t>26/05/2025</a:t>
            </a:fld>
            <a:endParaRPr lang="en-US"/>
          </a:p>
        </p:txBody>
      </p:sp>
      <p:sp>
        <p:nvSpPr>
          <p:cNvPr id="5" name="Footer Placeholder 4"/>
          <p:cNvSpPr>
            <a:spLocks noGrp="1"/>
          </p:cNvSpPr>
          <p:nvPr>
            <p:ph type="ftr" sz="quarter" idx="3"/>
          </p:nvPr>
        </p:nvSpPr>
        <p:spPr>
          <a:xfrm>
            <a:off x="2587189" y="8172557"/>
            <a:ext cx="7614044" cy="486326"/>
          </a:xfrm>
          <a:prstGeom prst="rect">
            <a:avLst/>
          </a:prstGeom>
        </p:spPr>
        <p:txBody>
          <a:bodyPr vert="horz" lIns="91440" tIns="45720" rIns="91440" bIns="45720" rtlCol="0" anchor="ctr"/>
          <a:lstStyle>
            <a:lvl1pPr algn="l">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0927" y="1049284"/>
            <a:ext cx="779158" cy="486326"/>
          </a:xfrm>
          <a:prstGeom prst="rect">
            <a:avLst/>
          </a:prstGeom>
        </p:spPr>
        <p:txBody>
          <a:bodyPr vert="horz" lIns="91440" tIns="45720" rIns="91440" bIns="45720" rtlCol="0" anchor="ctr"/>
          <a:lstStyle>
            <a:lvl1pPr algn="r">
              <a:defRPr sz="2664">
                <a:solidFill>
                  <a:srgbClr val="FEFFFF"/>
                </a:solidFill>
              </a:defRPr>
            </a:lvl1pPr>
          </a:lstStyle>
          <a:p>
            <a:fld id="{7DCE45B7-4CF5-4386-ABE8-1B1EBD742289}" type="slidenum">
              <a:rPr lang="en-US" smtClean="0"/>
              <a:t>‹#›</a:t>
            </a:fld>
            <a:endParaRPr lang="en-US"/>
          </a:p>
        </p:txBody>
      </p:sp>
    </p:spTree>
    <p:extLst>
      <p:ext uri="{BB962C8B-B14F-4D97-AF65-F5344CB8AC3E}">
        <p14:creationId xmlns:p14="http://schemas.microsoft.com/office/powerpoint/2010/main" val="389231890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608945" rtl="0" eaLnBrk="1" latinLnBrk="0" hangingPunct="1">
        <a:spcBef>
          <a:spcPct val="0"/>
        </a:spcBef>
        <a:buNone/>
        <a:defRPr sz="4795"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6709" indent="-456709" algn="l" defTabSz="608945" rtl="0" eaLnBrk="1" latinLnBrk="0" hangingPunct="1">
        <a:spcBef>
          <a:spcPts val="1332"/>
        </a:spcBef>
        <a:spcAft>
          <a:spcPts val="0"/>
        </a:spcAft>
        <a:buClr>
          <a:schemeClr val="accent1"/>
        </a:buClr>
        <a:buFont typeface="Wingdings 3" charset="2"/>
        <a:buChar char=""/>
        <a:defRPr sz="2397" kern="1200">
          <a:solidFill>
            <a:schemeClr val="tx1">
              <a:lumMod val="75000"/>
              <a:lumOff val="25000"/>
            </a:schemeClr>
          </a:solidFill>
          <a:latin typeface="+mn-lt"/>
          <a:ea typeface="+mn-ea"/>
          <a:cs typeface="+mn-cs"/>
        </a:defRPr>
      </a:lvl1pPr>
      <a:lvl2pPr marL="989535" indent="-380590" algn="l" defTabSz="608945" rtl="0" eaLnBrk="1" latinLnBrk="0" hangingPunct="1">
        <a:spcBef>
          <a:spcPts val="1332"/>
        </a:spcBef>
        <a:spcAft>
          <a:spcPts val="0"/>
        </a:spcAft>
        <a:buClr>
          <a:schemeClr val="accent1"/>
        </a:buClr>
        <a:buFont typeface="Wingdings 3" charset="2"/>
        <a:buChar char=""/>
        <a:defRPr sz="2131" kern="1200">
          <a:solidFill>
            <a:schemeClr val="tx1">
              <a:lumMod val="75000"/>
              <a:lumOff val="25000"/>
            </a:schemeClr>
          </a:solidFill>
          <a:latin typeface="+mn-lt"/>
          <a:ea typeface="+mn-ea"/>
          <a:cs typeface="+mn-cs"/>
        </a:defRPr>
      </a:lvl2pPr>
      <a:lvl3pPr marL="1522362" indent="-304472" algn="l" defTabSz="608945" rtl="0" eaLnBrk="1" latinLnBrk="0" hangingPunct="1">
        <a:spcBef>
          <a:spcPts val="1332"/>
        </a:spcBef>
        <a:spcAft>
          <a:spcPts val="0"/>
        </a:spcAft>
        <a:buClr>
          <a:schemeClr val="accent1"/>
        </a:buClr>
        <a:buFont typeface="Wingdings 3" charset="2"/>
        <a:buChar char=""/>
        <a:defRPr sz="1865" kern="1200">
          <a:solidFill>
            <a:schemeClr val="tx1">
              <a:lumMod val="75000"/>
              <a:lumOff val="25000"/>
            </a:schemeClr>
          </a:solidFill>
          <a:latin typeface="+mn-lt"/>
          <a:ea typeface="+mn-ea"/>
          <a:cs typeface="+mn-cs"/>
        </a:defRPr>
      </a:lvl3pPr>
      <a:lvl4pPr marL="213130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4pPr>
      <a:lvl5pPr marL="2740251"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5pPr>
      <a:lvl6pPr marL="334919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6pPr>
      <a:lvl7pPr marL="395814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7pPr>
      <a:lvl8pPr marL="4567085"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8pPr>
      <a:lvl9pPr marL="517603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9pPr>
    </p:bodyStyle>
    <p:otherStyle>
      <a:defPPr>
        <a:defRPr lang="en-US"/>
      </a:defPPr>
      <a:lvl1pPr marL="0" algn="l" defTabSz="608945" rtl="0" eaLnBrk="1" latinLnBrk="0" hangingPunct="1">
        <a:defRPr sz="2397" kern="1200">
          <a:solidFill>
            <a:schemeClr val="tx1"/>
          </a:solidFill>
          <a:latin typeface="+mn-lt"/>
          <a:ea typeface="+mn-ea"/>
          <a:cs typeface="+mn-cs"/>
        </a:defRPr>
      </a:lvl1pPr>
      <a:lvl2pPr marL="608945" algn="l" defTabSz="608945" rtl="0" eaLnBrk="1" latinLnBrk="0" hangingPunct="1">
        <a:defRPr sz="2397" kern="1200">
          <a:solidFill>
            <a:schemeClr val="tx1"/>
          </a:solidFill>
          <a:latin typeface="+mn-lt"/>
          <a:ea typeface="+mn-ea"/>
          <a:cs typeface="+mn-cs"/>
        </a:defRPr>
      </a:lvl2pPr>
      <a:lvl3pPr marL="1217889" algn="l" defTabSz="608945" rtl="0" eaLnBrk="1" latinLnBrk="0" hangingPunct="1">
        <a:defRPr sz="2397" kern="1200">
          <a:solidFill>
            <a:schemeClr val="tx1"/>
          </a:solidFill>
          <a:latin typeface="+mn-lt"/>
          <a:ea typeface="+mn-ea"/>
          <a:cs typeface="+mn-cs"/>
        </a:defRPr>
      </a:lvl3pPr>
      <a:lvl4pPr marL="1826834" algn="l" defTabSz="608945" rtl="0" eaLnBrk="1" latinLnBrk="0" hangingPunct="1">
        <a:defRPr sz="2397" kern="1200">
          <a:solidFill>
            <a:schemeClr val="tx1"/>
          </a:solidFill>
          <a:latin typeface="+mn-lt"/>
          <a:ea typeface="+mn-ea"/>
          <a:cs typeface="+mn-cs"/>
        </a:defRPr>
      </a:lvl4pPr>
      <a:lvl5pPr marL="2435779" algn="l" defTabSz="608945" rtl="0" eaLnBrk="1" latinLnBrk="0" hangingPunct="1">
        <a:defRPr sz="2397" kern="1200">
          <a:solidFill>
            <a:schemeClr val="tx1"/>
          </a:solidFill>
          <a:latin typeface="+mn-lt"/>
          <a:ea typeface="+mn-ea"/>
          <a:cs typeface="+mn-cs"/>
        </a:defRPr>
      </a:lvl5pPr>
      <a:lvl6pPr marL="3044723" algn="l" defTabSz="608945" rtl="0" eaLnBrk="1" latinLnBrk="0" hangingPunct="1">
        <a:defRPr sz="2397" kern="1200">
          <a:solidFill>
            <a:schemeClr val="tx1"/>
          </a:solidFill>
          <a:latin typeface="+mn-lt"/>
          <a:ea typeface="+mn-ea"/>
          <a:cs typeface="+mn-cs"/>
        </a:defRPr>
      </a:lvl6pPr>
      <a:lvl7pPr marL="3653668" algn="l" defTabSz="608945" rtl="0" eaLnBrk="1" latinLnBrk="0" hangingPunct="1">
        <a:defRPr sz="2397" kern="1200">
          <a:solidFill>
            <a:schemeClr val="tx1"/>
          </a:solidFill>
          <a:latin typeface="+mn-lt"/>
          <a:ea typeface="+mn-ea"/>
          <a:cs typeface="+mn-cs"/>
        </a:defRPr>
      </a:lvl7pPr>
      <a:lvl8pPr marL="4262613" algn="l" defTabSz="608945" rtl="0" eaLnBrk="1" latinLnBrk="0" hangingPunct="1">
        <a:defRPr sz="2397" kern="1200">
          <a:solidFill>
            <a:schemeClr val="tx1"/>
          </a:solidFill>
          <a:latin typeface="+mn-lt"/>
          <a:ea typeface="+mn-ea"/>
          <a:cs typeface="+mn-cs"/>
        </a:defRPr>
      </a:lvl8pPr>
      <a:lvl9pPr marL="4871557" algn="l" defTabSz="608945" rtl="0" eaLnBrk="1" latinLnBrk="0" hangingPunct="1">
        <a:defRPr sz="2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026" y="3075300"/>
            <a:ext cx="3880624" cy="2375932"/>
          </a:xfrm>
        </p:spPr>
        <p:txBody>
          <a:bodyPr>
            <a:normAutofit/>
          </a:bodyPr>
          <a:lstStyle/>
          <a:p>
            <a:r>
              <a:rPr lang="en-US" sz="6000" dirty="0">
                <a:latin typeface="Arial" panose="020B0604020202020204" pitchFamily="34" charset="0"/>
                <a:cs typeface="Arial" panose="020B0604020202020204" pitchFamily="34" charset="0"/>
              </a:rPr>
              <a:t>Hay Production</a:t>
            </a:r>
          </a:p>
        </p:txBody>
      </p:sp>
      <p:pic>
        <p:nvPicPr>
          <p:cNvPr id="4" name="Picture 3">
            <a:extLst>
              <a:ext uri="{FF2B5EF4-FFF2-40B4-BE49-F238E27FC236}">
                <a16:creationId xmlns:a16="http://schemas.microsoft.com/office/drawing/2014/main" id="{CB3DEC4D-655F-8F64-B914-F56A50F42C91}"/>
              </a:ext>
            </a:extLst>
          </p:cNvPr>
          <p:cNvPicPr>
            <a:picLocks noChangeAspect="1"/>
          </p:cNvPicPr>
          <p:nvPr/>
        </p:nvPicPr>
        <p:blipFill rotWithShape="1">
          <a:blip r:embed="rId2">
            <a:extLst>
              <a:ext uri="{28A0092B-C50C-407E-A947-70E740481C1C}">
                <a14:useLocalDpi xmlns:a14="http://schemas.microsoft.com/office/drawing/2010/main" val="0"/>
              </a:ext>
            </a:extLst>
          </a:blip>
          <a:srcRect l="12517"/>
          <a:stretch/>
        </p:blipFill>
        <p:spPr>
          <a:xfrm>
            <a:off x="6568068" y="0"/>
            <a:ext cx="5611232" cy="9134475"/>
          </a:xfrm>
          <a:prstGeom prst="rect">
            <a:avLst/>
          </a:prstGeom>
        </p:spPr>
      </p:pic>
    </p:spTree>
    <p:extLst>
      <p:ext uri="{BB962C8B-B14F-4D97-AF65-F5344CB8AC3E}">
        <p14:creationId xmlns:p14="http://schemas.microsoft.com/office/powerpoint/2010/main" val="4881966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E8549-175A-417E-4692-305DE7ABA3A7}"/>
              </a:ext>
            </a:extLst>
          </p:cNvPr>
          <p:cNvSpPr>
            <a:spLocks noGrp="1"/>
          </p:cNvSpPr>
          <p:nvPr>
            <p:ph idx="1"/>
          </p:nvPr>
        </p:nvSpPr>
        <p:spPr>
          <a:xfrm>
            <a:off x="2587189" y="2057400"/>
            <a:ext cx="8780158" cy="6699738"/>
          </a:xfrm>
        </p:spPr>
        <p:txBody>
          <a:bodyPr/>
          <a:lstStyle/>
          <a:p>
            <a:r>
              <a:rPr lang="en-US" dirty="0"/>
              <a:t>Plant</a:t>
            </a:r>
          </a:p>
          <a:p>
            <a:pPr lvl="1"/>
            <a:r>
              <a:rPr lang="en-US" dirty="0"/>
              <a:t>Prepare soil</a:t>
            </a:r>
          </a:p>
          <a:p>
            <a:pPr lvl="1"/>
            <a:r>
              <a:rPr lang="en-US" dirty="0"/>
              <a:t>Fertilize</a:t>
            </a:r>
          </a:p>
          <a:p>
            <a:pPr lvl="1"/>
            <a:r>
              <a:rPr lang="en-US" dirty="0" err="1"/>
              <a:t>Driil</a:t>
            </a:r>
            <a:r>
              <a:rPr lang="en-US" dirty="0"/>
              <a:t> seed</a:t>
            </a:r>
          </a:p>
          <a:p>
            <a:r>
              <a:rPr lang="en-US" dirty="0"/>
              <a:t>Irrigate vs. Dry Farm</a:t>
            </a:r>
          </a:p>
          <a:p>
            <a:r>
              <a:rPr lang="en-US" dirty="0"/>
              <a:t>Mow</a:t>
            </a:r>
          </a:p>
          <a:p>
            <a:r>
              <a:rPr lang="en-US" dirty="0"/>
              <a:t>Tedder and Rake</a:t>
            </a:r>
          </a:p>
          <a:p>
            <a:r>
              <a:rPr lang="en-US" dirty="0"/>
              <a:t>Bale</a:t>
            </a:r>
          </a:p>
          <a:p>
            <a:r>
              <a:rPr lang="en-US" dirty="0"/>
              <a:t>Stack &amp; Store</a:t>
            </a:r>
          </a:p>
          <a:p>
            <a:pPr lvl="1"/>
            <a:r>
              <a:rPr lang="en-US" dirty="0"/>
              <a:t>Bale wagon</a:t>
            </a:r>
          </a:p>
          <a:p>
            <a:pPr lvl="1"/>
            <a:r>
              <a:rPr lang="en-US" dirty="0"/>
              <a:t>Bucking</a:t>
            </a:r>
          </a:p>
          <a:p>
            <a:r>
              <a:rPr lang="en-US" dirty="0"/>
              <a:t>Market and Sell</a:t>
            </a:r>
          </a:p>
          <a:p>
            <a:endParaRPr lang="en-US" dirty="0"/>
          </a:p>
        </p:txBody>
      </p:sp>
      <p:sp>
        <p:nvSpPr>
          <p:cNvPr id="6" name="Title 1">
            <a:extLst>
              <a:ext uri="{FF2B5EF4-FFF2-40B4-BE49-F238E27FC236}">
                <a16:creationId xmlns:a16="http://schemas.microsoft.com/office/drawing/2014/main" id="{B6BCD63D-FC16-6514-B4FC-34B2B30528D2}"/>
              </a:ext>
            </a:extLst>
          </p:cNvPr>
          <p:cNvSpPr>
            <a:spLocks noGrp="1"/>
          </p:cNvSpPr>
          <p:nvPr>
            <p:ph type="title"/>
          </p:nvPr>
        </p:nvSpPr>
        <p:spPr>
          <a:xfrm>
            <a:off x="2590898" y="831280"/>
            <a:ext cx="8776448" cy="1706074"/>
          </a:xfrm>
        </p:spPr>
        <p:txBody>
          <a:bodyPr>
            <a:normAutofit/>
          </a:bodyPr>
          <a:lstStyle/>
          <a:p>
            <a:r>
              <a:rPr lang="en-US" sz="4000" dirty="0">
                <a:latin typeface="Arial" panose="020B0604020202020204" pitchFamily="34" charset="0"/>
                <a:cs typeface="Arial" panose="020B0604020202020204" pitchFamily="34" charset="0"/>
              </a:rPr>
              <a:t>Basic Steps</a:t>
            </a:r>
          </a:p>
        </p:txBody>
      </p:sp>
      <p:sp>
        <p:nvSpPr>
          <p:cNvPr id="2" name="Rectangle 1">
            <a:extLst>
              <a:ext uri="{FF2B5EF4-FFF2-40B4-BE49-F238E27FC236}">
                <a16:creationId xmlns:a16="http://schemas.microsoft.com/office/drawing/2014/main" id="{C9CD29F6-9697-037B-CE9A-C14FF25464D3}"/>
              </a:ext>
            </a:extLst>
          </p:cNvPr>
          <p:cNvSpPr/>
          <p:nvPr/>
        </p:nvSpPr>
        <p:spPr>
          <a:xfrm>
            <a:off x="6580554" y="2057400"/>
            <a:ext cx="5068106" cy="4935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19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dirty="0">
                <a:latin typeface="Arial" panose="020B0604020202020204" pitchFamily="34" charset="0"/>
                <a:cs typeface="Arial" panose="020B0604020202020204" pitchFamily="34" charset="0"/>
              </a:rPr>
              <a:t>Bucking Hay</a:t>
            </a:r>
          </a:p>
        </p:txBody>
      </p:sp>
      <p:pic>
        <p:nvPicPr>
          <p:cNvPr id="6" name="Bucking_Hay">
            <a:hlinkClick r:id="" action="ppaction://media"/>
            <a:extLst>
              <a:ext uri="{FF2B5EF4-FFF2-40B4-BE49-F238E27FC236}">
                <a16:creationId xmlns:a16="http://schemas.microsoft.com/office/drawing/2014/main" id="{3C05AF67-63FB-53EF-B111-05400C694FE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866537" y="3736317"/>
            <a:ext cx="6710363" cy="3776662"/>
          </a:xfrm>
        </p:spPr>
      </p:pic>
      <p:sp>
        <p:nvSpPr>
          <p:cNvPr id="7" name="TextBox 6">
            <a:extLst>
              <a:ext uri="{FF2B5EF4-FFF2-40B4-BE49-F238E27FC236}">
                <a16:creationId xmlns:a16="http://schemas.microsoft.com/office/drawing/2014/main" id="{9A7E81FE-AC28-B69F-D9BD-70370076F0CF}"/>
              </a:ext>
            </a:extLst>
          </p:cNvPr>
          <p:cNvSpPr txBox="1"/>
          <p:nvPr/>
        </p:nvSpPr>
        <p:spPr>
          <a:xfrm>
            <a:off x="2743200" y="2174488"/>
            <a:ext cx="7589838" cy="1200329"/>
          </a:xfrm>
          <a:prstGeom prst="rect">
            <a:avLst/>
          </a:prstGeom>
          <a:noFill/>
        </p:spPr>
        <p:txBody>
          <a:bodyPr wrap="square" rtlCol="0">
            <a:spAutoFit/>
          </a:bodyPr>
          <a:lstStyle/>
          <a:p>
            <a:r>
              <a:rPr lang="en-US" dirty="0"/>
              <a:t>Not long ago, it was common for teenagers and young adults to get summer jobs bucking hay. Paid by the bale. The faster you stacked, the more money you made. Today, “bucking” hay is a skill slowly being lost.</a:t>
            </a:r>
          </a:p>
        </p:txBody>
      </p:sp>
    </p:spTree>
    <p:extLst>
      <p:ext uri="{BB962C8B-B14F-4D97-AF65-F5344CB8AC3E}">
        <p14:creationId xmlns:p14="http://schemas.microsoft.com/office/powerpoint/2010/main" val="1236041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36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6"/>
                </p:tgtEl>
              </p:cMediaNode>
            </p:video>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6"/>
                                        </p:tgtEl>
                                      </p:cBhvr>
                                    </p:cmd>
                                  </p:childTnLst>
                                </p:cTn>
                              </p:par>
                            </p:childTnLst>
                          </p:cTn>
                        </p:par>
                      </p:childTnLst>
                    </p:cTn>
                  </p:par>
                </p:childTnLst>
              </p:cTn>
              <p:nextCondLst>
                <p:cond evt="onClick" delay="0">
                  <p:tgtEl>
                    <p:spTgt spid="6"/>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Types of Hay</a:t>
            </a:r>
          </a:p>
        </p:txBody>
      </p:sp>
      <p:graphicFrame>
        <p:nvGraphicFramePr>
          <p:cNvPr id="4" name="Table 3"/>
          <p:cNvGraphicFramePr>
            <a:graphicFrameLocks noGrp="1"/>
          </p:cNvGraphicFramePr>
          <p:nvPr>
            <p:extLst>
              <p:ext uri="{D42A27DB-BD31-4B8C-83A1-F6EECF244321}">
                <p14:modId xmlns:p14="http://schemas.microsoft.com/office/powerpoint/2010/main" val="544606160"/>
              </p:ext>
            </p:extLst>
          </p:nvPr>
        </p:nvGraphicFramePr>
        <p:xfrm>
          <a:off x="2590898" y="2124751"/>
          <a:ext cx="8119534" cy="3654048"/>
        </p:xfrm>
        <a:graphic>
          <a:graphicData uri="http://schemas.openxmlformats.org/drawingml/2006/table">
            <a:tbl>
              <a:tblPr firstRow="1" bandRow="1">
                <a:tableStyleId>{E8B1032C-EA38-4F05-BA0D-38AFFFC7BED3}</a:tableStyleId>
              </a:tblPr>
              <a:tblGrid>
                <a:gridCol w="4059767">
                  <a:extLst>
                    <a:ext uri="{9D8B030D-6E8A-4147-A177-3AD203B41FA5}">
                      <a16:colId xmlns:a16="http://schemas.microsoft.com/office/drawing/2014/main" val="20000"/>
                    </a:ext>
                  </a:extLst>
                </a:gridCol>
                <a:gridCol w="4059767">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10000"/>
                  </a:ext>
                </a:extLst>
              </a:tr>
              <a:tr h="370840">
                <a:tc>
                  <a:txBody>
                    <a:bodyPr/>
                    <a:lstStyle/>
                    <a:p>
                      <a:r>
                        <a:rPr lang="en-US" dirty="0"/>
                        <a:t>Alfalfa</a:t>
                      </a:r>
                    </a:p>
                  </a:txBody>
                  <a:tcPr/>
                </a:tc>
                <a:tc>
                  <a:txBody>
                    <a:bodyPr/>
                    <a:lstStyle/>
                    <a:p>
                      <a:r>
                        <a:rPr lang="en-US" dirty="0"/>
                        <a:t>Legume</a:t>
                      </a:r>
                    </a:p>
                  </a:txBody>
                  <a:tcPr/>
                </a:tc>
                <a:extLst>
                  <a:ext uri="{0D108BD9-81ED-4DB2-BD59-A6C34878D82A}">
                    <a16:rowId xmlns:a16="http://schemas.microsoft.com/office/drawing/2014/main" val="10001"/>
                  </a:ext>
                </a:extLst>
              </a:tr>
              <a:tr h="370840">
                <a:tc>
                  <a:txBody>
                    <a:bodyPr/>
                    <a:lstStyle/>
                    <a:p>
                      <a:r>
                        <a:rPr lang="en-US" dirty="0"/>
                        <a:t>Barley</a:t>
                      </a:r>
                    </a:p>
                  </a:txBody>
                  <a:tcPr/>
                </a:tc>
                <a:tc>
                  <a:txBody>
                    <a:bodyPr/>
                    <a:lstStyle/>
                    <a:p>
                      <a:r>
                        <a:rPr lang="en-US" dirty="0"/>
                        <a:t>Cereal Grain</a:t>
                      </a:r>
                    </a:p>
                  </a:txBody>
                  <a:tcPr/>
                </a:tc>
                <a:extLst>
                  <a:ext uri="{0D108BD9-81ED-4DB2-BD59-A6C34878D82A}">
                    <a16:rowId xmlns:a16="http://schemas.microsoft.com/office/drawing/2014/main" val="10002"/>
                  </a:ext>
                </a:extLst>
              </a:tr>
              <a:tr h="370840">
                <a:tc>
                  <a:txBody>
                    <a:bodyPr/>
                    <a:lstStyle/>
                    <a:p>
                      <a:r>
                        <a:rPr lang="en-US" dirty="0"/>
                        <a:t>Clover</a:t>
                      </a:r>
                    </a:p>
                  </a:txBody>
                  <a:tcPr/>
                </a:tc>
                <a:tc>
                  <a:txBody>
                    <a:bodyPr/>
                    <a:lstStyle/>
                    <a:p>
                      <a:r>
                        <a:rPr lang="en-US" dirty="0"/>
                        <a:t>Legume</a:t>
                      </a:r>
                    </a:p>
                  </a:txBody>
                  <a:tcPr/>
                </a:tc>
                <a:extLst>
                  <a:ext uri="{0D108BD9-81ED-4DB2-BD59-A6C34878D82A}">
                    <a16:rowId xmlns:a16="http://schemas.microsoft.com/office/drawing/2014/main" val="10003"/>
                  </a:ext>
                </a:extLst>
              </a:tr>
              <a:tr h="370840">
                <a:tc>
                  <a:txBody>
                    <a:bodyPr/>
                    <a:lstStyle/>
                    <a:p>
                      <a:r>
                        <a:rPr lang="en-US" dirty="0"/>
                        <a:t>Orchard Grass</a:t>
                      </a:r>
                    </a:p>
                  </a:txBody>
                  <a:tcPr/>
                </a:tc>
                <a:tc>
                  <a:txBody>
                    <a:bodyPr/>
                    <a:lstStyle/>
                    <a:p>
                      <a:r>
                        <a:rPr lang="en-US" dirty="0"/>
                        <a:t>Grass</a:t>
                      </a:r>
                    </a:p>
                  </a:txBody>
                  <a:tcPr/>
                </a:tc>
                <a:extLst>
                  <a:ext uri="{0D108BD9-81ED-4DB2-BD59-A6C34878D82A}">
                    <a16:rowId xmlns:a16="http://schemas.microsoft.com/office/drawing/2014/main" val="10004"/>
                  </a:ext>
                </a:extLst>
              </a:tr>
              <a:tr h="370840">
                <a:tc>
                  <a:txBody>
                    <a:bodyPr/>
                    <a:lstStyle/>
                    <a:p>
                      <a:r>
                        <a:rPr lang="en-US" dirty="0"/>
                        <a:t>Teff</a:t>
                      </a:r>
                    </a:p>
                  </a:txBody>
                  <a:tcPr/>
                </a:tc>
                <a:tc>
                  <a:txBody>
                    <a:bodyPr/>
                    <a:lstStyle/>
                    <a:p>
                      <a:r>
                        <a:rPr lang="en-US" dirty="0"/>
                        <a:t>Grass</a:t>
                      </a:r>
                    </a:p>
                  </a:txBody>
                  <a:tcPr/>
                </a:tc>
                <a:extLst>
                  <a:ext uri="{0D108BD9-81ED-4DB2-BD59-A6C34878D82A}">
                    <a16:rowId xmlns:a16="http://schemas.microsoft.com/office/drawing/2014/main" val="4063479738"/>
                  </a:ext>
                </a:extLst>
              </a:tr>
              <a:tr h="370840">
                <a:tc>
                  <a:txBody>
                    <a:bodyPr/>
                    <a:lstStyle/>
                    <a:p>
                      <a:r>
                        <a:rPr lang="en-US" dirty="0"/>
                        <a:t>Timothy</a:t>
                      </a:r>
                    </a:p>
                  </a:txBody>
                  <a:tcPr/>
                </a:tc>
                <a:tc>
                  <a:txBody>
                    <a:bodyPr/>
                    <a:lstStyle/>
                    <a:p>
                      <a:r>
                        <a:rPr lang="en-US" dirty="0"/>
                        <a:t>Grass</a:t>
                      </a:r>
                    </a:p>
                  </a:txBody>
                  <a:tcPr/>
                </a:tc>
                <a:extLst>
                  <a:ext uri="{0D108BD9-81ED-4DB2-BD59-A6C34878D82A}">
                    <a16:rowId xmlns:a16="http://schemas.microsoft.com/office/drawing/2014/main" val="834380998"/>
                  </a:ext>
                </a:extLst>
              </a:tr>
              <a:tr h="370840">
                <a:tc>
                  <a:txBody>
                    <a:bodyPr/>
                    <a:lstStyle/>
                    <a:p>
                      <a:r>
                        <a:rPr lang="en-US" dirty="0"/>
                        <a:t>Triticale</a:t>
                      </a:r>
                    </a:p>
                  </a:txBody>
                  <a:tcPr/>
                </a:tc>
                <a:tc>
                  <a:txBody>
                    <a:bodyPr/>
                    <a:lstStyle/>
                    <a:p>
                      <a:r>
                        <a:rPr lang="en-US" dirty="0"/>
                        <a:t>Cereal Grain</a:t>
                      </a:r>
                    </a:p>
                  </a:txBody>
                  <a:tcPr/>
                </a:tc>
                <a:extLst>
                  <a:ext uri="{0D108BD9-81ED-4DB2-BD59-A6C34878D82A}">
                    <a16:rowId xmlns:a16="http://schemas.microsoft.com/office/drawing/2014/main" val="1451650757"/>
                  </a:ext>
                </a:extLst>
              </a:tr>
            </a:tbl>
          </a:graphicData>
        </a:graphic>
      </p:graphicFrame>
    </p:spTree>
    <p:extLst>
      <p:ext uri="{BB962C8B-B14F-4D97-AF65-F5344CB8AC3E}">
        <p14:creationId xmlns:p14="http://schemas.microsoft.com/office/powerpoint/2010/main" val="28975529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Summary </a:t>
            </a:r>
          </a:p>
        </p:txBody>
      </p:sp>
      <p:pic>
        <p:nvPicPr>
          <p:cNvPr id="11" name="Content Placeholder 10" descr="Barn">
            <a:extLst>
              <a:ext uri="{FF2B5EF4-FFF2-40B4-BE49-F238E27FC236}">
                <a16:creationId xmlns:a16="http://schemas.microsoft.com/office/drawing/2014/main" id="{B4B88B33-F838-FDDE-E4BD-EC68207FF8CA}"/>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0972" y="5680712"/>
            <a:ext cx="914400" cy="914400"/>
          </a:xfrm>
        </p:spPr>
      </p:pic>
      <p:sp>
        <p:nvSpPr>
          <p:cNvPr id="6" name="Content Placeholder 5">
            <a:extLst>
              <a:ext uri="{FF2B5EF4-FFF2-40B4-BE49-F238E27FC236}">
                <a16:creationId xmlns:a16="http://schemas.microsoft.com/office/drawing/2014/main" id="{F35C5B33-EEA2-9BB8-B47D-4F108FDF9B7B}"/>
              </a:ext>
            </a:extLst>
          </p:cNvPr>
          <p:cNvSpPr>
            <a:spLocks noGrp="1"/>
          </p:cNvSpPr>
          <p:nvPr>
            <p:ph sz="half" idx="2"/>
          </p:nvPr>
        </p:nvSpPr>
        <p:spPr/>
        <p:txBody>
          <a:bodyPr/>
          <a:lstStyle/>
          <a:p>
            <a:r>
              <a:rPr lang="en-US" dirty="0"/>
              <a:t>Plant, grow, bale and store your hay</a:t>
            </a:r>
          </a:p>
          <a:p>
            <a:r>
              <a:rPr lang="en-US" dirty="0"/>
              <a:t>Know the pros and cons of different hay types</a:t>
            </a:r>
          </a:p>
          <a:p>
            <a:r>
              <a:rPr lang="en-US" dirty="0"/>
              <a:t>Market your hay</a:t>
            </a:r>
          </a:p>
          <a:p>
            <a:endParaRPr lang="en-US" dirty="0"/>
          </a:p>
          <a:p>
            <a:endParaRPr lang="en-US" dirty="0"/>
          </a:p>
          <a:p>
            <a:pPr marL="0" indent="0">
              <a:buNone/>
            </a:pPr>
            <a:endParaRPr lang="en-US" dirty="0"/>
          </a:p>
        </p:txBody>
      </p:sp>
      <p:sp>
        <p:nvSpPr>
          <p:cNvPr id="3" name="Content Placeholder 5">
            <a:extLst>
              <a:ext uri="{FF2B5EF4-FFF2-40B4-BE49-F238E27FC236}">
                <a16:creationId xmlns:a16="http://schemas.microsoft.com/office/drawing/2014/main" id="{65229603-3776-B201-7A02-49156405CD56}"/>
              </a:ext>
            </a:extLst>
          </p:cNvPr>
          <p:cNvSpPr txBox="1">
            <a:spLocks/>
          </p:cNvSpPr>
          <p:nvPr/>
        </p:nvSpPr>
        <p:spPr>
          <a:xfrm>
            <a:off x="1324423" y="2845974"/>
            <a:ext cx="4258350" cy="5017964"/>
          </a:xfrm>
          <a:prstGeom prst="rect">
            <a:avLst/>
          </a:prstGeom>
        </p:spPr>
        <p:txBody>
          <a:bodyPr vert="horz" lIns="91440" tIns="45720" rIns="91440" bIns="45720" rtlCol="0">
            <a:normAutofit/>
          </a:bodyPr>
          <a:lstStyle>
            <a:lvl1pPr marL="456709" indent="-456709" algn="l" defTabSz="608945" rtl="0" eaLnBrk="1" latinLnBrk="0" hangingPunct="1">
              <a:spcBef>
                <a:spcPts val="1332"/>
              </a:spcBef>
              <a:spcAft>
                <a:spcPts val="0"/>
              </a:spcAft>
              <a:buClr>
                <a:schemeClr val="accent1"/>
              </a:buClr>
              <a:buFont typeface="Wingdings 3" charset="2"/>
              <a:buChar char=""/>
              <a:defRPr sz="2397" kern="1200">
                <a:solidFill>
                  <a:schemeClr val="tx1">
                    <a:lumMod val="75000"/>
                    <a:lumOff val="25000"/>
                  </a:schemeClr>
                </a:solidFill>
                <a:latin typeface="+mn-lt"/>
                <a:ea typeface="+mn-ea"/>
                <a:cs typeface="+mn-cs"/>
              </a:defRPr>
            </a:lvl1pPr>
            <a:lvl2pPr marL="989535" indent="-380590" algn="l" defTabSz="608945" rtl="0" eaLnBrk="1" latinLnBrk="0" hangingPunct="1">
              <a:spcBef>
                <a:spcPts val="1332"/>
              </a:spcBef>
              <a:spcAft>
                <a:spcPts val="0"/>
              </a:spcAft>
              <a:buClr>
                <a:schemeClr val="accent1"/>
              </a:buClr>
              <a:buFont typeface="Wingdings 3" charset="2"/>
              <a:buChar char=""/>
              <a:defRPr sz="2131" kern="1200">
                <a:solidFill>
                  <a:schemeClr val="tx1">
                    <a:lumMod val="75000"/>
                    <a:lumOff val="25000"/>
                  </a:schemeClr>
                </a:solidFill>
                <a:latin typeface="+mn-lt"/>
                <a:ea typeface="+mn-ea"/>
                <a:cs typeface="+mn-cs"/>
              </a:defRPr>
            </a:lvl2pPr>
            <a:lvl3pPr marL="1522362" indent="-304472" algn="l" defTabSz="608945" rtl="0" eaLnBrk="1" latinLnBrk="0" hangingPunct="1">
              <a:spcBef>
                <a:spcPts val="1332"/>
              </a:spcBef>
              <a:spcAft>
                <a:spcPts val="0"/>
              </a:spcAft>
              <a:buClr>
                <a:schemeClr val="accent1"/>
              </a:buClr>
              <a:buFont typeface="Wingdings 3" charset="2"/>
              <a:buChar char=""/>
              <a:defRPr sz="1865" kern="1200">
                <a:solidFill>
                  <a:schemeClr val="tx1">
                    <a:lumMod val="75000"/>
                    <a:lumOff val="25000"/>
                  </a:schemeClr>
                </a:solidFill>
                <a:latin typeface="+mn-lt"/>
                <a:ea typeface="+mn-ea"/>
                <a:cs typeface="+mn-cs"/>
              </a:defRPr>
            </a:lvl3pPr>
            <a:lvl4pPr marL="213130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4pPr>
            <a:lvl5pPr marL="2740251"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5pPr>
            <a:lvl6pPr marL="334919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6pPr>
            <a:lvl7pPr marL="395814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7pPr>
            <a:lvl8pPr marL="4567085"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8pPr>
            <a:lvl9pPr marL="517603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Tree>
    <p:extLst>
      <p:ext uri="{BB962C8B-B14F-4D97-AF65-F5344CB8AC3E}">
        <p14:creationId xmlns:p14="http://schemas.microsoft.com/office/powerpoint/2010/main" val="28166408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0</TotalTime>
  <Words>123</Words>
  <Application>Microsoft Office PowerPoint</Application>
  <PresentationFormat>Ledger Paper (11x17 in)</PresentationFormat>
  <Paragraphs>38</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Hay Production</vt:lpstr>
      <vt:lpstr>Basic Steps</vt:lpstr>
      <vt:lpstr>Bucking Hay</vt:lpstr>
      <vt:lpstr>Types of Hay</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2016-02-04T02:22:27Z</dcterms:created>
  <dcterms:modified xsi:type="dcterms:W3CDTF">2025-05-26T13:38:55Z</dcterms:modified>
</cp:coreProperties>
</file>