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0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9" r:id="rId4"/>
    <p:sldId id="267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2-17T18:52:46.441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8870F-1A48-43A2-A007-2348C2B9745E}" type="datetimeFigureOut">
              <a:rPr lang="en-US" smtClean="0"/>
              <a:t>26/05/2025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C5B93-CA34-49DE-A280-558E83BB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4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B9B0-4661-411B-B556-887633A3B128}" type="datetimeFigureOut">
              <a:rPr lang="en-US" smtClean="0"/>
              <a:t>26/05/2025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F3E57-140F-42E5-ACA7-3B197A5F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3E57-140F-42E5-ACA7-3B197A5F5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3E57-140F-42E5-ACA7-3B197A5F5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2A9E-FA78-4A40-988A-1CE830CDEED2}" type="datetime1">
              <a:rPr lang="en-US" smtClean="0"/>
              <a:t>26/05/2025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5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26/05/2025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72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26/05/2025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09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26/05/2025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6031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26/05/2025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58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26/05/2025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52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26/05/2025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718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26/05/2025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26/05/2025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502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gred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800" kern="1200" cap="all" baseline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26/05/2025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298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25F6-6FC2-4B0A-BA54-6199C805DC6A}" type="datetime1">
              <a:rPr lang="en-US" smtClean="0"/>
              <a:t>26/05/2025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lang="en-US" sz="4800" kern="1200" cap="all" baseline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26/05/2025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18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26/05/2025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41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8D0-BDA9-4E9F-8870-250C3889579F}" type="datetime1">
              <a:rPr lang="en-US" smtClean="0"/>
              <a:t>26/05/2025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03B1-0D5A-42BC-A128-61B2437864A1}" type="datetime1">
              <a:rPr lang="en-US" smtClean="0"/>
              <a:t>26/05/2025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CC58-83F3-4B99-B532-0249FFBF33C7}" type="datetime1">
              <a:rPr lang="en-US" smtClean="0"/>
              <a:t>26/05/2025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24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1B37-C5DC-405E-883E-319F886D767C}" type="datetime1">
              <a:rPr lang="en-US" smtClean="0"/>
              <a:t>26/05/2025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8ACC58-83F3-4B99-B532-0249FFBF33C7}" type="datetime1">
              <a:rPr lang="en-US" smtClean="0"/>
              <a:t>26/05/2025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2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6408" userDrawn="1">
          <p15:clr>
            <a:srgbClr val="F26B43"/>
          </p15:clr>
        </p15:guide>
        <p15:guide id="3" pos="696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6850" y="1367459"/>
            <a:ext cx="5411788" cy="928065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Discover Scuba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9606" y="2295524"/>
            <a:ext cx="4657725" cy="113347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Underwater Experience</a:t>
            </a: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Website:  http://scuba.gmetrix.com</a:t>
            </a:r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60C1C67-3A85-1FC1-D866-E85C1FAF29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98562" y="183149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7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Scuba Diving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Have you ever wondered what it is like to breathe underwater ? If you want to find out, join us for a unique experience.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Learn the Basics of Scuba Diving</a:t>
            </a:r>
          </a:p>
          <a:p>
            <a:r>
              <a:rPr lang="en-US" b="1" dirty="0"/>
              <a:t>How to use Scuba Equipment</a:t>
            </a:r>
          </a:p>
          <a:p>
            <a:r>
              <a:rPr lang="en-US" b="1" dirty="0"/>
              <a:t>Breathe Underwater for the first time</a:t>
            </a:r>
          </a:p>
          <a:p>
            <a:r>
              <a:rPr lang="en-US" b="1" dirty="0"/>
              <a:t>Explore the Underwater World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292" y="3013049"/>
            <a:ext cx="1705957" cy="27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6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Prerequisites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Must be at least 10 years old</a:t>
            </a:r>
          </a:p>
          <a:p>
            <a:r>
              <a:rPr lang="en-US" b="1" dirty="0"/>
              <a:t>Complete a Medical Questionnaire</a:t>
            </a:r>
          </a:p>
          <a:p>
            <a:r>
              <a:rPr lang="en-US" b="1" dirty="0"/>
              <a:t>Provide your own swim wear and towel</a:t>
            </a:r>
          </a:p>
          <a:p>
            <a:r>
              <a:rPr lang="en-US" b="1" dirty="0"/>
              <a:t>Pay $75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own Ribbon 3"/>
          <p:cNvSpPr/>
          <p:nvPr/>
        </p:nvSpPr>
        <p:spPr>
          <a:xfrm>
            <a:off x="7207894" y="2214694"/>
            <a:ext cx="2743200" cy="1600200"/>
          </a:xfrm>
          <a:prstGeom prst="ribbo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6FF1A9A-EAAB-8C5C-A636-2EFB34AAFFDD}"/>
              </a:ext>
            </a:extLst>
          </p:cNvPr>
          <p:cNvSpPr/>
          <p:nvPr/>
        </p:nvSpPr>
        <p:spPr>
          <a:xfrm>
            <a:off x="1889760" y="4815840"/>
            <a:ext cx="2270760" cy="1280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E1204D8-7B59-4E3E-9E89-6C30498E84AF}"/>
              </a:ext>
            </a:extLst>
          </p:cNvPr>
          <p:cNvSpPr/>
          <p:nvPr/>
        </p:nvSpPr>
        <p:spPr>
          <a:xfrm rot="10800000">
            <a:off x="6896102" y="4770991"/>
            <a:ext cx="2270760" cy="1280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from Six Class Times!</a:t>
            </a:r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81352763"/>
              </p:ext>
            </p:extLst>
          </p:nvPr>
        </p:nvGraphicFramePr>
        <p:xfrm>
          <a:off x="914400" y="2366963"/>
          <a:ext cx="5105400" cy="22021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Choose</a:t>
                      </a:r>
                      <a:r>
                        <a:rPr lang="en-US" baseline="0" dirty="0"/>
                        <a:t> a Day</a:t>
                      </a:r>
                      <a:endParaRPr lang="en-US" dirty="0"/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 </a:t>
                      </a:r>
                    </a:p>
                    <a:p>
                      <a:pPr algn="ctr"/>
                      <a:r>
                        <a:rPr lang="en-US" dirty="0"/>
                        <a:t>8am – 11am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  <a:p>
                      <a:pPr algn="ctr"/>
                      <a:r>
                        <a:rPr lang="en-US" dirty="0"/>
                        <a:t>2pm</a:t>
                      </a:r>
                      <a:r>
                        <a:rPr lang="en-US" baseline="0" dirty="0"/>
                        <a:t> – 5pm</a:t>
                      </a:r>
                      <a:endParaRPr lang="en-US" dirty="0"/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Saturdays </a:t>
            </a:r>
            <a:br>
              <a:rPr lang="en-US" dirty="0"/>
            </a:br>
            <a:r>
              <a:rPr lang="en-US" dirty="0"/>
              <a:t>(accommodate up to 20 divers)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Wednesdays and Fridays</a:t>
            </a:r>
          </a:p>
          <a:p>
            <a:r>
              <a:rPr lang="en-US" dirty="0"/>
              <a:t>(limited to 10 divers)</a:t>
            </a:r>
          </a:p>
        </p:txBody>
      </p:sp>
    </p:spTree>
    <p:extLst>
      <p:ext uri="{BB962C8B-B14F-4D97-AF65-F5344CB8AC3E}">
        <p14:creationId xmlns:p14="http://schemas.microsoft.com/office/powerpoint/2010/main" val="123533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Theory – classroom session to teach basic scuba diving rules</a:t>
            </a:r>
          </a:p>
          <a:p>
            <a:r>
              <a:rPr lang="en-US" b="1" dirty="0"/>
              <a:t>Skills – taught in our swimming pool</a:t>
            </a:r>
          </a:p>
          <a:p>
            <a:r>
              <a:rPr lang="en-US" b="1" dirty="0"/>
              <a:t>Ocean Dive – apply both the theory and skills exploring the reef in front of our dive store! 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0" b="16680"/>
          <a:stretch/>
        </p:blipFill>
        <p:spPr>
          <a:xfrm>
            <a:off x="4005201" y="3999384"/>
            <a:ext cx="4181599" cy="27866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7FE00E-7AB2-1BC9-0364-3DFB9AC0F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2892" y="3729329"/>
            <a:ext cx="1705957" cy="27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174</Words>
  <Application>Microsoft Office PowerPoint</Application>
  <PresentationFormat>Widescreen</PresentationFormat>
  <Paragraphs>39</Paragraphs>
  <Slides>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Droplet</vt:lpstr>
      <vt:lpstr>Discover Scuba</vt:lpstr>
      <vt:lpstr>Experience Scuba Diving</vt:lpstr>
      <vt:lpstr>Enrollment Prerequisites</vt:lpstr>
      <vt:lpstr>Choose from Six Class Times!</vt:lpstr>
      <vt:lpstr>The Course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2016-02-18T01:56:39Z</dcterms:created>
  <dcterms:modified xsi:type="dcterms:W3CDTF">2025-05-26T13:23:56Z</dcterms:modified>
  <cp:contentStatus/>
  <cp:version/>
</cp:coreProperties>
</file>