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4"/>
    <p:sldMasterId id="2147483767" r:id="rId5"/>
  </p:sldMasterIdLst>
  <p:notesMasterIdLst>
    <p:notesMasterId r:id="rId19"/>
  </p:notesMasterIdLst>
  <p:sldIdLst>
    <p:sldId id="256" r:id="rId6"/>
    <p:sldId id="259" r:id="rId7"/>
    <p:sldId id="269" r:id="rId8"/>
    <p:sldId id="275" r:id="rId9"/>
    <p:sldId id="279" r:id="rId10"/>
    <p:sldId id="316" r:id="rId11"/>
    <p:sldId id="289" r:id="rId12"/>
    <p:sldId id="295" r:id="rId13"/>
    <p:sldId id="300" r:id="rId14"/>
    <p:sldId id="317" r:id="rId15"/>
    <p:sldId id="318" r:id="rId16"/>
    <p:sldId id="310" r:id="rId17"/>
    <p:sldId id="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9297" autoAdjust="0"/>
  </p:normalViewPr>
  <p:slideViewPr>
    <p:cSldViewPr snapToGrid="0">
      <p:cViewPr varScale="1">
        <p:scale>
          <a:sx n="48" d="100"/>
          <a:sy n="48" d="100"/>
        </p:scale>
        <p:origin x="48" y="630"/>
      </p:cViewPr>
      <p:guideLst/>
    </p:cSldViewPr>
  </p:slideViewPr>
  <p:outlineViewPr>
    <p:cViewPr>
      <p:scale>
        <a:sx n="33" d="100"/>
        <a:sy n="33" d="100"/>
      </p:scale>
      <p:origin x="0" y="-40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0E1B7-650A-4037-9214-0D5AA93287F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1EB2F-ABCA-4047-93BF-EE55E38FFE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3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These tours may have long wafting lists, and you  may be required to complete a background cheek. These are tours that require a lot of dedication on your part, and a specified level of fitness may be mandated. Further, as with any travel, you may have to ensure you receive the proper vaccinations.</a:t>
            </a:r>
          </a:p>
          <a:p>
            <a:r>
              <a:rPr lang="en-CA"/>
              <a:t>Some of these tours may be in politically unstable or war-torn countries, so you will need to be prepared with proper insurance and mental attitude.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A1EB2F-ABCA-4047-93BF-EE55E38FFE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5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5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721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84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0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59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27C-B53E-4616-98A3-AE118DF87F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F11-EFB3-48EB-A4FE-3A6CFED0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29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83A51-E919-E225-B6FD-D6F2B76D0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B4CB8-E8A0-D701-8D5D-4F5517E9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833F-1939-C79D-432B-659C0922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F5CC-96DD-D172-AFF4-88B4A724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060F7-5093-9747-3F5E-4B3801F5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90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CB6C-AF4E-A25B-00C8-0958CB0D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7642-E802-569F-F9B6-167F9820E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F49E-3A27-9D08-F2DF-FCFA5A53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855D8-F249-A925-74B3-818C7AB8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5E40-E1A4-7811-5E29-407834FF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6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9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CE3A-58BD-F5D9-0F70-C1E14CB5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65C9D-0329-F00D-3A40-140238985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BFC2-6A1B-40BC-DCDD-33E35867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6E1E6-0CE6-8C15-2B64-D79DB172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AF7C-DBFF-553D-7F67-3A49225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678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A1C-CDD6-4846-A439-477FF33E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9A87-AE59-B6DB-1765-2A02E18F1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F84D9-6DD7-FA6F-A075-734C93E7A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5D349-09BF-6AF1-B761-EF5106BD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C21C2-E4FC-591A-40D3-01B71C49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D890-25A8-B8B5-7E4A-DE95C121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10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3A66-1A67-6BE8-EF6B-F90D7F4D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45296-5981-EFA3-4B98-F0471917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B9163-7E37-9C77-9E7C-E3D20EAD2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72D22-31FB-0032-BEE6-BE3BF1B91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35FF3-91A0-CCB9-0E52-451284B27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8E21B-318B-5382-EB27-96027956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B038A-6631-2263-AAA0-51A3CC24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B7937-C5BB-74BE-F65A-70FB5F08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30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4DA3-C40D-E870-756A-3E662E5D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1897A-AF69-BF15-B53F-95D24916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ECF67-F8AE-6D68-1EB7-D490DD7D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F21F3-54D7-DABF-D1DD-EA6D3E7C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25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E88AC4-D5C8-DE25-45E4-6651D236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39620-0062-87DB-253F-3E134179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69D6-D6FF-1CE0-FBF8-8AA1EE62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490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63C4-A5A0-1C36-3D98-06DD4F412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9839D-CF1D-E875-7599-361DABFC9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62FFD-F19F-3964-63DC-8EF8EA26D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0DE5-E49F-2BDA-D0E7-80FA0059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18A59-32A4-32FD-7BEE-A31E8F23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B508-CA2A-9F0E-24B3-E75A8FBD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5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9497-4555-2E33-762C-EEC42030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947F37-60B2-64B6-3810-193DEA64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1D244-83C6-70DF-9B59-27C440EB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8D2E-AE7F-9A92-6197-85D02C0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710C0-0E7A-27EB-4E93-2D8F5539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6DF3-3D2F-DD01-9B25-60CAEFB8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55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5FD7-0E06-2C23-8234-01C5D357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D3FA9-89E2-AF96-7997-213F940AD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3167-5036-BCAA-9D1A-7FD98AF3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749F9-46E5-E021-A023-BFB4402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A042-63AE-D6C5-D70F-90A74772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21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EB467-29C2-4B6E-A7D7-A7963227B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16F44-C456-BF0A-1547-CE647E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5E94-9379-4AB5-5E12-56923706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0FB19-7481-DD19-2C0A-4A4ED555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4482-3FC7-9D65-1687-595DF3D0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79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C327C-B53E-4616-98A3-AE118DF87F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1CF11-EFB3-48EB-A4FE-3A6CFED04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3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0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6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46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4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7CE16-1DE5-A649-361F-ADE5EE72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29274-0C01-4CFF-19E2-27A991CFE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9191-AEAC-8467-F406-47D09D78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D2634-2F73-4BB5-8A78-0B652CEB97E6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1968F-0485-271A-CF46-AB54B659F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E296-7258-8326-F9B3-A55F62AE9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FF887-3258-41E2-9EC0-181CABDB5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the World with Tolano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One Adventure after Another</a:t>
            </a:r>
          </a:p>
        </p:txBody>
      </p:sp>
    </p:spTree>
    <p:extLst>
      <p:ext uri="{BB962C8B-B14F-4D97-AF65-F5344CB8AC3E}">
        <p14:creationId xmlns:p14="http://schemas.microsoft.com/office/powerpoint/2010/main" val="241348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Packages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Flight &amp; Hotel</a:t>
            </a:r>
          </a:p>
          <a:p>
            <a:pPr lvl="0"/>
            <a:r>
              <a:rPr lang="en-US" dirty="0"/>
              <a:t>Tour Bus Advantages</a:t>
            </a:r>
          </a:p>
        </p:txBody>
      </p:sp>
    </p:spTree>
    <p:extLst>
      <p:ext uri="{BB962C8B-B14F-4D97-AF65-F5344CB8AC3E}">
        <p14:creationId xmlns:p14="http://schemas.microsoft.com/office/powerpoint/2010/main" val="135022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$100 off your next tour with Tolano</a:t>
            </a:r>
          </a:p>
        </p:txBody>
      </p:sp>
    </p:spTree>
    <p:extLst>
      <p:ext uri="{BB962C8B-B14F-4D97-AF65-F5344CB8AC3E}">
        <p14:creationId xmlns:p14="http://schemas.microsoft.com/office/powerpoint/2010/main" val="406776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Offers Tonight Only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30 Amazing Castles of Britain, only $1,500</a:t>
            </a:r>
          </a:p>
          <a:p>
            <a:pPr lvl="0"/>
            <a:r>
              <a:rPr lang="en-US" dirty="0"/>
              <a:t>California Wine Tour, only $2,500</a:t>
            </a:r>
          </a:p>
          <a:p>
            <a:pPr lvl="0"/>
            <a:r>
              <a:rPr lang="en-US" dirty="0"/>
              <a:t>Climb Mount Kilimanjaro, only $5,350</a:t>
            </a:r>
          </a:p>
          <a:p>
            <a:pPr lvl="0"/>
            <a:r>
              <a:rPr lang="en-US" dirty="0"/>
              <a:t>Hiking the Patagonia, only $2,225</a:t>
            </a:r>
          </a:p>
        </p:txBody>
      </p:sp>
    </p:spTree>
    <p:extLst>
      <p:ext uri="{BB962C8B-B14F-4D97-AF65-F5344CB8AC3E}">
        <p14:creationId xmlns:p14="http://schemas.microsoft.com/office/powerpoint/2010/main" val="92413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Bicycle Tours</a:t>
            </a:r>
          </a:p>
          <a:p>
            <a:pPr lvl="0"/>
            <a:r>
              <a:rPr lang="en-US" dirty="0"/>
              <a:t>Haunted Sites Tours</a:t>
            </a:r>
          </a:p>
          <a:p>
            <a:pPr lvl="0"/>
            <a:r>
              <a:rPr lang="en-US" dirty="0"/>
              <a:t>British Isles Castle Tours</a:t>
            </a:r>
          </a:p>
          <a:p>
            <a:pPr lvl="0"/>
            <a:r>
              <a:rPr lang="en-US" dirty="0"/>
              <a:t>European Tours</a:t>
            </a:r>
          </a:p>
          <a:p>
            <a:pPr lvl="0"/>
            <a:r>
              <a:rPr lang="en-US" dirty="0"/>
              <a:t>Wine Tours</a:t>
            </a:r>
          </a:p>
          <a:p>
            <a:pPr lvl="0"/>
            <a:r>
              <a:rPr lang="en-US" dirty="0"/>
              <a:t>Adventure Tours</a:t>
            </a:r>
          </a:p>
          <a:p>
            <a:pPr lvl="0"/>
            <a:r>
              <a:rPr lang="en-US" dirty="0"/>
              <a:t>Eco Tours</a:t>
            </a:r>
          </a:p>
          <a:p>
            <a:pPr lvl="0"/>
            <a:r>
              <a:rPr lang="en-US" dirty="0"/>
              <a:t>Packages</a:t>
            </a:r>
          </a:p>
          <a:p>
            <a:pPr lvl="0"/>
            <a:r>
              <a:rPr lang="en-US" dirty="0"/>
              <a:t>Special Offer</a:t>
            </a:r>
          </a:p>
        </p:txBody>
      </p:sp>
    </p:spTree>
    <p:extLst>
      <p:ext uri="{BB962C8B-B14F-4D97-AF65-F5344CB8AC3E}">
        <p14:creationId xmlns:p14="http://schemas.microsoft.com/office/powerpoint/2010/main" val="22707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Bicycle Tours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San Francisco</a:t>
            </a:r>
          </a:p>
          <a:p>
            <a:pPr lvl="0"/>
            <a:r>
              <a:rPr lang="en-US" dirty="0"/>
              <a:t>Vancouver, BC</a:t>
            </a:r>
          </a:p>
          <a:p>
            <a:pPr lvl="0"/>
            <a:r>
              <a:rPr lang="en-US" dirty="0"/>
              <a:t>Portland, OR</a:t>
            </a:r>
          </a:p>
          <a:p>
            <a:pPr lvl="0"/>
            <a:r>
              <a:rPr lang="en-US" dirty="0"/>
              <a:t>Seattle, WA</a:t>
            </a:r>
          </a:p>
          <a:p>
            <a:pPr lvl="0"/>
            <a:r>
              <a:rPr lang="en-US" dirty="0"/>
              <a:t>Vermont</a:t>
            </a:r>
          </a:p>
        </p:txBody>
      </p:sp>
    </p:spTree>
    <p:extLst>
      <p:ext uri="{BB962C8B-B14F-4D97-AF65-F5344CB8AC3E}">
        <p14:creationId xmlns:p14="http://schemas.microsoft.com/office/powerpoint/2010/main" val="185371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Haunted Sites Tours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Haunted Houses of New York</a:t>
            </a:r>
          </a:p>
          <a:p>
            <a:pPr lvl="0"/>
            <a:r>
              <a:rPr lang="en-US" dirty="0"/>
              <a:t>Haunted Castles of England</a:t>
            </a:r>
          </a:p>
          <a:p>
            <a:pPr lvl="0"/>
            <a:r>
              <a:rPr lang="en-US" dirty="0"/>
              <a:t>Haunted Houses that Inspired Movies</a:t>
            </a:r>
          </a:p>
        </p:txBody>
      </p:sp>
    </p:spTree>
    <p:extLst>
      <p:ext uri="{BB962C8B-B14F-4D97-AF65-F5344CB8AC3E}">
        <p14:creationId xmlns:p14="http://schemas.microsoft.com/office/powerpoint/2010/main" val="249380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British Isles Castle Tours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Windsor Castle and all of London</a:t>
            </a:r>
          </a:p>
          <a:p>
            <a:pPr lvl="0"/>
            <a:r>
              <a:rPr lang="en-US" dirty="0"/>
              <a:t>North and South of Hadrian`s Wall</a:t>
            </a:r>
          </a:p>
        </p:txBody>
      </p:sp>
    </p:spTree>
    <p:extLst>
      <p:ext uri="{BB962C8B-B14F-4D97-AF65-F5344CB8AC3E}">
        <p14:creationId xmlns:p14="http://schemas.microsoft.com/office/powerpoint/2010/main" val="172566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European Tours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97031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Famous Cathedrals </a:t>
            </a:r>
          </a:p>
          <a:p>
            <a:pPr lvl="0"/>
            <a:r>
              <a:rPr lang="en-US" dirty="0"/>
              <a:t>Greek Odyssey</a:t>
            </a:r>
          </a:p>
          <a:p>
            <a:pPr lvl="0"/>
            <a:r>
              <a:rPr lang="en-US" dirty="0"/>
              <a:t>Specific Countries</a:t>
            </a:r>
          </a:p>
          <a:p>
            <a:pPr lvl="0"/>
            <a:r>
              <a:rPr lang="en-US" dirty="0"/>
              <a:t>Paris, London, and Other Cities</a:t>
            </a:r>
          </a:p>
          <a:p>
            <a:pPr lvl="0"/>
            <a:r>
              <a:rPr lang="en-US" dirty="0"/>
              <a:t>Around the Mediterranean</a:t>
            </a:r>
          </a:p>
          <a:p>
            <a:pPr lvl="0"/>
            <a:r>
              <a:rPr lang="en-US" dirty="0"/>
              <a:t>Historic Tours</a:t>
            </a:r>
          </a:p>
        </p:txBody>
      </p:sp>
    </p:spTree>
    <p:extLst>
      <p:ext uri="{BB962C8B-B14F-4D97-AF65-F5344CB8AC3E}">
        <p14:creationId xmlns:p14="http://schemas.microsoft.com/office/powerpoint/2010/main" val="121228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Tours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The Okanogan</a:t>
            </a:r>
          </a:p>
          <a:p>
            <a:pPr lvl="0"/>
            <a:r>
              <a:rPr lang="en-US" dirty="0"/>
              <a:t>Rheine River</a:t>
            </a:r>
          </a:p>
          <a:p>
            <a:pPr lvl="0"/>
            <a:r>
              <a:rPr lang="en-US" dirty="0"/>
              <a:t>Mosel River</a:t>
            </a:r>
          </a:p>
          <a:p>
            <a:pPr lvl="1"/>
            <a:r>
              <a:rPr lang="en-US" dirty="0"/>
              <a:t>Wine Regions of France</a:t>
            </a:r>
          </a:p>
          <a:p>
            <a:pPr lvl="1"/>
            <a:r>
              <a:rPr lang="en-US" dirty="0"/>
              <a:t>California</a:t>
            </a:r>
          </a:p>
        </p:txBody>
      </p:sp>
    </p:spTree>
    <p:extLst>
      <p:ext uri="{BB962C8B-B14F-4D97-AF65-F5344CB8AC3E}">
        <p14:creationId xmlns:p14="http://schemas.microsoft.com/office/powerpoint/2010/main" val="35982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>
            <a:spLocks noGrp="1"/>
          </p:cNvSpPr>
          <p:nvPr>
            <p:ph type="body" idx="1"/>
          </p:nvPr>
        </p:nvSpPr>
        <p:spPr>
          <a:xfrm>
            <a:off x="2438400" y="2712856"/>
            <a:ext cx="2743200" cy="109728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lv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Winter Camping at Quetico Park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 Tours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3D2A66D-5078-0A59-54FC-B3A1A9D98292}"/>
              </a:ext>
            </a:extLst>
          </p:cNvPr>
          <p:cNvSpPr txBox="1">
            <a:spLocks/>
          </p:cNvSpPr>
          <p:nvPr/>
        </p:nvSpPr>
        <p:spPr>
          <a:xfrm>
            <a:off x="4543454" y="3665801"/>
            <a:ext cx="2743200" cy="109728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Riding the Rapids in BC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0053F81-33FF-93D4-82EE-9C6676A36AFA}"/>
              </a:ext>
            </a:extLst>
          </p:cNvPr>
          <p:cNvSpPr txBox="1">
            <a:spLocks/>
          </p:cNvSpPr>
          <p:nvPr/>
        </p:nvSpPr>
        <p:spPr>
          <a:xfrm>
            <a:off x="6648508" y="2791253"/>
            <a:ext cx="2743200" cy="10972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Canoe in the Lady Evelyn Lakes</a:t>
            </a: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93501879-DB6F-AE18-97FC-1C0A4D469C8F}"/>
              </a:ext>
            </a:extLst>
          </p:cNvPr>
          <p:cNvSpPr txBox="1">
            <a:spLocks/>
          </p:cNvSpPr>
          <p:nvPr/>
        </p:nvSpPr>
        <p:spPr>
          <a:xfrm>
            <a:off x="4543454" y="1791665"/>
            <a:ext cx="2743200" cy="109728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Climb Mount Kilimanjaro</a:t>
            </a:r>
          </a:p>
        </p:txBody>
      </p:sp>
    </p:spTree>
    <p:extLst>
      <p:ext uri="{BB962C8B-B14F-4D97-AF65-F5344CB8AC3E}">
        <p14:creationId xmlns:p14="http://schemas.microsoft.com/office/powerpoint/2010/main" val="21338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 Tours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Hiking the Patagonia</a:t>
            </a:r>
          </a:p>
          <a:p>
            <a:pPr lvl="0"/>
            <a:r>
              <a:rPr lang="en-US" dirty="0"/>
              <a:t>Rwanda Gorilla Tours</a:t>
            </a:r>
          </a:p>
          <a:p>
            <a:pPr lvl="0"/>
            <a:r>
              <a:rPr lang="en-US" dirty="0"/>
              <a:t>Himalayan Glaciers</a:t>
            </a:r>
          </a:p>
          <a:p>
            <a:pPr lvl="0"/>
            <a:r>
              <a:rPr lang="en-US" dirty="0" err="1"/>
              <a:t>Lapa</a:t>
            </a:r>
            <a:r>
              <a:rPr lang="en-US" dirty="0"/>
              <a:t> Rios </a:t>
            </a:r>
            <a:r>
              <a:rPr lang="en-US" dirty="0" err="1"/>
              <a:t>Ecolodge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77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5b7972d-88a6-49a8-922e-1cc95bb1cb37">
      <Terms xmlns="http://schemas.microsoft.com/office/infopath/2007/PartnerControls"/>
    </lcf76f155ced4ddcb4097134ff3c332f>
    <TaxCatchAll xmlns="3edb3aa8-fa42-46d4-8308-3e01d322d5e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BD50504FC4094E84F6A5FE73878B38" ma:contentTypeVersion="15" ma:contentTypeDescription="Create a new document." ma:contentTypeScope="" ma:versionID="035f30966cb5d44d7c3274951a16e2a5">
  <xsd:schema xmlns:xsd="http://www.w3.org/2001/XMLSchema" xmlns:xs="http://www.w3.org/2001/XMLSchema" xmlns:p="http://schemas.microsoft.com/office/2006/metadata/properties" xmlns:ns2="45b7972d-88a6-49a8-922e-1cc95bb1cb37" xmlns:ns3="3edb3aa8-fa42-46d4-8308-3e01d322d5e8" targetNamespace="http://schemas.microsoft.com/office/2006/metadata/properties" ma:root="true" ma:fieldsID="2468caa8b8af29062b333e47dd438c2f" ns2:_="" ns3:_="">
    <xsd:import namespace="45b7972d-88a6-49a8-922e-1cc95bb1cb37"/>
    <xsd:import namespace="3edb3aa8-fa42-46d4-8308-3e01d322d5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7972d-88a6-49a8-922e-1cc95bb1c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9fadda9-e8b1-4ed6-9fdf-2a7749ef1c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db3aa8-fa42-46d4-8308-3e01d322d5e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f822d11-373b-4414-84c7-d7537959ea4b}" ma:internalName="TaxCatchAll" ma:showField="CatchAllData" ma:web="3edb3aa8-fa42-46d4-8308-3e01d322d5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6C2E0-2A5D-4605-80D8-033CD3BC97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FD9CA3-C0B8-4871-BDFE-04D0C89D5C59}">
  <ds:schemaRefs>
    <ds:schemaRef ds:uri="http://schemas.microsoft.com/office/2006/metadata/properties"/>
    <ds:schemaRef ds:uri="http://schemas.microsoft.com/office/infopath/2007/PartnerControls"/>
    <ds:schemaRef ds:uri="45b7972d-88a6-49a8-922e-1cc95bb1cb37"/>
    <ds:schemaRef ds:uri="3edb3aa8-fa42-46d4-8308-3e01d322d5e8"/>
  </ds:schemaRefs>
</ds:datastoreItem>
</file>

<file path=customXml/itemProps3.xml><?xml version="1.0" encoding="utf-8"?>
<ds:datastoreItem xmlns:ds="http://schemas.openxmlformats.org/officeDocument/2006/customXml" ds:itemID="{2E0D4922-54B7-4F8A-AF91-992B712C0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b7972d-88a6-49a8-922e-1cc95bb1cb37"/>
    <ds:schemaRef ds:uri="3edb3aa8-fa42-46d4-8308-3e01d322d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286</Words>
  <Application>Microsoft Office PowerPoint</Application>
  <PresentationFormat>Widescreen</PresentationFormat>
  <Paragraphs>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Trebuchet MS</vt:lpstr>
      <vt:lpstr>Wingdings 3</vt:lpstr>
      <vt:lpstr>Facet</vt:lpstr>
      <vt:lpstr>Office Theme</vt:lpstr>
      <vt:lpstr>Traveling the World with Tolano</vt:lpstr>
      <vt:lpstr>Agenda</vt:lpstr>
      <vt:lpstr>Bicycle Tours</vt:lpstr>
      <vt:lpstr>Haunted Sites Tours</vt:lpstr>
      <vt:lpstr>British Isles Castle Tours</vt:lpstr>
      <vt:lpstr>European Tours</vt:lpstr>
      <vt:lpstr>Wine Tours</vt:lpstr>
      <vt:lpstr>Adventure Tours</vt:lpstr>
      <vt:lpstr>Eco Tours</vt:lpstr>
      <vt:lpstr>Packages</vt:lpstr>
      <vt:lpstr>Thank You</vt:lpstr>
      <vt:lpstr>Special Offers Tonight Only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Traveling the World with Tolano</dc:title>
  <dc:creator>Lorin Ledger</dc:creator>
  <cp:lastModifiedBy>Bùi Minh Hằng</cp:lastModifiedBy>
  <cp:revision>11</cp:revision>
  <dcterms:created xsi:type="dcterms:W3CDTF">2013-05-10T03:23:44Z</dcterms:created>
  <dcterms:modified xsi:type="dcterms:W3CDTF">2025-03-18T03:16:25Z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0x01010090BD50504FC4094E84F6A5FE73878B38</vt:lpwstr>
  </property>
</Properties>
</file>