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49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1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D1C9-8E57-43D1-B24D-758E3F282BF1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5BD9-DD9F-4B6A-8E8F-51A41106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D1C9-8E57-43D1-B24D-758E3F282BF1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5BD9-DD9F-4B6A-8E8F-51A41106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28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D1C9-8E57-43D1-B24D-758E3F282BF1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5BD9-DD9F-4B6A-8E8F-51A41106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8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D1C9-8E57-43D1-B24D-758E3F282BF1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5BD9-DD9F-4B6A-8E8F-51A41106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83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D1C9-8E57-43D1-B24D-758E3F282BF1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5BD9-DD9F-4B6A-8E8F-51A41106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8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D1C9-8E57-43D1-B24D-758E3F282BF1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5BD9-DD9F-4B6A-8E8F-51A41106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D1C9-8E57-43D1-B24D-758E3F282BF1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5BD9-DD9F-4B6A-8E8F-51A41106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6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D1C9-8E57-43D1-B24D-758E3F282BF1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5BD9-DD9F-4B6A-8E8F-51A41106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54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D1C9-8E57-43D1-B24D-758E3F282BF1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5BD9-DD9F-4B6A-8E8F-51A41106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74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D1C9-8E57-43D1-B24D-758E3F282BF1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5BD9-DD9F-4B6A-8E8F-51A41106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0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8D1C9-8E57-43D1-B24D-758E3F282BF1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B5BD9-DD9F-4B6A-8E8F-51A41106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4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8D1C9-8E57-43D1-B24D-758E3F282BF1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B5BD9-DD9F-4B6A-8E8F-51A411064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1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1A378-D5AC-4F49-ACE0-DB9A7FB4F3B9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/>
              <a:t>Biking Tours</a:t>
            </a:r>
          </a:p>
        </p:txBody>
      </p:sp>
      <p:pic>
        <p:nvPicPr>
          <p:cNvPr id="4" name="Picture 3" descr="A person riding on the back of a bicycle&#10;&#10;Description automatically generated">
            <a:extLst>
              <a:ext uri="{FF2B5EF4-FFF2-40B4-BE49-F238E27FC236}">
                <a16:creationId xmlns:a16="http://schemas.microsoft.com/office/drawing/2014/main" id="{15B8F15D-EF89-4A35-BDB1-8E1EA4387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824" y="1811703"/>
            <a:ext cx="6778352" cy="497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7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5152-D6CF-42D7-A907-B859AD61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Dublin</a:t>
            </a:r>
          </a:p>
        </p:txBody>
      </p:sp>
      <p:pic>
        <p:nvPicPr>
          <p:cNvPr id="4" name="Dublin">
            <a:extLst>
              <a:ext uri="{FF2B5EF4-FFF2-40B4-BE49-F238E27FC236}">
                <a16:creationId xmlns:a16="http://schemas.microsoft.com/office/drawing/2014/main" id="{5D62E645-1FCE-488E-A170-37DF14936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694" y="1700836"/>
            <a:ext cx="5711725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329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0C821-A1DE-41A0-A6A2-88C1B7428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San Francisco</a:t>
            </a:r>
          </a:p>
        </p:txBody>
      </p:sp>
      <p:pic>
        <p:nvPicPr>
          <p:cNvPr id="4" name="Picture 3" descr="A young person riding a bicycle&#10;&#10;Description automatically generated">
            <a:extLst>
              <a:ext uri="{FF2B5EF4-FFF2-40B4-BE49-F238E27FC236}">
                <a16:creationId xmlns:a16="http://schemas.microsoft.com/office/drawing/2014/main" id="{C8AC2500-4225-455B-8A37-1949CB5137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958"/>
          <a:stretch/>
        </p:blipFill>
        <p:spPr>
          <a:xfrm>
            <a:off x="4154464" y="3193775"/>
            <a:ext cx="3883072" cy="33519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4664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Biking Tours</vt:lpstr>
      <vt:lpstr>Dublin</vt:lpstr>
      <vt:lpstr>San Francisco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CCI Learning</dc:creator>
  <cp:lastModifiedBy>CCI Student</cp:lastModifiedBy>
  <cp:revision>11</cp:revision>
  <dcterms:created xsi:type="dcterms:W3CDTF">2015-08-12T16:02:39Z</dcterms:created>
  <dcterms:modified xsi:type="dcterms:W3CDTF">2020-08-27T20:13:34Z</dcterms:modified>
</cp:coreProperties>
</file>