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79" r:id="rId8"/>
    <p:sldId id="262" r:id="rId9"/>
    <p:sldId id="270" r:id="rId10"/>
    <p:sldId id="264" r:id="rId11"/>
    <p:sldId id="265" r:id="rId12"/>
    <p:sldId id="266" r:id="rId13"/>
    <p:sldId id="271" r:id="rId14"/>
    <p:sldId id="273" r:id="rId15"/>
    <p:sldId id="274" r:id="rId16"/>
    <p:sldId id="275" r:id="rId17"/>
    <p:sldId id="276" r:id="rId18"/>
    <p:sldId id="267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6793E7-4BF5-49F3-A10A-119A27498A23}" type="datetimeFigureOut">
              <a:rPr lang="en-US" smtClean="0"/>
              <a:t>16/06/2018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104-EE31-4C8D-999B-F9E437141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45" y="2160102"/>
            <a:ext cx="9659110" cy="154767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XÂY DỰNG HỆ THỐNG QUẢN LÍ THÔNG TIN CHO TRUNG TÂM ĐÀO TẠO</a:t>
            </a:r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id="{A26B95DB-CA2E-4C0F-97A4-99F619757E0D}"/>
              </a:ext>
            </a:extLst>
          </p:cNvPr>
          <p:cNvSpPr txBox="1">
            <a:spLocks/>
          </p:cNvSpPr>
          <p:nvPr/>
        </p:nvSpPr>
        <p:spPr>
          <a:xfrm>
            <a:off x="3855625" y="1357790"/>
            <a:ext cx="4526375" cy="732325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TRƯỜNG ĐẠI HỌC BÁCH KHOA TP. HỒ CHÍ MINH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KHOA KHOA HỌC VÀ KỸ THUẬT MÁY TÍNH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endParaRPr lang="en" sz="1400" cap="none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Nixie On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A2100-55F3-4051-B09F-4695523E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30" y="261003"/>
            <a:ext cx="12493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84">
            <a:extLst>
              <a:ext uri="{FF2B5EF4-FFF2-40B4-BE49-F238E27FC236}">
                <a16:creationId xmlns:a16="http://schemas.microsoft.com/office/drawing/2014/main" id="{03719100-003F-4462-9DEE-75B6D27FFF78}"/>
              </a:ext>
            </a:extLst>
          </p:cNvPr>
          <p:cNvSpPr txBox="1">
            <a:spLocks/>
          </p:cNvSpPr>
          <p:nvPr/>
        </p:nvSpPr>
        <p:spPr>
          <a:xfrm>
            <a:off x="3965713" y="4281010"/>
            <a:ext cx="4260574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vi-VN" sz="20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GVHD: 	ThS. Nguyễn Thị Ái Thảo</a:t>
            </a:r>
            <a:endParaRPr lang="en-US" sz="20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SVTH: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ơng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Vũ Thông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103460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Hồ Minh 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Nhã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51102340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79F6-9E48-4AB4-8159-A162E510010F}"/>
              </a:ext>
            </a:extLst>
          </p:cNvPr>
          <p:cNvSpPr txBox="1"/>
          <p:nvPr/>
        </p:nvSpPr>
        <p:spPr>
          <a:xfrm>
            <a:off x="1480929" y="2040835"/>
            <a:ext cx="893527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Sử dụng các th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viện Javascript nh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Flipster, CanvasJs, Smart-Table, Sweet Alert, Toaster để hiện thực giao diện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Kết hợp các framework AngularJs (Javascript), Bootstrap (CSS) cùng kiến trúc MVC của Laravel</a:t>
            </a:r>
          </a:p>
        </p:txBody>
      </p:sp>
    </p:spTree>
    <p:extLst>
      <p:ext uri="{BB962C8B-B14F-4D97-AF65-F5344CB8AC3E}">
        <p14:creationId xmlns:p14="http://schemas.microsoft.com/office/powerpoint/2010/main" val="1421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49301-0022-4D3A-B0CF-17351D83F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271" y="2505783"/>
            <a:ext cx="3366052" cy="3501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818B2-B348-4A57-A147-095572F7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28" y="2876546"/>
            <a:ext cx="3219726" cy="275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7522B-23B4-466A-AAE9-1B3EAFFF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56" y="2201100"/>
            <a:ext cx="3360539" cy="41106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91DF2E-523C-4F77-83CB-CCA856A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813E2-B22B-40A7-88A3-1A730442666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XÁC THỰC</a:t>
            </a:r>
          </a:p>
        </p:txBody>
      </p:sp>
    </p:spTree>
    <p:extLst>
      <p:ext uri="{BB962C8B-B14F-4D97-AF65-F5344CB8AC3E}">
        <p14:creationId xmlns:p14="http://schemas.microsoft.com/office/powerpoint/2010/main" val="30615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3DC7D-217D-4F52-8F80-E834432E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22" y="2149397"/>
            <a:ext cx="6883355" cy="428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0559A2-4F78-4859-946B-C3113A9D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63A29-8B64-4A94-AD80-E96C0A565E38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</a:t>
            </a:r>
          </a:p>
        </p:txBody>
      </p:sp>
    </p:spTree>
    <p:extLst>
      <p:ext uri="{BB962C8B-B14F-4D97-AF65-F5344CB8AC3E}">
        <p14:creationId xmlns:p14="http://schemas.microsoft.com/office/powerpoint/2010/main" val="13688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E0510-71DE-4207-AF11-DFC0831E7A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7125" r="6101" b="29269"/>
          <a:stretch/>
        </p:blipFill>
        <p:spPr>
          <a:xfrm>
            <a:off x="1630017" y="2176170"/>
            <a:ext cx="8931966" cy="4063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6240DE-DAB1-4C14-A25B-2605F7A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4EB18-841B-4731-948A-DAE05DA98F93}"/>
              </a:ext>
            </a:extLst>
          </p:cNvPr>
          <p:cNvSpPr txBox="1"/>
          <p:nvPr/>
        </p:nvSpPr>
        <p:spPr>
          <a:xfrm>
            <a:off x="1480930" y="1484244"/>
            <a:ext cx="461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XEM LỊCH HỌC</a:t>
            </a:r>
          </a:p>
        </p:txBody>
      </p:sp>
    </p:spTree>
    <p:extLst>
      <p:ext uri="{BB962C8B-B14F-4D97-AF65-F5344CB8AC3E}">
        <p14:creationId xmlns:p14="http://schemas.microsoft.com/office/powerpoint/2010/main" val="26283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0F88A-D090-4EEF-9411-FF1D6A42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9" y="2113161"/>
            <a:ext cx="10045562" cy="3799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6A40AA-5CFC-4A8B-84BB-586A4B7E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7BC5-54DF-4913-A3AA-72D5C0DBF497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37892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D0A2A-1D9C-4308-97C5-9F1BBBAE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37295" r="5057" b="17681"/>
          <a:stretch/>
        </p:blipFill>
        <p:spPr>
          <a:xfrm>
            <a:off x="1775334" y="2012039"/>
            <a:ext cx="8641332" cy="44849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FA39DB-F1A7-4031-8A09-EC42685C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5A427-B308-407E-9084-6B9522D8A232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41059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67C3-7391-4838-B70E-C53A71CB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48" y="2029631"/>
            <a:ext cx="9852577" cy="250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64366-D864-416C-9C6D-43252F48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3" y="4675947"/>
            <a:ext cx="11134725" cy="20383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77B31-D4A2-48D9-A732-FDCAFD6E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08848-0140-4651-BF71-E968C2F360C4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18994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2C93D3-4908-434F-AFC3-AAD61CF6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36521" r="6021" b="17682"/>
          <a:stretch/>
        </p:blipFill>
        <p:spPr>
          <a:xfrm>
            <a:off x="2021124" y="2067340"/>
            <a:ext cx="8149752" cy="4502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9D9AEA-7C2B-4FD1-96D2-F17BA55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2A4FB-AA94-4FCA-B2C0-51A19393ECA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24712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3" name="Shape 190">
            <a:extLst>
              <a:ext uri="{FF2B5EF4-FFF2-40B4-BE49-F238E27FC236}">
                <a16:creationId xmlns:a16="http://schemas.microsoft.com/office/drawing/2014/main" id="{2D5ED5ED-2B8A-44CA-BA8E-7CA000B89C3A}"/>
              </a:ext>
            </a:extLst>
          </p:cNvPr>
          <p:cNvSpPr txBox="1"/>
          <p:nvPr/>
        </p:nvSpPr>
        <p:spPr>
          <a:xfrm>
            <a:off x="1023734" y="2187022"/>
            <a:ext cx="4760843" cy="248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Quản lý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Quản lý chung nhân viên văn phòng, giáo viên và trợ giảng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Xếp lịch học, giáo viên, trợ giảng cho các lớp học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sym typeface="Varela Round"/>
              </a:rPr>
              <a:t>-  Xem thống kê theo nhiều loại biều đồ, nhiều loại thông tin khác nhau</a:t>
            </a:r>
            <a:endParaRPr lang="vi-VN" dirty="0">
              <a:solidFill>
                <a:srgbClr val="617A86"/>
              </a:solidFill>
              <a:latin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Shape 190">
            <a:extLst>
              <a:ext uri="{FF2B5EF4-FFF2-40B4-BE49-F238E27FC236}">
                <a16:creationId xmlns:a16="http://schemas.microsoft.com/office/drawing/2014/main" id="{C8D72F41-A787-4115-8196-98EF98A81359}"/>
              </a:ext>
            </a:extLst>
          </p:cNvPr>
          <p:cNvSpPr txBox="1"/>
          <p:nvPr/>
        </p:nvSpPr>
        <p:spPr>
          <a:xfrm>
            <a:off x="6407425" y="2187022"/>
            <a:ext cx="4760843" cy="2026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Ng</a:t>
            </a:r>
            <a:r>
              <a:rPr lang="vi-VN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ư</a:t>
            </a: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ời dùng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Giáo viên có thể xem lịch dạy, tình hình giảng dạy, nhập điểm và nhận xét học viên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Học viên đăng ký học xong sẽ có thể xem lịch học, lịch thi</a:t>
            </a:r>
            <a:endParaRPr lang="vi-V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8DE3-1CD5-4A75-971A-7C2042BD85CA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NĂNG NỔI BẬT</a:t>
            </a:r>
          </a:p>
        </p:txBody>
      </p:sp>
    </p:spTree>
    <p:extLst>
      <p:ext uri="{BB962C8B-B14F-4D97-AF65-F5344CB8AC3E}">
        <p14:creationId xmlns:p14="http://schemas.microsoft.com/office/powerpoint/2010/main" val="3308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22055-FCAE-4B5B-B8EC-BD7F1BFC063F}"/>
              </a:ext>
            </a:extLst>
          </p:cNvPr>
          <p:cNvSpPr txBox="1"/>
          <p:nvPr/>
        </p:nvSpPr>
        <p:spPr>
          <a:xfrm>
            <a:off x="1480930" y="1974574"/>
            <a:ext cx="87199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Tối 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u hiển thị cho các thiết bị di động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thanh toán trực tuyến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Thêm chức năng ng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ời dùng phụ huynh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làm bài kiểm tra trực tuyến cho học viên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87A602-7957-4F2F-B8EE-D7B8C32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E842D-432A-48B2-8386-18A64BF6D126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8415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7010B4-56A5-4DEC-83DE-E2EE66744B75}"/>
              </a:ext>
            </a:extLst>
          </p:cNvPr>
          <p:cNvSpPr/>
          <p:nvPr/>
        </p:nvSpPr>
        <p:spPr>
          <a:xfrm>
            <a:off x="4003962" y="1422122"/>
            <a:ext cx="457200" cy="457200"/>
          </a:xfrm>
          <a:prstGeom prst="rect">
            <a:avLst/>
          </a:prstGeom>
          <a:solidFill>
            <a:srgbClr val="5C397F"/>
          </a:solidFill>
          <a:ln>
            <a:solidFill>
              <a:srgbClr val="5C397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0322F-14B8-4D67-8268-1737C9B3B992}"/>
              </a:ext>
            </a:extLst>
          </p:cNvPr>
          <p:cNvSpPr/>
          <p:nvPr/>
        </p:nvSpPr>
        <p:spPr>
          <a:xfrm>
            <a:off x="3997035" y="2033454"/>
            <a:ext cx="457200" cy="457200"/>
          </a:xfrm>
          <a:prstGeom prst="rect">
            <a:avLst/>
          </a:prstGeom>
          <a:solidFill>
            <a:srgbClr val="EF6222"/>
          </a:solidFill>
          <a:ln>
            <a:solidFill>
              <a:srgbClr val="EF62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80F9F-EC06-4C44-A544-D64511F843AF}"/>
              </a:ext>
            </a:extLst>
          </p:cNvPr>
          <p:cNvSpPr/>
          <p:nvPr/>
        </p:nvSpPr>
        <p:spPr>
          <a:xfrm>
            <a:off x="3997035" y="3940763"/>
            <a:ext cx="457200" cy="457200"/>
          </a:xfrm>
          <a:prstGeom prst="rect">
            <a:avLst/>
          </a:prstGeom>
          <a:solidFill>
            <a:srgbClr val="21D7CD"/>
          </a:solidFill>
          <a:ln>
            <a:solidFill>
              <a:srgbClr val="21D7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7BB67-723E-4570-8D02-9C4B38F81872}"/>
              </a:ext>
            </a:extLst>
          </p:cNvPr>
          <p:cNvSpPr/>
          <p:nvPr/>
        </p:nvSpPr>
        <p:spPr>
          <a:xfrm>
            <a:off x="3987799" y="3327122"/>
            <a:ext cx="457200" cy="457200"/>
          </a:xfrm>
          <a:prstGeom prst="rect">
            <a:avLst/>
          </a:prstGeom>
          <a:solidFill>
            <a:srgbClr val="C4D422"/>
          </a:solidFill>
          <a:ln>
            <a:solidFill>
              <a:srgbClr val="C4D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31187-6ECE-4477-8A10-8C3C89B3F7F5}"/>
              </a:ext>
            </a:extLst>
          </p:cNvPr>
          <p:cNvSpPr/>
          <p:nvPr/>
        </p:nvSpPr>
        <p:spPr>
          <a:xfrm>
            <a:off x="3987799" y="2675381"/>
            <a:ext cx="457200" cy="457200"/>
          </a:xfrm>
          <a:prstGeom prst="rect">
            <a:avLst/>
          </a:prstGeom>
          <a:solidFill>
            <a:srgbClr val="F9C422"/>
          </a:solidFill>
          <a:ln>
            <a:solidFill>
              <a:srgbClr val="F9C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5BEEE-AF6C-4929-A7BE-C687FF787DAB}"/>
              </a:ext>
            </a:extLst>
          </p:cNvPr>
          <p:cNvSpPr/>
          <p:nvPr/>
        </p:nvSpPr>
        <p:spPr>
          <a:xfrm>
            <a:off x="3987799" y="4575763"/>
            <a:ext cx="457200" cy="457200"/>
          </a:xfrm>
          <a:prstGeom prst="rect">
            <a:avLst/>
          </a:prstGeom>
          <a:solidFill>
            <a:srgbClr val="22B7CB"/>
          </a:solidFill>
          <a:ln>
            <a:solidFill>
              <a:srgbClr val="22B7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52EEF-EE65-43F6-A514-38A98B01F361}"/>
              </a:ext>
            </a:extLst>
          </p:cNvPr>
          <p:cNvSpPr txBox="1"/>
          <p:nvPr/>
        </p:nvSpPr>
        <p:spPr>
          <a:xfrm>
            <a:off x="4908426" y="143093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Giới thiệu đề 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7AB54-96F0-400E-9884-88958F55A841}"/>
              </a:ext>
            </a:extLst>
          </p:cNvPr>
          <p:cNvSpPr txBox="1"/>
          <p:nvPr/>
        </p:nvSpPr>
        <p:spPr>
          <a:xfrm>
            <a:off x="4908426" y="205063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Mô tả nghiệp 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54B0-903D-40F7-82C9-962F2733E2B1}"/>
              </a:ext>
            </a:extLst>
          </p:cNvPr>
          <p:cNvSpPr txBox="1"/>
          <p:nvPr/>
        </p:nvSpPr>
        <p:spPr>
          <a:xfrm>
            <a:off x="4908426" y="269762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Công nghệ sử 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9EA06-740C-4D90-B2C6-05C79EFFB785}"/>
              </a:ext>
            </a:extLst>
          </p:cNvPr>
          <p:cNvSpPr txBox="1"/>
          <p:nvPr/>
        </p:nvSpPr>
        <p:spPr>
          <a:xfrm>
            <a:off x="4929810" y="334661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Kiến trúc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7C4CB-CBEF-4F21-B56E-9EBA6CCB87CA}"/>
              </a:ext>
            </a:extLst>
          </p:cNvPr>
          <p:cNvSpPr txBox="1"/>
          <p:nvPr/>
        </p:nvSpPr>
        <p:spPr>
          <a:xfrm>
            <a:off x="4929810" y="394076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Hiện 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89FFF-A265-44C5-92B1-2EC294B4A749}"/>
              </a:ext>
            </a:extLst>
          </p:cNvPr>
          <p:cNvSpPr txBox="1"/>
          <p:nvPr/>
        </p:nvSpPr>
        <p:spPr>
          <a:xfrm>
            <a:off x="4929810" y="457129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Tổng kết – Đánh giá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9">
            <a:extLst>
              <a:ext uri="{FF2B5EF4-FFF2-40B4-BE49-F238E27FC236}">
                <a16:creationId xmlns:a16="http://schemas.microsoft.com/office/drawing/2014/main" id="{FD72D8BB-EF4D-4859-8F19-6FAF718637BE}"/>
              </a:ext>
            </a:extLst>
          </p:cNvPr>
          <p:cNvSpPr txBox="1">
            <a:spLocks/>
          </p:cNvSpPr>
          <p:nvPr/>
        </p:nvSpPr>
        <p:spPr>
          <a:xfrm>
            <a:off x="2209800" y="801463"/>
            <a:ext cx="7772400" cy="11598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0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5" name="Shape 400">
            <a:extLst>
              <a:ext uri="{FF2B5EF4-FFF2-40B4-BE49-F238E27FC236}">
                <a16:creationId xmlns:a16="http://schemas.microsoft.com/office/drawing/2014/main" id="{78EB6705-8A6F-4771-BFF8-263E076F9020}"/>
              </a:ext>
            </a:extLst>
          </p:cNvPr>
          <p:cNvSpPr txBox="1">
            <a:spLocks/>
          </p:cNvSpPr>
          <p:nvPr/>
        </p:nvSpPr>
        <p:spPr>
          <a:xfrm>
            <a:off x="2799149" y="3766436"/>
            <a:ext cx="6593700" cy="7521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6" name="Shape 402">
            <a:extLst>
              <a:ext uri="{FF2B5EF4-FFF2-40B4-BE49-F238E27FC236}">
                <a16:creationId xmlns:a16="http://schemas.microsoft.com/office/drawing/2014/main" id="{A8E33AE9-C8F9-48D3-87D6-B3310DB0B682}"/>
              </a:ext>
            </a:extLst>
          </p:cNvPr>
          <p:cNvSpPr/>
          <p:nvPr/>
        </p:nvSpPr>
        <p:spPr>
          <a:xfrm>
            <a:off x="5597928" y="2365778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5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E004B-B105-494E-B9E1-5FB1688A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6" y="2446805"/>
            <a:ext cx="6930887" cy="304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84A35-9928-464B-91E6-8198AF96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14" y="1591917"/>
            <a:ext cx="3524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A7854-F4C1-443F-9A42-ABA0C931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8" y="2310214"/>
            <a:ext cx="9157252" cy="41987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21ED34-E396-477A-AA3A-40A96FF5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hape 239">
            <a:extLst>
              <a:ext uri="{FF2B5EF4-FFF2-40B4-BE49-F238E27FC236}">
                <a16:creationId xmlns:a16="http://schemas.microsoft.com/office/drawing/2014/main" id="{57F03FA2-A803-42F8-90C2-CF41CB800246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 thiệu đề tài</a:t>
            </a: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KẾT LUẬN</a:t>
            </a:r>
            <a:endParaRPr lang="en" sz="2400" dirty="0">
              <a:latin typeface="Sitka Subheading" pitchFamily="2" charset="0"/>
            </a:endParaRPr>
          </a:p>
        </p:txBody>
      </p:sp>
      <p:sp>
        <p:nvSpPr>
          <p:cNvPr id="5" name="Shape 190">
            <a:extLst>
              <a:ext uri="{FF2B5EF4-FFF2-40B4-BE49-F238E27FC236}">
                <a16:creationId xmlns:a16="http://schemas.microsoft.com/office/drawing/2014/main" id="{9551ECAF-955C-40DE-98CA-4879B3C3808E}"/>
              </a:ext>
            </a:extLst>
          </p:cNvPr>
          <p:cNvSpPr txBox="1"/>
          <p:nvPr/>
        </p:nvSpPr>
        <p:spPr>
          <a:xfrm>
            <a:off x="3067879" y="2628389"/>
            <a:ext cx="6400800" cy="285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Ứng dụng cần có các chức năng </a:t>
            </a:r>
            <a:r>
              <a:rPr lang="en" sz="2000" b="1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chính như sau: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Phân quyền ng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ời dung (học viên, giáo viên, quản trị viên)</a:t>
            </a:r>
            <a:endParaRPr lang="en" sz="2000" b="1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arela Round"/>
              </a:rPr>
              <a:t>Xem lịch học / lịch dạy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Đăng ký học</a:t>
            </a:r>
            <a:endParaRPr lang="en" sz="2000" b="1" dirty="0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indent="-6985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Quản lý thông tin của trung tâm</a:t>
            </a:r>
            <a:endParaRPr lang="vi-VN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Xem thống kê chung về học viên</a:t>
            </a:r>
            <a:endParaRPr lang="en-US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4347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QUẢN LÝ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67549-7A3A-433B-AE01-07F62A9213AF}"/>
              </a:ext>
            </a:extLst>
          </p:cNvPr>
          <p:cNvSpPr txBox="1"/>
          <p:nvPr/>
        </p:nvSpPr>
        <p:spPr>
          <a:xfrm>
            <a:off x="2133600" y="2105104"/>
            <a:ext cx="39624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học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trung tâm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môn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khóa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mã 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đãi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FF7A0-18A4-4DBC-B6D3-0EFB66E49CD6}"/>
              </a:ext>
            </a:extLst>
          </p:cNvPr>
          <p:cNvSpPr txBox="1"/>
          <p:nvPr/>
        </p:nvSpPr>
        <p:spPr>
          <a:xfrm>
            <a:off x="6096000" y="2105104"/>
            <a:ext cx="39624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văn phòng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giáo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trợ giảng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thống kê</a:t>
            </a:r>
          </a:p>
        </p:txBody>
      </p:sp>
    </p:spTree>
    <p:extLst>
      <p:ext uri="{BB962C8B-B14F-4D97-AF65-F5344CB8AC3E}">
        <p14:creationId xmlns:p14="http://schemas.microsoft.com/office/powerpoint/2010/main" val="2540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F3336-14D0-406E-AF10-D1AC24C807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64" y="1484244"/>
            <a:ext cx="6188006" cy="5235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6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 nghệ sử dụng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2B1C-87AD-4667-A6B1-EB8D8558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994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Kiến trúc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4FB5-34E3-4CD3-9426-06EA7709A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84244"/>
            <a:ext cx="5562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231</TotalTime>
  <Words>455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Nixie One</vt:lpstr>
      <vt:lpstr>Sitka Subheading</vt:lpstr>
      <vt:lpstr>Times New Roman</vt:lpstr>
      <vt:lpstr>Tw Cen MT</vt:lpstr>
      <vt:lpstr>Varela Round</vt:lpstr>
      <vt:lpstr>Droplet</vt:lpstr>
      <vt:lpstr>XÂY DỰNG HỆ THỐNG QUẢN LÍ THÔNG TIN CHO TRUNG TÂM ĐÀO TẠO</vt:lpstr>
      <vt:lpstr>PowerPoint Presentation</vt:lpstr>
      <vt:lpstr>Giới thiệu đề tài</vt:lpstr>
      <vt:lpstr>Giới thiệu đề tài</vt:lpstr>
      <vt:lpstr>Giới thiệu đề tài</vt:lpstr>
      <vt:lpstr>MÔ TẢ NGHIỆP VỤ</vt:lpstr>
      <vt:lpstr>MÔ TẢ NGHIỆP VỤ</vt:lpstr>
      <vt:lpstr>Công nghệ sử dụng</vt:lpstr>
      <vt:lpstr>Kiến trúc hệ thống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Tổng kết – đánh giá</vt:lpstr>
      <vt:lpstr>Tổng kết – đánh giá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lí thông tin cho trung tâm đào tạo</dc:title>
  <dc:creator>Vũ Thông VTOcean</dc:creator>
  <cp:lastModifiedBy>Vũ Thông VTOcean</cp:lastModifiedBy>
  <cp:revision>25</cp:revision>
  <dcterms:created xsi:type="dcterms:W3CDTF">2018-06-16T02:56:53Z</dcterms:created>
  <dcterms:modified xsi:type="dcterms:W3CDTF">2018-06-16T12:49:04Z</dcterms:modified>
</cp:coreProperties>
</file>