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8" r:id="rId4"/>
    <p:sldId id="259" r:id="rId5"/>
    <p:sldId id="260" r:id="rId6"/>
    <p:sldId id="261" r:id="rId7"/>
    <p:sldId id="279" r:id="rId8"/>
    <p:sldId id="262" r:id="rId9"/>
    <p:sldId id="270" r:id="rId10"/>
    <p:sldId id="264" r:id="rId11"/>
    <p:sldId id="265" r:id="rId12"/>
    <p:sldId id="266" r:id="rId13"/>
    <p:sldId id="271" r:id="rId14"/>
    <p:sldId id="273" r:id="rId15"/>
    <p:sldId id="274" r:id="rId16"/>
    <p:sldId id="275" r:id="rId17"/>
    <p:sldId id="276" r:id="rId18"/>
    <p:sldId id="280" r:id="rId19"/>
    <p:sldId id="267" r:id="rId20"/>
    <p:sldId id="26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6793E7-4BF5-49F3-A10A-119A27498A23}" type="datetimeFigureOut">
              <a:rPr lang="en-US" smtClean="0"/>
              <a:t>20/06/2018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76B1C1-6854-4419-9AD4-85253E2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4104-EE31-4C8D-999B-F9E437141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445" y="2160102"/>
            <a:ext cx="9659110" cy="154767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XÂY DỰNG HỆ THỐNG QUẢN LÝ THÔNG TIN CHO TRUNG TÂM ĐÀO TẠO</a:t>
            </a:r>
          </a:p>
        </p:txBody>
      </p:sp>
      <p:sp>
        <p:nvSpPr>
          <p:cNvPr id="4" name="Shape 184">
            <a:extLst>
              <a:ext uri="{FF2B5EF4-FFF2-40B4-BE49-F238E27FC236}">
                <a16:creationId xmlns:a16="http://schemas.microsoft.com/office/drawing/2014/main" id="{A26B95DB-CA2E-4C0F-97A4-99F619757E0D}"/>
              </a:ext>
            </a:extLst>
          </p:cNvPr>
          <p:cNvSpPr txBox="1">
            <a:spLocks/>
          </p:cNvSpPr>
          <p:nvPr/>
        </p:nvSpPr>
        <p:spPr>
          <a:xfrm>
            <a:off x="3855625" y="1357790"/>
            <a:ext cx="4526375" cy="732325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TRƯỜNG ĐẠI HỌC BÁCH KHOA TP. HỒ CHÍ MINH</a:t>
            </a:r>
            <a:b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</a:br>
            <a: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  <a:t>KHOA KHOA HỌC VÀ KỸ THUẬT MÁY TÍNH</a:t>
            </a:r>
            <a:br>
              <a:rPr lang="vi-VN" sz="1400" cap="none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ixie One"/>
              </a:rPr>
            </a:br>
            <a:endParaRPr lang="en" sz="1400" cap="none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Nixie One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A2100-55F3-4051-B09F-4695523E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30" y="261003"/>
            <a:ext cx="1249363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184">
            <a:extLst>
              <a:ext uri="{FF2B5EF4-FFF2-40B4-BE49-F238E27FC236}">
                <a16:creationId xmlns:a16="http://schemas.microsoft.com/office/drawing/2014/main" id="{03719100-003F-4462-9DEE-75B6D27FFF78}"/>
              </a:ext>
            </a:extLst>
          </p:cNvPr>
          <p:cNvSpPr txBox="1">
            <a:spLocks/>
          </p:cNvSpPr>
          <p:nvPr/>
        </p:nvSpPr>
        <p:spPr>
          <a:xfrm>
            <a:off x="3965713" y="4281010"/>
            <a:ext cx="4260574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617A86"/>
              </a:buClr>
              <a:buSzPts val="6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vi-VN" sz="20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GVHD: 	ThS. Nguyễn Thị Ái Thảo</a:t>
            </a:r>
            <a:endParaRPr lang="en-US" sz="20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SVTH: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2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ơng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Vũ Thông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vi-V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103460</a:t>
            </a:r>
            <a:endParaRPr lang="vi-VN" sz="2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Hồ Minh </a:t>
            </a:r>
            <a:r>
              <a:rPr lang="en-US" sz="20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Nhã</a:t>
            </a:r>
            <a:r>
              <a:rPr 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51102340</a:t>
            </a:r>
            <a:endParaRPr lang="vi-VN" sz="2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B79F6-9E48-4AB4-8159-A162E510010F}"/>
              </a:ext>
            </a:extLst>
          </p:cNvPr>
          <p:cNvSpPr txBox="1"/>
          <p:nvPr/>
        </p:nvSpPr>
        <p:spPr>
          <a:xfrm>
            <a:off x="1480929" y="2040835"/>
            <a:ext cx="8935279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Sử dụng các th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viện Javascript nh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Flipster, CanvasJs, Smart-Table, Sweet Alert, Toaster để hiện thực giao diện.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Kết hợp các framework AngularJs (Javascript), Bootstrap (CSS) cùng kiến trúc MVC của Laravel.</a:t>
            </a:r>
          </a:p>
        </p:txBody>
      </p:sp>
    </p:spTree>
    <p:extLst>
      <p:ext uri="{BB962C8B-B14F-4D97-AF65-F5344CB8AC3E}">
        <p14:creationId xmlns:p14="http://schemas.microsoft.com/office/powerpoint/2010/main" val="1421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49301-0022-4D3A-B0CF-17351D83F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271" y="2505783"/>
            <a:ext cx="3366052" cy="3501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818B2-B348-4A57-A147-095572F7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128" y="2876546"/>
            <a:ext cx="3219726" cy="275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7522B-23B4-466A-AAE9-1B3EAFFF3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56" y="2201100"/>
            <a:ext cx="3360539" cy="41106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391DF2E-523C-4F77-83CB-CCA856AE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813E2-B22B-40A7-88A3-1A7304426669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XÁC THỰC</a:t>
            </a:r>
          </a:p>
        </p:txBody>
      </p:sp>
    </p:spTree>
    <p:extLst>
      <p:ext uri="{BB962C8B-B14F-4D97-AF65-F5344CB8AC3E}">
        <p14:creationId xmlns:p14="http://schemas.microsoft.com/office/powerpoint/2010/main" val="30615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3DC7D-217D-4F52-8F80-E834432E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22" y="2149397"/>
            <a:ext cx="6883355" cy="4283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0559A2-4F78-4859-946B-C3113A9D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63A29-8B64-4A94-AD80-E96C0A565E38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</a:t>
            </a:r>
          </a:p>
        </p:txBody>
      </p:sp>
    </p:spTree>
    <p:extLst>
      <p:ext uri="{BB962C8B-B14F-4D97-AF65-F5344CB8AC3E}">
        <p14:creationId xmlns:p14="http://schemas.microsoft.com/office/powerpoint/2010/main" val="13688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E0510-71DE-4207-AF11-DFC0831E7A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7125" r="6101" b="29269"/>
          <a:stretch/>
        </p:blipFill>
        <p:spPr>
          <a:xfrm>
            <a:off x="1630017" y="2176170"/>
            <a:ext cx="8931966" cy="4063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6240DE-DAB1-4C14-A25B-2605F7AB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4EB18-841B-4731-948A-DAE05DA98F93}"/>
              </a:ext>
            </a:extLst>
          </p:cNvPr>
          <p:cNvSpPr txBox="1"/>
          <p:nvPr/>
        </p:nvSpPr>
        <p:spPr>
          <a:xfrm>
            <a:off x="1480930" y="1484244"/>
            <a:ext cx="461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XEM LỊCH HỌC</a:t>
            </a:r>
          </a:p>
        </p:txBody>
      </p:sp>
    </p:spTree>
    <p:extLst>
      <p:ext uri="{BB962C8B-B14F-4D97-AF65-F5344CB8AC3E}">
        <p14:creationId xmlns:p14="http://schemas.microsoft.com/office/powerpoint/2010/main" val="26283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C0F88A-D090-4EEF-9411-FF1D6A42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9" y="2113161"/>
            <a:ext cx="10045562" cy="3799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66A40AA-5CFC-4A8B-84BB-586A4B7E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7BC5-54DF-4913-A3AA-72D5C0DBF497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37892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1D0A2A-1D9C-4308-97C5-9F1BBBAE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" t="37295" r="5057" b="17681"/>
          <a:stretch/>
        </p:blipFill>
        <p:spPr>
          <a:xfrm>
            <a:off x="1775334" y="2012039"/>
            <a:ext cx="8641332" cy="44849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FA39DB-F1A7-4031-8A09-EC42685C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5A427-B308-407E-9084-6B9522D8A232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41059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67C3-7391-4838-B70E-C53A71CB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48" y="2029631"/>
            <a:ext cx="9852577" cy="250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64366-D864-416C-9C6D-43252F48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3" y="4675947"/>
            <a:ext cx="11134725" cy="20383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D77B31-D4A2-48D9-A732-FDCAFD6E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08848-0140-4651-BF71-E968C2F360C4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18994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2C93D3-4908-434F-AFC3-AAD61CF6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36521" r="6021" b="17682"/>
          <a:stretch/>
        </p:blipFill>
        <p:spPr>
          <a:xfrm>
            <a:off x="2021124" y="2067340"/>
            <a:ext cx="8149752" cy="4502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9D9AEA-7C2B-4FD1-96D2-F17BA55D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Hiện thực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2A4FB-AA94-4FCA-B2C0-51A19393ECA9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CÁ NHÂN</a:t>
            </a:r>
          </a:p>
        </p:txBody>
      </p:sp>
    </p:spTree>
    <p:extLst>
      <p:ext uri="{BB962C8B-B14F-4D97-AF65-F5344CB8AC3E}">
        <p14:creationId xmlns:p14="http://schemas.microsoft.com/office/powerpoint/2010/main" val="24712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9D9AEA-7C2B-4FD1-96D2-F17BA55D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Demo ch</a:t>
            </a:r>
            <a:r>
              <a:rPr lang="vi-VN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ơng trình</a:t>
            </a:r>
          </a:p>
        </p:txBody>
      </p:sp>
    </p:spTree>
    <p:extLst>
      <p:ext uri="{BB962C8B-B14F-4D97-AF65-F5344CB8AC3E}">
        <p14:creationId xmlns:p14="http://schemas.microsoft.com/office/powerpoint/2010/main" val="297827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 kết – đánh giá</a:t>
            </a:r>
          </a:p>
        </p:txBody>
      </p:sp>
      <p:sp>
        <p:nvSpPr>
          <p:cNvPr id="3" name="Shape 190">
            <a:extLst>
              <a:ext uri="{FF2B5EF4-FFF2-40B4-BE49-F238E27FC236}">
                <a16:creationId xmlns:a16="http://schemas.microsoft.com/office/drawing/2014/main" id="{2D5ED5ED-2B8A-44CA-BA8E-7CA000B89C3A}"/>
              </a:ext>
            </a:extLst>
          </p:cNvPr>
          <p:cNvSpPr txBox="1"/>
          <p:nvPr/>
        </p:nvSpPr>
        <p:spPr>
          <a:xfrm>
            <a:off x="1023734" y="2187022"/>
            <a:ext cx="4760843" cy="248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Quản lý</a:t>
            </a:r>
            <a:endParaRPr lang="en" sz="105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Quản lý chung nhân viên văn phòng, giáo viên và trợ giảng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Xếp lịch học, giáo viên, trợ giảng cho các lớp học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sym typeface="Varela Round"/>
              </a:rPr>
              <a:t>-  Xem thống kê theo nhiều loại biều đồ, nhiều loại thông tin khác nhau</a:t>
            </a:r>
            <a:endParaRPr lang="vi-VN" dirty="0">
              <a:solidFill>
                <a:srgbClr val="617A86"/>
              </a:solidFill>
              <a:latin typeface="Varela Round"/>
              <a:sym typeface="Varela Round"/>
            </a:endParaRPr>
          </a:p>
          <a:p>
            <a:pPr marL="457200" lvl="0" indent="-381000">
              <a:buClr>
                <a:srgbClr val="A1BECC"/>
              </a:buClr>
              <a:buSzPts val="2400"/>
              <a:buFont typeface="Varela Round"/>
              <a:buChar char="◎"/>
            </a:pPr>
            <a:endParaRPr lang="e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endParaRPr sz="13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" name="Shape 190">
            <a:extLst>
              <a:ext uri="{FF2B5EF4-FFF2-40B4-BE49-F238E27FC236}">
                <a16:creationId xmlns:a16="http://schemas.microsoft.com/office/drawing/2014/main" id="{C8D72F41-A787-4115-8196-98EF98A81359}"/>
              </a:ext>
            </a:extLst>
          </p:cNvPr>
          <p:cNvSpPr txBox="1"/>
          <p:nvPr/>
        </p:nvSpPr>
        <p:spPr>
          <a:xfrm>
            <a:off x="6407425" y="2187022"/>
            <a:ext cx="4760843" cy="20267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Ng</a:t>
            </a:r>
            <a:r>
              <a:rPr lang="vi-VN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ư</a:t>
            </a:r>
            <a:r>
              <a:rPr lang="en-US" sz="24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ời dùng</a:t>
            </a:r>
            <a:endParaRPr lang="en" sz="105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Giáo viên có thể xem lịch dạy, tình hình giảng dạy, nhập điểm và nhận xét học viên</a:t>
            </a:r>
          </a:p>
          <a:p>
            <a:pPr lvl="0">
              <a:spcBef>
                <a:spcPts val="600"/>
              </a:spcBef>
            </a:pPr>
            <a:r>
              <a:rPr lang="en-US">
                <a:solidFill>
                  <a:srgbClr val="617A86"/>
                </a:solidFill>
                <a:latin typeface="Varela Round"/>
                <a:cs typeface="Varela Round"/>
                <a:sym typeface="Varela Round"/>
              </a:rPr>
              <a:t>-  Học viên đăng ký học xong sẽ có thể xem lịch học, lịch thi</a:t>
            </a:r>
            <a:endParaRPr lang="vi-V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457200" lvl="0" indent="-381000">
              <a:buClr>
                <a:srgbClr val="A1BECC"/>
              </a:buClr>
              <a:buSzPts val="2400"/>
              <a:buFont typeface="Varela Round"/>
              <a:buChar char="◎"/>
            </a:pPr>
            <a:endParaRPr lang="en" sz="1300" dirty="0">
              <a:solidFill>
                <a:srgbClr val="617A86"/>
              </a:solidFill>
              <a:latin typeface="Varela Round"/>
              <a:cs typeface="Varela Round"/>
              <a:sym typeface="Varela Round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buNone/>
            </a:pPr>
            <a:endParaRPr sz="13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78DE3-1CD5-4A75-971A-7C2042BD85CA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NĂNG NỔI BẬT</a:t>
            </a:r>
          </a:p>
        </p:txBody>
      </p:sp>
    </p:spTree>
    <p:extLst>
      <p:ext uri="{BB962C8B-B14F-4D97-AF65-F5344CB8AC3E}">
        <p14:creationId xmlns:p14="http://schemas.microsoft.com/office/powerpoint/2010/main" val="33083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7010B4-56A5-4DEC-83DE-E2EE66744B75}"/>
              </a:ext>
            </a:extLst>
          </p:cNvPr>
          <p:cNvSpPr/>
          <p:nvPr/>
        </p:nvSpPr>
        <p:spPr>
          <a:xfrm>
            <a:off x="3924449" y="1157079"/>
            <a:ext cx="457200" cy="457200"/>
          </a:xfrm>
          <a:prstGeom prst="rect">
            <a:avLst/>
          </a:prstGeom>
          <a:solidFill>
            <a:srgbClr val="5C397F"/>
          </a:solidFill>
          <a:ln>
            <a:solidFill>
              <a:srgbClr val="5C397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0322F-14B8-4D67-8268-1737C9B3B992}"/>
              </a:ext>
            </a:extLst>
          </p:cNvPr>
          <p:cNvSpPr/>
          <p:nvPr/>
        </p:nvSpPr>
        <p:spPr>
          <a:xfrm>
            <a:off x="3908286" y="1782469"/>
            <a:ext cx="457200" cy="457200"/>
          </a:xfrm>
          <a:prstGeom prst="rect">
            <a:avLst/>
          </a:prstGeom>
          <a:solidFill>
            <a:srgbClr val="EF6222"/>
          </a:solidFill>
          <a:ln>
            <a:solidFill>
              <a:srgbClr val="EF62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80F9F-EC06-4C44-A544-D64511F843AF}"/>
              </a:ext>
            </a:extLst>
          </p:cNvPr>
          <p:cNvSpPr/>
          <p:nvPr/>
        </p:nvSpPr>
        <p:spPr>
          <a:xfrm>
            <a:off x="3908286" y="3669495"/>
            <a:ext cx="457200" cy="457200"/>
          </a:xfrm>
          <a:prstGeom prst="rect">
            <a:avLst/>
          </a:prstGeom>
          <a:solidFill>
            <a:srgbClr val="21D7CD"/>
          </a:solidFill>
          <a:ln>
            <a:solidFill>
              <a:srgbClr val="21D7C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7BB67-723E-4570-8D02-9C4B38F81872}"/>
              </a:ext>
            </a:extLst>
          </p:cNvPr>
          <p:cNvSpPr/>
          <p:nvPr/>
        </p:nvSpPr>
        <p:spPr>
          <a:xfrm>
            <a:off x="3908286" y="3035575"/>
            <a:ext cx="457200" cy="457200"/>
          </a:xfrm>
          <a:prstGeom prst="rect">
            <a:avLst/>
          </a:prstGeom>
          <a:solidFill>
            <a:srgbClr val="C4D422"/>
          </a:solidFill>
          <a:ln>
            <a:solidFill>
              <a:srgbClr val="C4D4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31187-6ECE-4477-8A10-8C3C89B3F7F5}"/>
              </a:ext>
            </a:extLst>
          </p:cNvPr>
          <p:cNvSpPr/>
          <p:nvPr/>
        </p:nvSpPr>
        <p:spPr>
          <a:xfrm>
            <a:off x="3908286" y="2410163"/>
            <a:ext cx="457200" cy="457200"/>
          </a:xfrm>
          <a:prstGeom prst="rect">
            <a:avLst/>
          </a:prstGeom>
          <a:solidFill>
            <a:srgbClr val="F9C422"/>
          </a:solidFill>
          <a:ln>
            <a:solidFill>
              <a:srgbClr val="F9C4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95BEEE-AF6C-4929-A7BE-C687FF787DAB}"/>
              </a:ext>
            </a:extLst>
          </p:cNvPr>
          <p:cNvSpPr/>
          <p:nvPr/>
        </p:nvSpPr>
        <p:spPr>
          <a:xfrm>
            <a:off x="3908286" y="4298269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22B7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52EEF-EE65-43F6-A514-38A98B01F361}"/>
              </a:ext>
            </a:extLst>
          </p:cNvPr>
          <p:cNvSpPr txBox="1"/>
          <p:nvPr/>
        </p:nvSpPr>
        <p:spPr>
          <a:xfrm>
            <a:off x="4828913" y="116494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Giới thiệu đề 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7AB54-96F0-400E-9884-88958F55A841}"/>
              </a:ext>
            </a:extLst>
          </p:cNvPr>
          <p:cNvSpPr txBox="1"/>
          <p:nvPr/>
        </p:nvSpPr>
        <p:spPr>
          <a:xfrm>
            <a:off x="4828913" y="175575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Mô tả nghiệp vụ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54B0-903D-40F7-82C9-962F2733E2B1}"/>
              </a:ext>
            </a:extLst>
          </p:cNvPr>
          <p:cNvSpPr txBox="1"/>
          <p:nvPr/>
        </p:nvSpPr>
        <p:spPr>
          <a:xfrm>
            <a:off x="4828913" y="244019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Công nghệ sử 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D9EA06-740C-4D90-B2C6-05C79EFFB785}"/>
              </a:ext>
            </a:extLst>
          </p:cNvPr>
          <p:cNvSpPr txBox="1"/>
          <p:nvPr/>
        </p:nvSpPr>
        <p:spPr>
          <a:xfrm>
            <a:off x="4828913" y="305263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Kiến trúc hệ 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7C4CB-CBEF-4F21-B56E-9EBA6CCB87CA}"/>
              </a:ext>
            </a:extLst>
          </p:cNvPr>
          <p:cNvSpPr txBox="1"/>
          <p:nvPr/>
        </p:nvSpPr>
        <p:spPr>
          <a:xfrm>
            <a:off x="4828913" y="367944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Hiện 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89FFF-A265-44C5-92B1-2EC294B4A749}"/>
              </a:ext>
            </a:extLst>
          </p:cNvPr>
          <p:cNvSpPr txBox="1"/>
          <p:nvPr/>
        </p:nvSpPr>
        <p:spPr>
          <a:xfrm>
            <a:off x="4853208" y="429380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Demo ch</a:t>
            </a:r>
            <a:r>
              <a:rPr lang="vi-VN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ư</a:t>
            </a:r>
            <a:r>
              <a:rPr lang="en-US" sz="24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ơng 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678A7A-3366-4616-9A6A-B4FB0CD44601}"/>
              </a:ext>
            </a:extLst>
          </p:cNvPr>
          <p:cNvSpPr/>
          <p:nvPr/>
        </p:nvSpPr>
        <p:spPr>
          <a:xfrm>
            <a:off x="3908286" y="4924361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22B7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D92FE-2BF5-47E7-827F-EA289E065DAE}"/>
              </a:ext>
            </a:extLst>
          </p:cNvPr>
          <p:cNvSpPr txBox="1"/>
          <p:nvPr/>
        </p:nvSpPr>
        <p:spPr>
          <a:xfrm>
            <a:off x="4828913" y="490816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ixie One"/>
              </a:rPr>
              <a:t>Tổng kết – Đánh giá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22055-FCAE-4B5B-B8EC-BD7F1BFC063F}"/>
              </a:ext>
            </a:extLst>
          </p:cNvPr>
          <p:cNvSpPr txBox="1"/>
          <p:nvPr/>
        </p:nvSpPr>
        <p:spPr>
          <a:xfrm>
            <a:off x="1480930" y="1974574"/>
            <a:ext cx="87199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Tối </a:t>
            </a:r>
            <a:r>
              <a:rPr lang="vi-VN" sz="2000">
                <a:solidFill>
                  <a:srgbClr val="617A86"/>
                </a:solidFill>
                <a:latin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Varela Round"/>
              </a:rPr>
              <a:t>u hiển thị cho các thiết bị di động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Tích hợp tính năng thanh toán trực tuyến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Thêm chức năng cho ng</a:t>
            </a:r>
            <a:r>
              <a:rPr lang="vi-VN" sz="2000">
                <a:solidFill>
                  <a:srgbClr val="617A86"/>
                </a:solidFill>
                <a:latin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Varela Round"/>
              </a:rPr>
              <a:t>ời dùng phụ huynh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Varela Round"/>
              </a:rPr>
              <a:t>Tích hợp tính năng làm bài kiểm tra trực tuyến cho học viên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87A602-7957-4F2F-B8EE-D7B8C32B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 kết – đánh giá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E842D-432A-48B2-8386-18A64BF6D126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8415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9">
            <a:extLst>
              <a:ext uri="{FF2B5EF4-FFF2-40B4-BE49-F238E27FC236}">
                <a16:creationId xmlns:a16="http://schemas.microsoft.com/office/drawing/2014/main" id="{FD72D8BB-EF4D-4859-8F19-6FAF718637BE}"/>
              </a:ext>
            </a:extLst>
          </p:cNvPr>
          <p:cNvSpPr txBox="1">
            <a:spLocks/>
          </p:cNvSpPr>
          <p:nvPr/>
        </p:nvSpPr>
        <p:spPr>
          <a:xfrm>
            <a:off x="2209800" y="801463"/>
            <a:ext cx="7772400" cy="11598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0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5" name="Shape 400">
            <a:extLst>
              <a:ext uri="{FF2B5EF4-FFF2-40B4-BE49-F238E27FC236}">
                <a16:creationId xmlns:a16="http://schemas.microsoft.com/office/drawing/2014/main" id="{78EB6705-8A6F-4771-BFF8-263E076F9020}"/>
              </a:ext>
            </a:extLst>
          </p:cNvPr>
          <p:cNvSpPr txBox="1">
            <a:spLocks/>
          </p:cNvSpPr>
          <p:nvPr/>
        </p:nvSpPr>
        <p:spPr>
          <a:xfrm>
            <a:off x="2799149" y="3766436"/>
            <a:ext cx="6593700" cy="7521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</a:p>
        </p:txBody>
      </p:sp>
      <p:sp>
        <p:nvSpPr>
          <p:cNvPr id="6" name="Shape 402">
            <a:extLst>
              <a:ext uri="{FF2B5EF4-FFF2-40B4-BE49-F238E27FC236}">
                <a16:creationId xmlns:a16="http://schemas.microsoft.com/office/drawing/2014/main" id="{A8E33AE9-C8F9-48D3-87D6-B3310DB0B682}"/>
              </a:ext>
            </a:extLst>
          </p:cNvPr>
          <p:cNvSpPr/>
          <p:nvPr/>
        </p:nvSpPr>
        <p:spPr>
          <a:xfrm>
            <a:off x="5597928" y="2365778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5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200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B8A7C9F0-42E2-446A-BC68-5C6CE6DFD7C9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Trang web liên quan</a:t>
            </a:r>
            <a:endParaRPr lang="en" sz="2400" dirty="0">
              <a:latin typeface="Sitka Subheading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E004B-B105-494E-B9E1-5FB1688A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6" y="2446805"/>
            <a:ext cx="6930887" cy="3045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84A35-9928-464B-91E6-8198AF96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14" y="1591917"/>
            <a:ext cx="3524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A7854-F4C1-443F-9A42-ABA0C931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18" y="2310214"/>
            <a:ext cx="9157252" cy="41987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21ED34-E396-477A-AA3A-40A96FF5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200">
              <a:solidFill>
                <a:srgbClr val="617A8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hape 239">
            <a:extLst>
              <a:ext uri="{FF2B5EF4-FFF2-40B4-BE49-F238E27FC236}">
                <a16:creationId xmlns:a16="http://schemas.microsoft.com/office/drawing/2014/main" id="{57F03FA2-A803-42F8-90C2-CF41CB800246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Trang web liên quan</a:t>
            </a:r>
            <a:endParaRPr lang="en" sz="2400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Giới thiệu đề tài</a:t>
            </a:r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B8A7C9F0-42E2-446A-BC68-5C6CE6DFD7C9}"/>
              </a:ext>
            </a:extLst>
          </p:cNvPr>
          <p:cNvSpPr txBox="1">
            <a:spLocks/>
          </p:cNvSpPr>
          <p:nvPr/>
        </p:nvSpPr>
        <p:spPr>
          <a:xfrm>
            <a:off x="1480930" y="1484244"/>
            <a:ext cx="5275501" cy="64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>
                <a:latin typeface="Sitka Subheading" pitchFamily="2" charset="0"/>
              </a:rPr>
              <a:t>KẾT LUẬN</a:t>
            </a:r>
            <a:endParaRPr lang="en" sz="2400" dirty="0">
              <a:latin typeface="Sitka Subheading" pitchFamily="2" charset="0"/>
            </a:endParaRPr>
          </a:p>
        </p:txBody>
      </p:sp>
      <p:sp>
        <p:nvSpPr>
          <p:cNvPr id="5" name="Shape 190">
            <a:extLst>
              <a:ext uri="{FF2B5EF4-FFF2-40B4-BE49-F238E27FC236}">
                <a16:creationId xmlns:a16="http://schemas.microsoft.com/office/drawing/2014/main" id="{9551ECAF-955C-40DE-98CA-4879B3C3808E}"/>
              </a:ext>
            </a:extLst>
          </p:cNvPr>
          <p:cNvSpPr txBox="1"/>
          <p:nvPr/>
        </p:nvSpPr>
        <p:spPr>
          <a:xfrm>
            <a:off x="3067879" y="2628389"/>
            <a:ext cx="6400800" cy="285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buNone/>
            </a:pPr>
            <a:r>
              <a:rPr lang="en" sz="2000" b="1" dirty="0">
                <a:solidFill>
                  <a:srgbClr val="E8004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Ứng dụng cần có các chức năng </a:t>
            </a:r>
            <a:r>
              <a:rPr lang="en" sz="2000" b="1">
                <a:solidFill>
                  <a:srgbClr val="E8004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chính như sau:</a:t>
            </a: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Phân quyền ng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ời dùng (học viên, giáo viên, quản trị viên)</a:t>
            </a:r>
            <a:endParaRPr lang="en" sz="2000" b="1">
              <a:solidFill>
                <a:srgbClr val="E8004C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arela Round"/>
              </a:rPr>
              <a:t>Xem lịch học / lịch dạy</a:t>
            </a: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Đăng ký học</a:t>
            </a:r>
            <a:endParaRPr lang="en" sz="2000" b="1" dirty="0">
              <a:solidFill>
                <a:srgbClr val="E8004C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indent="-6985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 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Quản lý thông tin của trung tâm</a:t>
            </a:r>
            <a:endParaRPr lang="vi-VN" sz="2000" dirty="0">
              <a:solidFill>
                <a:srgbClr val="617A86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-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Xem thống kê chung về học viên</a:t>
            </a:r>
            <a:endParaRPr lang="en-US" sz="2000" dirty="0">
              <a:solidFill>
                <a:srgbClr val="617A86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43475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 TẢ NGHIỆP VỤ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CC9-CA88-425A-8DAF-39A4DB43F44E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QUẢN LÝ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67549-7A3A-433B-AE01-07F62A9213AF}"/>
              </a:ext>
            </a:extLst>
          </p:cNvPr>
          <p:cNvSpPr txBox="1"/>
          <p:nvPr/>
        </p:nvSpPr>
        <p:spPr>
          <a:xfrm>
            <a:off x="2133600" y="2105104"/>
            <a:ext cx="39624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học viên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trung tâm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môn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khóa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mã 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đãi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FF7A0-18A4-4DBC-B6D3-0EFB66E49CD6}"/>
              </a:ext>
            </a:extLst>
          </p:cNvPr>
          <p:cNvSpPr txBox="1"/>
          <p:nvPr/>
        </p:nvSpPr>
        <p:spPr>
          <a:xfrm>
            <a:off x="6096000" y="2105104"/>
            <a:ext cx="39624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 văn phòng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giáo viên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trợ giảng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</a:t>
            </a:r>
            <a:r>
              <a:rPr lang="vi-VN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thống kê</a:t>
            </a:r>
          </a:p>
        </p:txBody>
      </p:sp>
    </p:spTree>
    <p:extLst>
      <p:ext uri="{BB962C8B-B14F-4D97-AF65-F5344CB8AC3E}">
        <p14:creationId xmlns:p14="http://schemas.microsoft.com/office/powerpoint/2010/main" val="2540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 TẢ NGHIỆP VỤ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CC9-CA88-425A-8DAF-39A4DB43F44E}"/>
              </a:ext>
            </a:extLst>
          </p:cNvPr>
          <p:cNvSpPr txBox="1"/>
          <p:nvPr/>
        </p:nvSpPr>
        <p:spPr>
          <a:xfrm>
            <a:off x="1480930" y="14842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DATABASE</a:t>
            </a:r>
          </a:p>
        </p:txBody>
      </p:sp>
      <p:pic>
        <p:nvPicPr>
          <p:cNvPr id="1026" name="Picture 2" descr="https://scontent.fsgn5-2.fna.fbcdn.net/v/t1.15752-9/35646452_1501438323294038_6459353238037594112_n.png?_nc_cat=0&amp;oh=0493dfa463ef477f39b4d5e525464a72&amp;oe=5BAB0AB7">
            <a:extLst>
              <a:ext uri="{FF2B5EF4-FFF2-40B4-BE49-F238E27FC236}">
                <a16:creationId xmlns:a16="http://schemas.microsoft.com/office/drawing/2014/main" id="{5C110987-8C1C-4633-8199-AC570F70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258" y="1484244"/>
            <a:ext cx="6467502" cy="52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 nghệ sử dụng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B2B1C-87AD-4667-A6B1-EB8D8558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994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B768-A864-4A6B-A03A-4773F0E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30" y="618518"/>
            <a:ext cx="5449957" cy="86572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17A8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Kiến trúc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4FB5-34E3-4CD3-9426-06EA7709A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84244"/>
            <a:ext cx="5562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239</TotalTime>
  <Words>469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Nixie One</vt:lpstr>
      <vt:lpstr>Sitka Subheading</vt:lpstr>
      <vt:lpstr>Times New Roman</vt:lpstr>
      <vt:lpstr>Tw Cen MT</vt:lpstr>
      <vt:lpstr>Varela Round</vt:lpstr>
      <vt:lpstr>Droplet</vt:lpstr>
      <vt:lpstr>XÂY DỰNG HỆ THỐNG QUẢN LÝ THÔNG TIN CHO TRUNG TÂM ĐÀO TẠO</vt:lpstr>
      <vt:lpstr>PowerPoint Presentation</vt:lpstr>
      <vt:lpstr>Giới thiệu đề tài</vt:lpstr>
      <vt:lpstr>Giới thiệu đề tài</vt:lpstr>
      <vt:lpstr>Giới thiệu đề tài</vt:lpstr>
      <vt:lpstr>MÔ TẢ NGHIỆP VỤ</vt:lpstr>
      <vt:lpstr>MÔ TẢ NGHIỆP VỤ</vt:lpstr>
      <vt:lpstr>Công nghệ sử dụng</vt:lpstr>
      <vt:lpstr>Kiến trúc hệ thống</vt:lpstr>
      <vt:lpstr>Hiện thực</vt:lpstr>
      <vt:lpstr>Hiện thực</vt:lpstr>
      <vt:lpstr>Hiện thực</vt:lpstr>
      <vt:lpstr>Hiện thực</vt:lpstr>
      <vt:lpstr>Hiện thực</vt:lpstr>
      <vt:lpstr>Hiện thực</vt:lpstr>
      <vt:lpstr>Hiện thực</vt:lpstr>
      <vt:lpstr>Hiện thực</vt:lpstr>
      <vt:lpstr>Demo chương trình</vt:lpstr>
      <vt:lpstr>Tổng kết – đánh giá</vt:lpstr>
      <vt:lpstr>Tổng kết – đánh giá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lí thông tin cho trung tâm đào tạo</dc:title>
  <dc:creator>Vũ Thông VTOcean</dc:creator>
  <cp:lastModifiedBy>Vũ Thông VTOcean</cp:lastModifiedBy>
  <cp:revision>29</cp:revision>
  <dcterms:created xsi:type="dcterms:W3CDTF">2018-06-16T02:56:53Z</dcterms:created>
  <dcterms:modified xsi:type="dcterms:W3CDTF">2018-06-20T09:35:08Z</dcterms:modified>
</cp:coreProperties>
</file>