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0A90-C7E2-463F-9EE8-B620F8980C02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03D8-5885-477B-95AF-8D38B8A2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5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9A77A1-35EA-43BC-842A-DF515E0A4E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9BB782-1CC1-43E0-B450-4B5423AFF6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03240" y="4791240"/>
            <a:ext cx="4894200" cy="448632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B5EDD8-6965-4D85-8516-42AEFC469F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5D7D628-326D-4DAA-958F-443AF6629E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03240" y="4791240"/>
            <a:ext cx="4894200" cy="448632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1AA492-6B60-4961-AC7B-05392E3F82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07400A5-9AEA-42AF-960F-D27235A32D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03240" y="4791240"/>
            <a:ext cx="4894200" cy="448632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AD174-E306-45E4-9D79-482BFADB4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A7BCB0-C5F4-47B9-9B4C-7A295FE6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42796-A3C0-49C5-AD25-3C1C3DB8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9940F-D761-42C7-813F-9DD5438E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E1BD6-6532-4778-A2AA-3A415AF0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219F4-DD37-478A-877B-8202E7B2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6A6FE3-2528-4D4D-B768-EB31A85A2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7CEC6-8866-4098-8035-26B8BBF6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BA968-4B0B-4409-BAE2-5373B676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C4042-298E-4D3A-BDBB-E890B03F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835C3C-DCC7-43C2-9E31-39CF3A70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E3A61C-167C-4E94-A6A7-2F2B3BA8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35C005-2A36-4C9F-96E8-3979849A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BB957-111E-419D-9082-03B00F4F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EDBED-800A-4AFF-AE97-261B7BE1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53EE6-F819-4C89-B3E6-090317BE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38DAF-FC46-487C-B79F-7380EFA9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08EBB-7E03-4576-ABD1-C96A6DE6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2B67E-BEDD-4E00-AC03-201AA546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0FAAA-FD8D-4CA8-81FA-83956B8D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D5048-DB88-42F9-BA9D-EB5A3F8C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80A61-251E-4096-B20B-10B059BB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70A1BF-D194-4788-BD2A-20287C83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2C4C06-E52E-4767-8078-6EAD848B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7E92B-E415-4EE4-9C4A-9E13F2FC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34DCA-AEF0-40A5-B15C-4312B88F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7FF87-8212-49A1-BAB2-D59C50046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04B394-CA95-4284-BC01-22E8698B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9FDBE2-5780-4BF3-8F7C-6375F35A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DD5A17-ED8D-4B6E-BB8A-D9FAC553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DAC620-189E-4B1B-89BA-6CA8C8B3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8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81EC0-557C-4838-BE8B-B12B9E9F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43974F-7084-416A-9363-9886A81F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87752B-A362-48DB-8626-AEC04158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9DA293-5CAD-4545-9AE0-3DC2959DC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8B0E5E-29E1-48CA-B86B-F59BB9CA0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BEC357-E66D-41B7-A084-ACAAAEBA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A504E7-FD37-43F7-8BE7-90D37F9B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8475AC-FD90-43ED-9532-2C8AB8B3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5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70AB6-1DF7-425F-91AA-9A19D3CE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66B81E-EA9C-4692-A75F-1F70257D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27C55B-BD9A-43B2-853D-CF0025F6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E10C85-BD61-4FA8-A12F-3EC032A6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CC3B96-E3A4-48E6-ABB1-198C2356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F49772-DB86-421A-BE30-98253ECC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F08944-3D4B-48DA-B804-7A88A786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F5006-D314-41D6-A293-1E20A436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36FDF-A6F2-4C81-9851-C0766EE5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BC1C46-64D3-4B75-8B3F-AF3613632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21421-8858-46C3-8900-73EAAA5A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BA796-36D3-4B2F-A3FA-D6AD9905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D51AD3-72E2-401A-94CF-ED2C954C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16335-E01A-469A-9DA7-5F23E461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1E1F1D-48E7-4A38-A65A-CB30B823F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97129C-5C80-47A4-BEF6-09468117B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D488C-C74F-4469-9F97-6CF641CC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ABF509-ECE8-4C30-B17E-72E55A4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E140E1-1850-4692-A048-F218CC8F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2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31DD28-8D46-49D5-A335-02E1C5C4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A55665-4789-4DEB-8E83-DA78EA07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AD502-8D83-4676-A8D8-CBFD8B555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19E6-69D3-468E-97AF-3F245B5DB9EE}" type="datetimeFigureOut">
              <a:rPr lang="en-US" smtClean="0"/>
              <a:t>2022-02-14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53417C-0D65-407F-9E7A-267936218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6FF7C-8CA7-4FE7-B6DD-390A248C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5BFA-1B9A-4C99-99C7-F58C584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870F8-0F78-4508-9A1B-039253DB5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ED89FE-ACD7-49FE-B5DB-5E500145A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Python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22100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945A2-5AD9-44AE-AEDB-32A2920431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09799" y="449414"/>
            <a:ext cx="7772400" cy="701731"/>
          </a:xfrm>
        </p:spPr>
        <p:txBody>
          <a:bodyPr>
            <a:spAutoFit/>
          </a:bodyPr>
          <a:lstStyle/>
          <a:p>
            <a:pPr lvl="0"/>
            <a:r>
              <a:rPr lang="en-GB"/>
              <a:t>Why Unit tests?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2F55C-F424-4636-992B-76A904546C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133480" y="1647720"/>
            <a:ext cx="3792600" cy="3191643"/>
          </a:xfrm>
        </p:spPr>
        <p:txBody>
          <a:bodyPr>
            <a:spAutoFit/>
          </a:bodyPr>
          <a:lstStyle/>
          <a:p>
            <a:pPr lvl="0"/>
            <a:r>
              <a:rPr lang="en-GB"/>
              <a:t>It makes you a better programmer</a:t>
            </a:r>
          </a:p>
          <a:p>
            <a:pPr lvl="0"/>
            <a:r>
              <a:rPr lang="en-GB"/>
              <a:t>The design is cleaner</a:t>
            </a:r>
          </a:p>
          <a:p>
            <a:pPr lvl="0"/>
            <a:r>
              <a:rPr lang="en-GB"/>
              <a:t>It makes it safer to modify code</a:t>
            </a:r>
          </a:p>
          <a:p>
            <a:pPr lvl="0"/>
            <a:r>
              <a:rPr lang="en-GB"/>
              <a:t>Unit tests gives you peace of mind.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BF3BD87-866A-47B1-AF37-28FB73EFBE0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05161" y="1674360"/>
            <a:ext cx="3545279" cy="444816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6ECE3-A524-4598-B39B-F67B0E3A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397014"/>
          </a:xfrm>
        </p:spPr>
        <p:txBody>
          <a:bodyPr/>
          <a:lstStyle/>
          <a:p>
            <a:r>
              <a:rPr lang="en-US" dirty="0"/>
              <a:t>About The Mid-Term</a:t>
            </a:r>
          </a:p>
        </p:txBody>
      </p:sp>
    </p:spTree>
    <p:extLst>
      <p:ext uri="{BB962C8B-B14F-4D97-AF65-F5344CB8AC3E}">
        <p14:creationId xmlns:p14="http://schemas.microsoft.com/office/powerpoint/2010/main" val="16442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31FF5-6266-4BDB-8001-9A276DA0D7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09799" y="449414"/>
            <a:ext cx="7772400" cy="701731"/>
          </a:xfrm>
        </p:spPr>
        <p:txBody>
          <a:bodyPr>
            <a:spAutoFit/>
          </a:bodyPr>
          <a:lstStyle/>
          <a:p>
            <a:pPr lvl="0"/>
            <a:r>
              <a:rPr lang="en-GB"/>
              <a:t>Purpose of Unit testing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FFFCD5-123F-41E2-BFF1-10D6B1EEF4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133480" y="1647720"/>
            <a:ext cx="7772400" cy="4497120"/>
          </a:xfrm>
        </p:spPr>
        <p:txBody>
          <a:bodyPr/>
          <a:lstStyle/>
          <a:p>
            <a:pPr lvl="0"/>
            <a:r>
              <a:rPr lang="en-GB"/>
              <a:t>To validate that individual units of source code are working properly</a:t>
            </a:r>
          </a:p>
          <a:p>
            <a:pPr lvl="0"/>
            <a:r>
              <a:rPr lang="en-GB"/>
              <a:t>It is executable documentation of the source</a:t>
            </a:r>
          </a:p>
          <a:p>
            <a:pPr lvl="1"/>
            <a:r>
              <a:rPr lang="en-GB"/>
              <a:t>By showing what output is expected from given input</a:t>
            </a:r>
          </a:p>
          <a:p>
            <a:pPr lvl="0"/>
            <a:r>
              <a:rPr lang="en-GB"/>
              <a:t>Continual quality assurance of the code</a:t>
            </a:r>
          </a:p>
          <a:p>
            <a:pPr lvl="0"/>
            <a:r>
              <a:rPr lang="en-GB"/>
              <a:t>Works like a burglar alarm</a:t>
            </a:r>
          </a:p>
          <a:p>
            <a:pPr lvl="1"/>
            <a:r>
              <a:rPr lang="en-GB"/>
              <a:t>Doesn't guarantee bugfree code</a:t>
            </a:r>
          </a:p>
          <a:p>
            <a:pPr lvl="1"/>
            <a:r>
              <a:rPr lang="en-GB"/>
              <a:t>But catches most unsophisticated bugs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79590-8167-4CE6-BC2E-3C0044BE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Run Unit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49858-E1D5-4467-A3C4-53B97A27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Increase confidence in code. </a:t>
            </a:r>
          </a:p>
          <a:p>
            <a:pPr lvl="1"/>
            <a:r>
              <a:rPr lang="en-US" dirty="0"/>
              <a:t>If functionality of code challenged, you can </a:t>
            </a:r>
            <a:r>
              <a:rPr lang="en-US" dirty="0" err="1"/>
              <a:t>say“the</a:t>
            </a:r>
            <a:r>
              <a:rPr lang="en-US" dirty="0"/>
              <a:t> tests passed.”</a:t>
            </a:r>
          </a:p>
          <a:p>
            <a:pPr>
              <a:buNone/>
            </a:pPr>
            <a:r>
              <a:rPr lang="en-US" dirty="0"/>
              <a:t>• Avoid regression. </a:t>
            </a:r>
          </a:p>
          <a:p>
            <a:pPr lvl="1"/>
            <a:r>
              <a:rPr lang="en-US" dirty="0"/>
              <a:t>Know right away if new code breaks old code</a:t>
            </a:r>
          </a:p>
          <a:p>
            <a:pPr>
              <a:buNone/>
            </a:pPr>
            <a:r>
              <a:rPr lang="en-US" dirty="0"/>
              <a:t>• If you write tests first, you know when you’re done</a:t>
            </a:r>
          </a:p>
          <a:p>
            <a:pPr lvl="1"/>
            <a:r>
              <a:rPr lang="en-US" dirty="0"/>
              <a:t>When the tests pass.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4593-3984-44D3-A5AD-622F0EBE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Run Unit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A0948-2242-4FF2-BE7A-40A9E3C2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Always!</a:t>
            </a:r>
          </a:p>
          <a:p>
            <a:r>
              <a:rPr lang="en-US" dirty="0"/>
              <a:t>Before you check code into repository, so you know your code works.</a:t>
            </a:r>
          </a:p>
          <a:p>
            <a:r>
              <a:rPr lang="en-US" dirty="0"/>
              <a:t>Before debugging, to ease the process and help you know when you’re done.</a:t>
            </a:r>
          </a:p>
          <a:p>
            <a:r>
              <a:rPr lang="en-GB" dirty="0"/>
              <a:t>This cycle is called </a:t>
            </a:r>
            <a:r>
              <a:rPr lang="en-GB" i="1" dirty="0"/>
              <a:t>Test-Driven Development (TDD)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5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CFD0B-EC29-4ADB-BE92-3E35BE97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AD3D0-27BA-4B4C-8050-1081C85F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</a:t>
            </a:r>
          </a:p>
          <a:p>
            <a:pPr lvl="1"/>
            <a:r>
              <a:rPr lang="en-US" dirty="0"/>
              <a:t>Module needed to execute unit tests: </a:t>
            </a:r>
          </a:p>
          <a:p>
            <a:pPr lvl="2"/>
            <a:r>
              <a:rPr lang="en-US" dirty="0" err="1"/>
              <a:t>Unittest</a:t>
            </a:r>
            <a:endParaRPr lang="en-US" dirty="0"/>
          </a:p>
          <a:p>
            <a:pPr lvl="3"/>
            <a:r>
              <a:rPr lang="en-US" dirty="0"/>
              <a:t>Part of the standard Python library</a:t>
            </a:r>
          </a:p>
          <a:p>
            <a:r>
              <a:rPr lang="en-US" dirty="0"/>
              <a:t>Test Cases</a:t>
            </a:r>
          </a:p>
          <a:p>
            <a:pPr lvl="1"/>
            <a:r>
              <a:rPr lang="en-US" dirty="0"/>
              <a:t>The basic building blocks of unit testing are 'test cases’ </a:t>
            </a:r>
          </a:p>
          <a:p>
            <a:pPr lvl="2"/>
            <a:r>
              <a:rPr lang="en-US" dirty="0"/>
              <a:t>single scenarios that must be set up and checked for correctness.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7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CFD0B-EC29-4ADB-BE92-3E35BE97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AD3D0-27BA-4B4C-8050-1081C85F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PyUnit</a:t>
            </a:r>
            <a:r>
              <a:rPr lang="en-US" dirty="0"/>
              <a:t>, test cases are represented by the </a:t>
            </a:r>
            <a:r>
              <a:rPr lang="en-US" dirty="0" err="1"/>
              <a:t>TestCase</a:t>
            </a:r>
            <a:r>
              <a:rPr lang="en-US" dirty="0"/>
              <a:t> class in the </a:t>
            </a:r>
            <a:r>
              <a:rPr lang="en-US" dirty="0" err="1"/>
              <a:t>unittest</a:t>
            </a:r>
            <a:r>
              <a:rPr lang="en-US" dirty="0"/>
              <a:t> module. </a:t>
            </a:r>
          </a:p>
          <a:p>
            <a:pPr lvl="1"/>
            <a:r>
              <a:rPr lang="en-US" dirty="0"/>
              <a:t>To make your own test cases you must write subclasses of </a:t>
            </a:r>
            <a:r>
              <a:rPr lang="en-US" dirty="0" err="1"/>
              <a:t>TestCase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instance of a </a:t>
            </a:r>
            <a:r>
              <a:rPr lang="en-US" dirty="0" err="1"/>
              <a:t>TestCase</a:t>
            </a:r>
            <a:r>
              <a:rPr lang="en-US" dirty="0"/>
              <a:t> class is an object that can completely run a single test method, together with optional set-up and tidy-up code.</a:t>
            </a:r>
          </a:p>
          <a:p>
            <a:r>
              <a:rPr lang="en-US" dirty="0"/>
              <a:t>Creating class: (not yet covered)</a:t>
            </a:r>
          </a:p>
          <a:p>
            <a:pPr lvl="1"/>
            <a:r>
              <a:rPr lang="en-GB" sz="2400" b="1" dirty="0"/>
              <a:t>class</a:t>
            </a:r>
            <a:r>
              <a:rPr lang="en-GB" sz="2400" dirty="0"/>
              <a:t> </a:t>
            </a:r>
            <a:r>
              <a:rPr lang="en-GB" sz="2400" dirty="0" err="1"/>
              <a:t>AnyNameOfClass</a:t>
            </a:r>
            <a:r>
              <a:rPr lang="en-GB" sz="2400" b="1" dirty="0"/>
              <a:t>(</a:t>
            </a:r>
            <a:r>
              <a:rPr lang="en-GB" sz="2400" b="1" dirty="0" err="1"/>
              <a:t>unittest.TestCase</a:t>
            </a:r>
            <a:r>
              <a:rPr lang="en-GB" sz="2400" b="1" dirty="0"/>
              <a:t>)</a:t>
            </a:r>
            <a:r>
              <a:rPr lang="en-GB" sz="2400" dirty="0"/>
              <a:t>:</a:t>
            </a:r>
          </a:p>
          <a:p>
            <a:pPr lvl="2"/>
            <a:r>
              <a:rPr lang="en-GB" dirty="0"/>
              <a:t>Example</a:t>
            </a:r>
          </a:p>
          <a:p>
            <a:pPr lvl="3"/>
            <a:r>
              <a:rPr lang="en-GB" sz="1800" dirty="0"/>
              <a:t>class </a:t>
            </a:r>
            <a:r>
              <a:rPr lang="en-GB" sz="1800" dirty="0" err="1"/>
              <a:t>TestDivision</a:t>
            </a:r>
            <a:r>
              <a:rPr lang="en-GB" sz="1800" dirty="0"/>
              <a:t>(</a:t>
            </a:r>
            <a:r>
              <a:rPr lang="en-GB" sz="1800" dirty="0" err="1"/>
              <a:t>unittest.TestCase</a:t>
            </a:r>
            <a:r>
              <a:rPr lang="en-GB" sz="1800" dirty="0"/>
              <a:t>):</a:t>
            </a:r>
          </a:p>
          <a:p>
            <a:pPr lvl="3"/>
            <a:endParaRPr lang="en-GB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3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74A72-B837-4796-AE6C-D4A677FE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5D3464-2C71-426F-A4DD-8F4BEE6D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Creating Test Cases</a:t>
            </a:r>
          </a:p>
          <a:p>
            <a:pPr lvl="1"/>
            <a:r>
              <a:rPr lang="en-US" dirty="0"/>
              <a:t>Define a method that starts with </a:t>
            </a:r>
            <a:r>
              <a:rPr lang="en-US" b="1" dirty="0" err="1"/>
              <a:t>test_</a:t>
            </a:r>
            <a:r>
              <a:rPr lang="en-US" dirty="0" err="1"/>
              <a:t>name_of_test</a:t>
            </a:r>
            <a:endParaRPr lang="en-US" dirty="0"/>
          </a:p>
          <a:p>
            <a:pPr lvl="2"/>
            <a:r>
              <a:rPr lang="en-US" dirty="0"/>
              <a:t>Example </a:t>
            </a:r>
          </a:p>
          <a:p>
            <a:pPr lvl="3"/>
            <a:r>
              <a:rPr lang="en-US" dirty="0"/>
              <a:t> def </a:t>
            </a:r>
            <a:r>
              <a:rPr lang="en-US" dirty="0" err="1"/>
              <a:t>test_upper</a:t>
            </a:r>
            <a:r>
              <a:rPr lang="en-US" dirty="0"/>
              <a:t>(self):</a:t>
            </a:r>
          </a:p>
          <a:p>
            <a:pPr lvl="1"/>
            <a:r>
              <a:rPr lang="en-US" dirty="0"/>
              <a:t>In body of function, make an assertion</a:t>
            </a:r>
          </a:p>
          <a:p>
            <a:pPr lvl="2"/>
            <a:r>
              <a:rPr lang="en-US" dirty="0" err="1"/>
              <a:t>assertTrue</a:t>
            </a:r>
            <a:r>
              <a:rPr lang="en-US" dirty="0"/>
              <a:t>(), </a:t>
            </a:r>
            <a:r>
              <a:rPr lang="en-US" dirty="0" err="1"/>
              <a:t>assertFalse</a:t>
            </a:r>
            <a:r>
              <a:rPr lang="en-US" dirty="0"/>
              <a:t>, </a:t>
            </a:r>
            <a:r>
              <a:rPr lang="en-US" dirty="0" err="1"/>
              <a:t>assertEquals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Example</a:t>
            </a:r>
          </a:p>
          <a:p>
            <a:pPr lvl="3"/>
            <a:r>
              <a:rPr lang="en-US" dirty="0"/>
              <a:t>1)</a:t>
            </a:r>
          </a:p>
          <a:p>
            <a:pPr lvl="4"/>
            <a:r>
              <a:rPr lang="en-US" dirty="0" err="1"/>
              <a:t>self.assertEqual</a:t>
            </a:r>
            <a:r>
              <a:rPr lang="en-US" dirty="0"/>
              <a:t>('</a:t>
            </a:r>
            <a:r>
              <a:rPr lang="en-US" dirty="0" err="1"/>
              <a:t>foo'.upper</a:t>
            </a:r>
            <a:r>
              <a:rPr lang="en-US" dirty="0"/>
              <a:t>(), 'FOO’)</a:t>
            </a:r>
          </a:p>
          <a:p>
            <a:pPr lvl="3"/>
            <a:r>
              <a:rPr lang="en-US" dirty="0"/>
              <a:t>2)</a:t>
            </a:r>
          </a:p>
          <a:p>
            <a:pPr lvl="4"/>
            <a:r>
              <a:rPr lang="en-US" dirty="0" err="1"/>
              <a:t>self.assertFalse</a:t>
            </a:r>
            <a:r>
              <a:rPr lang="en-US" dirty="0"/>
              <a:t>('Foo'.</a:t>
            </a:r>
            <a:r>
              <a:rPr lang="en-US" dirty="0" err="1"/>
              <a:t>isupper</a:t>
            </a:r>
            <a:r>
              <a:rPr lang="en-US" dirty="0"/>
              <a:t>())</a:t>
            </a:r>
          </a:p>
          <a:p>
            <a:pPr lvl="3"/>
            <a:r>
              <a:rPr lang="en-US" dirty="0"/>
              <a:t>3)</a:t>
            </a:r>
          </a:p>
          <a:p>
            <a:pPr lvl="4"/>
            <a:r>
              <a:rPr lang="en-US" dirty="0"/>
              <a:t>s = 'hello world'</a:t>
            </a:r>
          </a:p>
          <a:p>
            <a:pPr lvl="4"/>
            <a:r>
              <a:rPr lang="en-US" dirty="0" err="1"/>
              <a:t>self.assertEqual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(), ['hello', 'world'])</a:t>
            </a:r>
          </a:p>
        </p:txBody>
      </p:sp>
    </p:spTree>
    <p:extLst>
      <p:ext uri="{BB962C8B-B14F-4D97-AF65-F5344CB8AC3E}">
        <p14:creationId xmlns:p14="http://schemas.microsoft.com/office/powerpoint/2010/main" val="3685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9DB8D-0D33-4CF0-8200-DDF7C82A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Example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F6821-2ED9-4AA9-9850-A3880E7F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TestStringMethods</a:t>
            </a:r>
            <a:r>
              <a:rPr lang="en-US" dirty="0"/>
              <a:t>(</a:t>
            </a:r>
            <a:r>
              <a:rPr lang="en-US" dirty="0" err="1"/>
              <a:t>unittest.TestCase</a:t>
            </a:r>
            <a:r>
              <a:rPr lang="en-US" dirty="0"/>
              <a:t>):</a:t>
            </a:r>
          </a:p>
          <a:p>
            <a:r>
              <a:rPr lang="en-US" dirty="0"/>
              <a:t>    def </a:t>
            </a:r>
            <a:r>
              <a:rPr lang="en-US" dirty="0" err="1"/>
              <a:t>test_upper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self.assertEqual</a:t>
            </a:r>
            <a:r>
              <a:rPr lang="en-US" dirty="0"/>
              <a:t>('</a:t>
            </a:r>
            <a:r>
              <a:rPr lang="en-US" dirty="0" err="1"/>
              <a:t>foo'.upper</a:t>
            </a:r>
            <a:r>
              <a:rPr lang="en-US" dirty="0"/>
              <a:t>(), 'FOO')</a:t>
            </a:r>
          </a:p>
          <a:p>
            <a:r>
              <a:rPr lang="en-US" dirty="0"/>
              <a:t>    def </a:t>
            </a:r>
            <a:r>
              <a:rPr lang="en-US" dirty="0" err="1"/>
              <a:t>test_isupper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self.assertTrue</a:t>
            </a:r>
            <a:r>
              <a:rPr lang="en-US" dirty="0"/>
              <a:t>('FOO'.</a:t>
            </a:r>
            <a:r>
              <a:rPr lang="en-US" dirty="0" err="1"/>
              <a:t>isupper</a:t>
            </a:r>
            <a:r>
              <a:rPr lang="en-US" dirty="0"/>
              <a:t>())</a:t>
            </a:r>
          </a:p>
          <a:p>
            <a:r>
              <a:rPr lang="en-US" dirty="0"/>
              <a:t>        </a:t>
            </a:r>
            <a:r>
              <a:rPr lang="en-US" dirty="0" err="1"/>
              <a:t>self.assertFalse</a:t>
            </a:r>
            <a:r>
              <a:rPr lang="en-US" dirty="0"/>
              <a:t>('Foo'.</a:t>
            </a:r>
            <a:r>
              <a:rPr lang="en-US" dirty="0" err="1"/>
              <a:t>isupper</a:t>
            </a:r>
            <a:r>
              <a:rPr lang="en-US" dirty="0"/>
              <a:t>())</a:t>
            </a:r>
          </a:p>
          <a:p>
            <a:r>
              <a:rPr lang="en-US" dirty="0"/>
              <a:t>    def </a:t>
            </a:r>
            <a:r>
              <a:rPr lang="en-US" dirty="0" err="1"/>
              <a:t>test_split</a:t>
            </a:r>
            <a:r>
              <a:rPr lang="en-US" dirty="0"/>
              <a:t>(self):</a:t>
            </a:r>
          </a:p>
          <a:p>
            <a:r>
              <a:rPr lang="en-US" dirty="0"/>
              <a:t>        s = 'hello world'</a:t>
            </a:r>
          </a:p>
          <a:p>
            <a:r>
              <a:rPr lang="en-US" dirty="0"/>
              <a:t>        </a:t>
            </a:r>
            <a:r>
              <a:rPr lang="en-US" dirty="0" err="1"/>
              <a:t>self.assertEqual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(), ['hello', 'world'])</a:t>
            </a:r>
          </a:p>
          <a:p>
            <a:r>
              <a:rPr lang="en-US" dirty="0"/>
              <a:t>        # check that </a:t>
            </a:r>
            <a:r>
              <a:rPr lang="en-US" dirty="0" err="1"/>
              <a:t>s.split</a:t>
            </a:r>
            <a:r>
              <a:rPr lang="en-US" dirty="0"/>
              <a:t> fails when the separator is not a string</a:t>
            </a:r>
          </a:p>
          <a:p>
            <a:r>
              <a:rPr lang="en-US" dirty="0"/>
              <a:t>        with </a:t>
            </a:r>
            <a:r>
              <a:rPr lang="en-US" dirty="0" err="1"/>
              <a:t>self.assertRaises</a:t>
            </a:r>
            <a:r>
              <a:rPr lang="en-US" dirty="0"/>
              <a:t>(</a:t>
            </a:r>
            <a:r>
              <a:rPr lang="en-US" dirty="0" err="1"/>
              <a:t>TypeError</a:t>
            </a:r>
            <a:r>
              <a:rPr lang="en-US" dirty="0"/>
              <a:t>):</a:t>
            </a:r>
          </a:p>
          <a:p>
            <a:r>
              <a:rPr lang="en-US" dirty="0"/>
              <a:t>            </a:t>
            </a:r>
            <a:r>
              <a:rPr lang="en-US" dirty="0" err="1"/>
              <a:t>s.split</a:t>
            </a:r>
            <a:r>
              <a:rPr lang="en-US" dirty="0"/>
              <a:t>(2)</a:t>
            </a:r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    </a:t>
            </a:r>
            <a:r>
              <a:rPr lang="en-US" dirty="0" err="1"/>
              <a:t>unittest.main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800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81E0E676-16B0-4CA5-BC44-0D6E0736C9C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87880" y="621720"/>
            <a:ext cx="4017960" cy="5434560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14F7B-BCAF-41C9-8069-08ABCB2A53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15800" y="1647720"/>
            <a:ext cx="3792600" cy="2125080"/>
          </a:xfrm>
        </p:spPr>
        <p:txBody>
          <a:bodyPr/>
          <a:lstStyle/>
          <a:p>
            <a:pPr lvl="0"/>
            <a:r>
              <a:rPr lang="en-GB"/>
              <a:t>But TDD is very difficult to get used to because it is so counter-intuitive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543</Words>
  <Application>Microsoft Office PowerPoint</Application>
  <PresentationFormat>Widescreen</PresentationFormat>
  <Paragraphs>83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Introduction to Programming</vt:lpstr>
      <vt:lpstr>Purpose of Unit testing</vt:lpstr>
      <vt:lpstr>Why Run Unit Tests</vt:lpstr>
      <vt:lpstr>When to Run Unit Tests</vt:lpstr>
      <vt:lpstr>Unit Testing Process</vt:lpstr>
      <vt:lpstr>Unit Testing Process</vt:lpstr>
      <vt:lpstr>Unit Testing Process</vt:lpstr>
      <vt:lpstr>A Full Example</vt:lpstr>
      <vt:lpstr>PowerPoint Presentation</vt:lpstr>
      <vt:lpstr>Why Unit tests?</vt:lpstr>
      <vt:lpstr>About The Mid-Term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Ben Blanc</dc:creator>
  <cp:lastModifiedBy>S.M.Reza Dibaj</cp:lastModifiedBy>
  <cp:revision>8</cp:revision>
  <dcterms:created xsi:type="dcterms:W3CDTF">2021-10-21T22:52:26Z</dcterms:created>
  <dcterms:modified xsi:type="dcterms:W3CDTF">2022-02-15T01:59:32Z</dcterms:modified>
</cp:coreProperties>
</file>