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65"/>
  </p:normalViewPr>
  <p:slideViewPr>
    <p:cSldViewPr snapToGrid="0" snapToObjects="1">
      <p:cViewPr varScale="1">
        <p:scale>
          <a:sx n="71" d="100"/>
          <a:sy n="71" d="100"/>
        </p:scale>
        <p:origin x="110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6E63E44-1475-8247-96CC-5213F88FFFC1}" type="datetimeFigureOut">
              <a:rPr lang="en-US" smtClean="0"/>
              <a:t>9/21/2020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B8F6C7FB-6F85-9346-80A8-A5D3CC6C8FA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341394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3E44-1475-8247-96CC-5213F88FFFC1}"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6C7FB-6F85-9346-80A8-A5D3CC6C8FAF}" type="slidenum">
              <a:rPr lang="en-US" smtClean="0"/>
              <a:t>‹#›</a:t>
            </a:fld>
            <a:endParaRPr lang="en-US"/>
          </a:p>
        </p:txBody>
      </p:sp>
    </p:spTree>
    <p:extLst>
      <p:ext uri="{BB962C8B-B14F-4D97-AF65-F5344CB8AC3E}">
        <p14:creationId xmlns:p14="http://schemas.microsoft.com/office/powerpoint/2010/main" val="264916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3E44-1475-8247-96CC-5213F88FFFC1}"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6C7FB-6F85-9346-80A8-A5D3CC6C8FAF}" type="slidenum">
              <a:rPr lang="en-US" smtClean="0"/>
              <a:t>‹#›</a:t>
            </a:fld>
            <a:endParaRPr lang="en-US"/>
          </a:p>
        </p:txBody>
      </p:sp>
    </p:spTree>
    <p:extLst>
      <p:ext uri="{BB962C8B-B14F-4D97-AF65-F5344CB8AC3E}">
        <p14:creationId xmlns:p14="http://schemas.microsoft.com/office/powerpoint/2010/main" val="364665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3E44-1475-8247-96CC-5213F88FFFC1}"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6C7FB-6F85-9346-80A8-A5D3CC6C8FAF}" type="slidenum">
              <a:rPr lang="en-US" smtClean="0"/>
              <a:t>‹#›</a:t>
            </a:fld>
            <a:endParaRPr lang="en-US"/>
          </a:p>
        </p:txBody>
      </p:sp>
    </p:spTree>
    <p:extLst>
      <p:ext uri="{BB962C8B-B14F-4D97-AF65-F5344CB8AC3E}">
        <p14:creationId xmlns:p14="http://schemas.microsoft.com/office/powerpoint/2010/main" val="27841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6E63E44-1475-8247-96CC-5213F88FFFC1}" type="datetimeFigureOut">
              <a:rPr lang="en-US" smtClean="0"/>
              <a:t>9/21/2020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B8F6C7FB-6F85-9346-80A8-A5D3CC6C8FA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4000841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63E44-1475-8247-96CC-5213F88FFFC1}"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6C7FB-6F85-9346-80A8-A5D3CC6C8FAF}" type="slidenum">
              <a:rPr lang="en-US" smtClean="0"/>
              <a:t>‹#›</a:t>
            </a:fld>
            <a:endParaRPr lang="en-US"/>
          </a:p>
        </p:txBody>
      </p:sp>
    </p:spTree>
    <p:extLst>
      <p:ext uri="{BB962C8B-B14F-4D97-AF65-F5344CB8AC3E}">
        <p14:creationId xmlns:p14="http://schemas.microsoft.com/office/powerpoint/2010/main" val="1869034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63E44-1475-8247-96CC-5213F88FFFC1}"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6C7FB-6F85-9346-80A8-A5D3CC6C8FAF}" type="slidenum">
              <a:rPr lang="en-US" smtClean="0"/>
              <a:t>‹#›</a:t>
            </a:fld>
            <a:endParaRPr lang="en-US"/>
          </a:p>
        </p:txBody>
      </p:sp>
    </p:spTree>
    <p:extLst>
      <p:ext uri="{BB962C8B-B14F-4D97-AF65-F5344CB8AC3E}">
        <p14:creationId xmlns:p14="http://schemas.microsoft.com/office/powerpoint/2010/main" val="80866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63E44-1475-8247-96CC-5213F88FFFC1}"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6C7FB-6F85-9346-80A8-A5D3CC6C8FAF}" type="slidenum">
              <a:rPr lang="en-US" smtClean="0"/>
              <a:t>‹#›</a:t>
            </a:fld>
            <a:endParaRPr lang="en-US"/>
          </a:p>
        </p:txBody>
      </p:sp>
    </p:spTree>
    <p:extLst>
      <p:ext uri="{BB962C8B-B14F-4D97-AF65-F5344CB8AC3E}">
        <p14:creationId xmlns:p14="http://schemas.microsoft.com/office/powerpoint/2010/main" val="117735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3E44-1475-8247-96CC-5213F88FFFC1}"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6C7FB-6F85-9346-80A8-A5D3CC6C8FAF}" type="slidenum">
              <a:rPr lang="en-US" smtClean="0"/>
              <a:t>‹#›</a:t>
            </a:fld>
            <a:endParaRPr lang="en-US"/>
          </a:p>
        </p:txBody>
      </p:sp>
    </p:spTree>
    <p:extLst>
      <p:ext uri="{BB962C8B-B14F-4D97-AF65-F5344CB8AC3E}">
        <p14:creationId xmlns:p14="http://schemas.microsoft.com/office/powerpoint/2010/main" val="2936736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6E63E44-1475-8247-96CC-5213F88FFFC1}" type="datetimeFigureOut">
              <a:rPr lang="en-US" smtClean="0"/>
              <a:t>9/21/2020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8F6C7FB-6F85-9346-80A8-A5D3CC6C8F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0302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6E63E44-1475-8247-96CC-5213F88FFFC1}" type="datetimeFigureOut">
              <a:rPr lang="en-US" smtClean="0"/>
              <a:t>9/21/2020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8F6C7FB-6F85-9346-80A8-A5D3CC6C8F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152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6E63E44-1475-8247-96CC-5213F88FFFC1}" type="datetimeFigureOut">
              <a:rPr lang="en-US" smtClean="0"/>
              <a:t>9/21/2020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B8F6C7FB-6F85-9346-80A8-A5D3CC6C8FA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02102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81EC-811E-1342-B520-52DD92EA571D}"/>
              </a:ext>
            </a:extLst>
          </p:cNvPr>
          <p:cNvSpPr>
            <a:spLocks noGrp="1"/>
          </p:cNvSpPr>
          <p:nvPr>
            <p:ph type="ctrTitle"/>
          </p:nvPr>
        </p:nvSpPr>
        <p:spPr/>
        <p:txBody>
          <a:bodyPr/>
          <a:lstStyle/>
          <a:p>
            <a:r>
              <a:rPr lang="en-US" dirty="0"/>
              <a:t>Elevator Pitch</a:t>
            </a:r>
          </a:p>
        </p:txBody>
      </p:sp>
      <p:sp>
        <p:nvSpPr>
          <p:cNvPr id="3" name="Subtitle 2">
            <a:extLst>
              <a:ext uri="{FF2B5EF4-FFF2-40B4-BE49-F238E27FC236}">
                <a16:creationId xmlns:a16="http://schemas.microsoft.com/office/drawing/2014/main" id="{97237B25-F13E-804C-9DED-CC2DA3C5BDE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9607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53D5-4A71-BE46-B538-D37859D33F9D}"/>
              </a:ext>
            </a:extLst>
          </p:cNvPr>
          <p:cNvSpPr>
            <a:spLocks noGrp="1"/>
          </p:cNvSpPr>
          <p:nvPr>
            <p:ph type="title"/>
          </p:nvPr>
        </p:nvSpPr>
        <p:spPr>
          <a:xfrm>
            <a:off x="1371600" y="685800"/>
            <a:ext cx="9601200" cy="1154151"/>
          </a:xfrm>
        </p:spPr>
        <p:txBody>
          <a:bodyPr/>
          <a:lstStyle/>
          <a:p>
            <a:r>
              <a:rPr lang="en-US" dirty="0"/>
              <a:t>Elevator Pitch</a:t>
            </a:r>
          </a:p>
        </p:txBody>
      </p:sp>
      <p:sp>
        <p:nvSpPr>
          <p:cNvPr id="3" name="Content Placeholder 2">
            <a:extLst>
              <a:ext uri="{FF2B5EF4-FFF2-40B4-BE49-F238E27FC236}">
                <a16:creationId xmlns:a16="http://schemas.microsoft.com/office/drawing/2014/main" id="{723300B6-168E-EC49-A6C9-A95DB65340AB}"/>
              </a:ext>
            </a:extLst>
          </p:cNvPr>
          <p:cNvSpPr>
            <a:spLocks noGrp="1"/>
          </p:cNvSpPr>
          <p:nvPr>
            <p:ph idx="1"/>
          </p:nvPr>
        </p:nvSpPr>
        <p:spPr>
          <a:xfrm>
            <a:off x="1371600" y="1483112"/>
            <a:ext cx="9601200" cy="4828478"/>
          </a:xfrm>
        </p:spPr>
        <p:txBody>
          <a:bodyPr>
            <a:normAutofit fontScale="92500" lnSpcReduction="20000"/>
          </a:bodyPr>
          <a:lstStyle/>
          <a:p>
            <a:pPr marL="0" indent="0">
              <a:buNone/>
            </a:pPr>
            <a:r>
              <a:rPr lang="en-CA" dirty="0"/>
              <a:t>**Remember to use concise and clear language that sells your professional abilities and experience. </a:t>
            </a:r>
            <a:r>
              <a:rPr lang="en-CA" b="1" dirty="0"/>
              <a:t>Emphasize your strengths and link them to the needs of the employer. </a:t>
            </a:r>
          </a:p>
          <a:p>
            <a:r>
              <a:rPr lang="en-CA" b="1" dirty="0"/>
              <a:t>PRACTICE MAKES PERFECT</a:t>
            </a:r>
            <a:r>
              <a:rPr lang="en-CA" dirty="0"/>
              <a:t> </a:t>
            </a:r>
          </a:p>
          <a:p>
            <a:pPr marL="0" indent="0">
              <a:buNone/>
            </a:pPr>
            <a:r>
              <a:rPr lang="en-CA" dirty="0"/>
              <a:t>Get comfortable saying your elevator pitch by practicing out loud with a friend or family member. Practice until you are comfortable saying it and it feels natural. </a:t>
            </a:r>
          </a:p>
          <a:p>
            <a:r>
              <a:rPr lang="en-CA" b="1" dirty="0"/>
              <a:t>EXPERIMENT </a:t>
            </a:r>
          </a:p>
          <a:p>
            <a:pPr marL="0" indent="0">
              <a:buNone/>
            </a:pPr>
            <a:r>
              <a:rPr lang="en-CA" dirty="0"/>
              <a:t>Your elevator pitch is not set in stone. You can change it, adapt it to the specific situation and play with new ideas. Get your main point across and show enthusiasm and don’t be repetitive or dull. </a:t>
            </a:r>
          </a:p>
          <a:p>
            <a:r>
              <a:rPr lang="en-CA" b="1" dirty="0"/>
              <a:t>GET FEEDBACK </a:t>
            </a:r>
          </a:p>
          <a:p>
            <a:pPr marL="0" indent="0">
              <a:buNone/>
            </a:pPr>
            <a:r>
              <a:rPr lang="en-CA" dirty="0"/>
              <a:t>Ask people what they remember about what you said. What was compelling to them? What could they relate to? When did they “tune out”? </a:t>
            </a:r>
          </a:p>
          <a:p>
            <a:r>
              <a:rPr lang="en-CA" b="1" dirty="0"/>
              <a:t>RELAX </a:t>
            </a:r>
          </a:p>
          <a:p>
            <a:pPr marL="0" indent="0">
              <a:buNone/>
            </a:pPr>
            <a:r>
              <a:rPr lang="en-CA" dirty="0"/>
              <a:t>Have some fun with your elevator pitch and enjoy the networking experience. Remember it’s really all about people coming together to get to know each other and to help each other out. Focus on the conversation (not the sales pitch) by building the relationship. </a:t>
            </a:r>
          </a:p>
          <a:p>
            <a:endParaRPr lang="en-US" dirty="0"/>
          </a:p>
        </p:txBody>
      </p:sp>
    </p:spTree>
    <p:extLst>
      <p:ext uri="{BB962C8B-B14F-4D97-AF65-F5344CB8AC3E}">
        <p14:creationId xmlns:p14="http://schemas.microsoft.com/office/powerpoint/2010/main" val="174871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0198-0409-1448-8A56-E793C4BC935A}"/>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4BB10B42-B2A0-7645-8C8E-76F91DA9F239}"/>
              </a:ext>
            </a:extLst>
          </p:cNvPr>
          <p:cNvSpPr>
            <a:spLocks noGrp="1"/>
          </p:cNvSpPr>
          <p:nvPr>
            <p:ph idx="1"/>
          </p:nvPr>
        </p:nvSpPr>
        <p:spPr/>
        <p:txBody>
          <a:bodyPr/>
          <a:lstStyle/>
          <a:p>
            <a:pPr marL="0" indent="0">
              <a:buNone/>
            </a:pPr>
            <a:r>
              <a:rPr lang="en-CA" b="1" dirty="0"/>
              <a:t>EXAMPLE OF A 30 SECOND ELEVATOR PITCH (Using the 5 Point Method) </a:t>
            </a:r>
          </a:p>
          <a:p>
            <a:pPr marL="0" indent="0">
              <a:buNone/>
            </a:pPr>
            <a:r>
              <a:rPr lang="en-CA" dirty="0"/>
              <a:t>Hello my name is Jane Smith and I recently graduated from Ryerson with a degree in journalism.  I am here today at the career fair hoping to speak with media professionals.  I wrote many articles for my school newspaper as a reporter and worked my way up to editor of the arts section within my second year.  I’m a hard-working, detail-oriented writer who loves to chase down a good story.  I’m looking for a job that will put my skills as a journalist to work.  Do you know who I could speak with about possible career opportunities?</a:t>
            </a:r>
          </a:p>
          <a:p>
            <a:endParaRPr lang="en-US" dirty="0"/>
          </a:p>
        </p:txBody>
      </p:sp>
    </p:spTree>
    <p:extLst>
      <p:ext uri="{BB962C8B-B14F-4D97-AF65-F5344CB8AC3E}">
        <p14:creationId xmlns:p14="http://schemas.microsoft.com/office/powerpoint/2010/main" val="606158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1451-981F-7B46-B07F-0B3EA551699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48694A0-CF2F-7B4C-8693-FF11E92514C1}"/>
              </a:ext>
            </a:extLst>
          </p:cNvPr>
          <p:cNvSpPr>
            <a:spLocks noGrp="1"/>
          </p:cNvSpPr>
          <p:nvPr>
            <p:ph idx="1"/>
          </p:nvPr>
        </p:nvSpPr>
        <p:spPr/>
        <p:txBody>
          <a:bodyPr>
            <a:normAutofit/>
          </a:bodyPr>
          <a:lstStyle/>
          <a:p>
            <a:pPr marL="0" indent="0">
              <a:buNone/>
            </a:pPr>
            <a:r>
              <a:rPr lang="en-US" sz="4400" dirty="0"/>
              <a:t>What is an Elevator Pitch?</a:t>
            </a:r>
          </a:p>
        </p:txBody>
      </p:sp>
    </p:spTree>
    <p:extLst>
      <p:ext uri="{BB962C8B-B14F-4D97-AF65-F5344CB8AC3E}">
        <p14:creationId xmlns:p14="http://schemas.microsoft.com/office/powerpoint/2010/main" val="113310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A1A5-744A-9141-A313-718EDC238F1F}"/>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9C4E9A0A-0BDE-F34D-BF5B-5F9A688F0ADC}"/>
              </a:ext>
            </a:extLst>
          </p:cNvPr>
          <p:cNvSpPr>
            <a:spLocks noGrp="1"/>
          </p:cNvSpPr>
          <p:nvPr>
            <p:ph idx="1"/>
          </p:nvPr>
        </p:nvSpPr>
        <p:spPr/>
        <p:txBody>
          <a:bodyPr/>
          <a:lstStyle/>
          <a:p>
            <a:r>
              <a:rPr lang="en-US" dirty="0">
                <a:solidFill>
                  <a:schemeClr val="tx1"/>
                </a:solidFill>
              </a:rPr>
              <a:t>10-30 second speech that can be used while networking</a:t>
            </a:r>
          </a:p>
          <a:p>
            <a:r>
              <a:rPr lang="en-US" dirty="0">
                <a:solidFill>
                  <a:schemeClr val="tx1"/>
                </a:solidFill>
              </a:rPr>
              <a:t>It’s a great way to describe your strengths, skills and accomplishments in a clear organized manner.</a:t>
            </a:r>
          </a:p>
          <a:p>
            <a:r>
              <a:rPr lang="en-US" dirty="0">
                <a:solidFill>
                  <a:schemeClr val="tx1"/>
                </a:solidFill>
              </a:rPr>
              <a:t>This speech is all about you.</a:t>
            </a:r>
          </a:p>
        </p:txBody>
      </p:sp>
    </p:spTree>
    <p:extLst>
      <p:ext uri="{BB962C8B-B14F-4D97-AF65-F5344CB8AC3E}">
        <p14:creationId xmlns:p14="http://schemas.microsoft.com/office/powerpoint/2010/main" val="4180516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4B14-A8B9-CF49-A872-B78AB068FA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1DD042-A883-2B41-B074-DDD75CE958FD}"/>
              </a:ext>
            </a:extLst>
          </p:cNvPr>
          <p:cNvSpPr>
            <a:spLocks noGrp="1"/>
          </p:cNvSpPr>
          <p:nvPr>
            <p:ph idx="1"/>
          </p:nvPr>
        </p:nvSpPr>
        <p:spPr/>
        <p:txBody>
          <a:bodyPr/>
          <a:lstStyle/>
          <a:p>
            <a:pPr marL="0" indent="0">
              <a:buNone/>
            </a:pPr>
            <a:r>
              <a:rPr lang="en-US" sz="4400" dirty="0"/>
              <a:t>When should you use an Elevator Pitch?</a:t>
            </a:r>
          </a:p>
          <a:p>
            <a:endParaRPr lang="en-US" dirty="0"/>
          </a:p>
        </p:txBody>
      </p:sp>
    </p:spTree>
    <p:extLst>
      <p:ext uri="{BB962C8B-B14F-4D97-AF65-F5344CB8AC3E}">
        <p14:creationId xmlns:p14="http://schemas.microsoft.com/office/powerpoint/2010/main" val="309021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A909-3D61-2B4E-AD46-49C1C2926399}"/>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ECEDF783-FB33-DB47-A612-60FE2CB1F6C0}"/>
              </a:ext>
            </a:extLst>
          </p:cNvPr>
          <p:cNvSpPr>
            <a:spLocks noGrp="1"/>
          </p:cNvSpPr>
          <p:nvPr>
            <p:ph idx="1"/>
          </p:nvPr>
        </p:nvSpPr>
        <p:spPr/>
        <p:txBody>
          <a:bodyPr/>
          <a:lstStyle/>
          <a:p>
            <a:r>
              <a:rPr lang="en-US" dirty="0"/>
              <a:t>Career Fair</a:t>
            </a:r>
          </a:p>
          <a:p>
            <a:r>
              <a:rPr lang="en-US" dirty="0"/>
              <a:t>Networking Event </a:t>
            </a:r>
          </a:p>
          <a:p>
            <a:r>
              <a:rPr lang="en-US" dirty="0"/>
              <a:t>When introducing yourself to hiring managers or company representatives</a:t>
            </a:r>
          </a:p>
          <a:p>
            <a:pPr marL="0" indent="0">
              <a:buNone/>
            </a:pPr>
            <a:endParaRPr lang="en-US" dirty="0"/>
          </a:p>
          <a:p>
            <a:pPr marL="0" indent="0">
              <a:buNone/>
            </a:pPr>
            <a:r>
              <a:rPr lang="en-US" b="1" dirty="0"/>
              <a:t>You should have 2 versions</a:t>
            </a:r>
          </a:p>
          <a:p>
            <a:pPr marL="457200" indent="-457200">
              <a:buFont typeface="+mj-lt"/>
              <a:buAutoNum type="arabicPeriod"/>
            </a:pPr>
            <a:r>
              <a:rPr lang="en-US" dirty="0"/>
              <a:t>10 second pitch where you introduce yourself to the employer </a:t>
            </a:r>
          </a:p>
          <a:p>
            <a:pPr marL="457200" indent="-457200">
              <a:buFont typeface="+mj-lt"/>
              <a:buAutoNum type="arabicPeriod"/>
            </a:pPr>
            <a:r>
              <a:rPr lang="en-US" dirty="0"/>
              <a:t>30 second pitch, more detailed discussion of your background, accomplishments, and the type of job your looking for </a:t>
            </a:r>
          </a:p>
          <a:p>
            <a:pPr marL="457200" indent="-457200">
              <a:buFont typeface="+mj-lt"/>
              <a:buAutoNum type="arabicPeriod"/>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54597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8E7A-5C03-BF40-8BDB-CF9FBCBCAFD1}"/>
              </a:ext>
            </a:extLst>
          </p:cNvPr>
          <p:cNvSpPr>
            <a:spLocks noGrp="1"/>
          </p:cNvSpPr>
          <p:nvPr>
            <p:ph type="title"/>
          </p:nvPr>
        </p:nvSpPr>
        <p:spPr/>
        <p:txBody>
          <a:bodyPr/>
          <a:lstStyle/>
          <a:p>
            <a:r>
              <a:rPr lang="en-US" dirty="0"/>
              <a:t>Preparing the Script</a:t>
            </a:r>
          </a:p>
        </p:txBody>
      </p:sp>
      <p:sp>
        <p:nvSpPr>
          <p:cNvPr id="3" name="Content Placeholder 2">
            <a:extLst>
              <a:ext uri="{FF2B5EF4-FFF2-40B4-BE49-F238E27FC236}">
                <a16:creationId xmlns:a16="http://schemas.microsoft.com/office/drawing/2014/main" id="{01E14B16-F86D-AD4B-BA7C-13241A9DDFBE}"/>
              </a:ext>
            </a:extLst>
          </p:cNvPr>
          <p:cNvSpPr>
            <a:spLocks noGrp="1"/>
          </p:cNvSpPr>
          <p:nvPr>
            <p:ph idx="1"/>
          </p:nvPr>
        </p:nvSpPr>
        <p:spPr/>
        <p:txBody>
          <a:bodyPr/>
          <a:lstStyle/>
          <a:p>
            <a:r>
              <a:rPr lang="en-CA" dirty="0"/>
              <a:t>An elevator pitch highlights who you are and what you have accomplished in your career and/or your education </a:t>
            </a:r>
            <a:r>
              <a:rPr lang="en-CA" b="1" dirty="0"/>
              <a:t>AND</a:t>
            </a:r>
            <a:r>
              <a:rPr lang="en-CA" dirty="0"/>
              <a:t> what you want -- if you are job hunting.</a:t>
            </a:r>
          </a:p>
          <a:p>
            <a:r>
              <a:rPr lang="en-CA" dirty="0"/>
              <a:t>To get started on creating a 30-second elevator pitch, write out a list of the types of jobs you are interested in. </a:t>
            </a:r>
          </a:p>
          <a:p>
            <a:r>
              <a:rPr lang="en-CA" dirty="0"/>
              <a:t>This list can be as general as employment in a certain industry or field, or as specific as a position title with a specific company. </a:t>
            </a:r>
          </a:p>
          <a:p>
            <a:r>
              <a:rPr lang="en-CA" dirty="0"/>
              <a:t>Next, list your experience that is relevant to those types of jobs, and choose three of your top skills, such as communication, leadership or multi-tasking skills. </a:t>
            </a:r>
          </a:p>
          <a:p>
            <a:r>
              <a:rPr lang="en-CA" dirty="0"/>
              <a:t>Then write a script that will take you about 30-seconds to read</a:t>
            </a:r>
          </a:p>
          <a:p>
            <a:endParaRPr lang="en-US" dirty="0"/>
          </a:p>
        </p:txBody>
      </p:sp>
    </p:spTree>
    <p:extLst>
      <p:ext uri="{BB962C8B-B14F-4D97-AF65-F5344CB8AC3E}">
        <p14:creationId xmlns:p14="http://schemas.microsoft.com/office/powerpoint/2010/main" val="316430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08BF-3E91-C946-B173-97BCF64C8441}"/>
              </a:ext>
            </a:extLst>
          </p:cNvPr>
          <p:cNvSpPr>
            <a:spLocks noGrp="1"/>
          </p:cNvSpPr>
          <p:nvPr>
            <p:ph type="title"/>
          </p:nvPr>
        </p:nvSpPr>
        <p:spPr>
          <a:xfrm>
            <a:off x="1371600" y="685800"/>
            <a:ext cx="9601200" cy="744967"/>
          </a:xfrm>
        </p:spPr>
        <p:txBody>
          <a:bodyPr/>
          <a:lstStyle/>
          <a:p>
            <a:r>
              <a:rPr lang="en-US" dirty="0"/>
              <a:t>Elevator Pitch</a:t>
            </a:r>
          </a:p>
        </p:txBody>
      </p:sp>
      <p:sp>
        <p:nvSpPr>
          <p:cNvPr id="3" name="Content Placeholder 2">
            <a:extLst>
              <a:ext uri="{FF2B5EF4-FFF2-40B4-BE49-F238E27FC236}">
                <a16:creationId xmlns:a16="http://schemas.microsoft.com/office/drawing/2014/main" id="{0FB8C82E-B57F-0643-854A-CCE1B87F19D7}"/>
              </a:ext>
            </a:extLst>
          </p:cNvPr>
          <p:cNvSpPr>
            <a:spLocks noGrp="1"/>
          </p:cNvSpPr>
          <p:nvPr>
            <p:ph idx="1"/>
          </p:nvPr>
        </p:nvSpPr>
        <p:spPr>
          <a:xfrm>
            <a:off x="1371600" y="1592133"/>
            <a:ext cx="9601200" cy="4894728"/>
          </a:xfrm>
        </p:spPr>
        <p:txBody>
          <a:bodyPr>
            <a:normAutofit fontScale="92500" lnSpcReduction="10000"/>
          </a:bodyPr>
          <a:lstStyle/>
          <a:p>
            <a:pPr marL="0" indent="0">
              <a:buNone/>
            </a:pPr>
            <a:r>
              <a:rPr lang="en-CA" b="1" dirty="0"/>
              <a:t>WRITE A SCRIPT THAT WILL TAKE YOU ABOUT 30-SECONDS TO READ (5 Point Method):</a:t>
            </a:r>
          </a:p>
          <a:p>
            <a:pPr marL="0" indent="0">
              <a:buNone/>
            </a:pPr>
            <a:br>
              <a:rPr lang="en-CA" dirty="0"/>
            </a:br>
            <a:r>
              <a:rPr lang="en-CA" b="1" i="1" dirty="0"/>
              <a:t>1</a:t>
            </a:r>
            <a:r>
              <a:rPr lang="en-CA" i="1" dirty="0"/>
              <a:t> </a:t>
            </a:r>
            <a:r>
              <a:rPr lang="en-CA" b="1" i="1" dirty="0"/>
              <a:t>GREETING</a:t>
            </a:r>
            <a:r>
              <a:rPr lang="en-CA" dirty="0"/>
              <a:t>. Tell your listener who you are and what you do: Hello, my name is _______ and I am a (grad or student) studying ____________ at George Brown College.  </a:t>
            </a:r>
          </a:p>
          <a:p>
            <a:pPr marL="0" indent="0">
              <a:buNone/>
            </a:pPr>
            <a:r>
              <a:rPr lang="en-CA" b="1" i="1" dirty="0"/>
              <a:t>2 STATE YOUR OBJECTIVE</a:t>
            </a:r>
            <a:r>
              <a:rPr lang="en-CA" dirty="0"/>
              <a:t>. Tell them why you are at the event: I am here at the (job fair, networking event, interview)_________ hoping to (meet industry professionals/learn more about your organization) __________________________.</a:t>
            </a:r>
          </a:p>
          <a:p>
            <a:pPr marL="0" indent="0">
              <a:buNone/>
            </a:pPr>
            <a:r>
              <a:rPr lang="en-CA" b="1" i="1" dirty="0"/>
              <a:t>3</a:t>
            </a:r>
            <a:r>
              <a:rPr lang="en-CA" i="1" dirty="0"/>
              <a:t> </a:t>
            </a:r>
            <a:r>
              <a:rPr lang="en-CA" b="1" i="1" dirty="0"/>
              <a:t>SHARE YOUR ACCOMPLISHMENTS</a:t>
            </a:r>
            <a:r>
              <a:rPr lang="en-CA" dirty="0"/>
              <a:t>. Tell your listener what your past successes are: I have worked in (technology) _____for ___years with a focus on__________________. </a:t>
            </a:r>
          </a:p>
          <a:p>
            <a:pPr marL="0" indent="0">
              <a:buNone/>
            </a:pPr>
            <a:r>
              <a:rPr lang="en-CA" b="1" i="1" dirty="0"/>
              <a:t>4</a:t>
            </a:r>
            <a:r>
              <a:rPr lang="en-CA" i="1" dirty="0"/>
              <a:t> </a:t>
            </a:r>
            <a:r>
              <a:rPr lang="en-CA" b="1" i="1" dirty="0"/>
              <a:t>SHARE YOUR SKILLS</a:t>
            </a:r>
            <a:r>
              <a:rPr lang="en-CA" dirty="0"/>
              <a:t>. Tell your listener what skills you have to emphasize what you can do for them in the future: My specialty is working with ______and I enjoy creating custom____.</a:t>
            </a:r>
          </a:p>
          <a:p>
            <a:pPr marL="0" indent="0">
              <a:buNone/>
            </a:pPr>
            <a:r>
              <a:rPr lang="en-CA" b="1" i="1" dirty="0"/>
              <a:t>5</a:t>
            </a:r>
            <a:r>
              <a:rPr lang="en-CA" i="1" dirty="0"/>
              <a:t> </a:t>
            </a:r>
            <a:r>
              <a:rPr lang="en-CA" b="1" i="1" dirty="0"/>
              <a:t>CLOSE WITH A CALL TO ACTION</a:t>
            </a:r>
            <a:r>
              <a:rPr lang="en-CA" dirty="0"/>
              <a:t>. What can you do to seal the deal. This will look differently from situation to situation, but it should set-up the next step: I am looking to gain further experience in _______, do you know who I can speak with about any opportunities for employment?</a:t>
            </a:r>
          </a:p>
        </p:txBody>
      </p:sp>
    </p:spTree>
    <p:extLst>
      <p:ext uri="{BB962C8B-B14F-4D97-AF65-F5344CB8AC3E}">
        <p14:creationId xmlns:p14="http://schemas.microsoft.com/office/powerpoint/2010/main" val="414397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A7B5-205E-0144-A084-BFC35FFD678A}"/>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F076E547-3CA1-8649-BFF1-AB2FB63BBA4C}"/>
              </a:ext>
            </a:extLst>
          </p:cNvPr>
          <p:cNvSpPr>
            <a:spLocks noGrp="1"/>
          </p:cNvSpPr>
          <p:nvPr>
            <p:ph idx="1"/>
          </p:nvPr>
        </p:nvSpPr>
        <p:spPr>
          <a:xfrm>
            <a:off x="1371600" y="1594624"/>
            <a:ext cx="9601200" cy="4272776"/>
          </a:xfrm>
        </p:spPr>
        <p:txBody>
          <a:bodyPr>
            <a:normAutofit fontScale="92500" lnSpcReduction="10000"/>
          </a:bodyPr>
          <a:lstStyle/>
          <a:p>
            <a:pPr marL="0" indent="0">
              <a:buNone/>
            </a:pPr>
            <a:r>
              <a:rPr lang="en-CA" b="1" dirty="0"/>
              <a:t>SAMPLES OF STATEMENTS YOU CAN USE: </a:t>
            </a:r>
          </a:p>
          <a:p>
            <a:r>
              <a:rPr lang="en-CA" sz="2200" dirty="0"/>
              <a:t>I have a solid background in ... </a:t>
            </a:r>
          </a:p>
          <a:p>
            <a:r>
              <a:rPr lang="en-CA" sz="2200" dirty="0"/>
              <a:t>I have good working knowledge of... </a:t>
            </a:r>
          </a:p>
          <a:p>
            <a:r>
              <a:rPr lang="en-CA" sz="2200" dirty="0"/>
              <a:t>I am particularly good at... </a:t>
            </a:r>
          </a:p>
          <a:p>
            <a:r>
              <a:rPr lang="en-CA" sz="2200" dirty="0"/>
              <a:t>My strongest skills are... </a:t>
            </a:r>
          </a:p>
          <a:p>
            <a:r>
              <a:rPr lang="en-CA" sz="2200" dirty="0"/>
              <a:t>I have _______experience in... </a:t>
            </a:r>
          </a:p>
          <a:p>
            <a:r>
              <a:rPr lang="en-CA" sz="2200" dirty="0"/>
              <a:t>I am proficient in... </a:t>
            </a:r>
          </a:p>
          <a:p>
            <a:r>
              <a:rPr lang="en-CA" sz="2200" dirty="0"/>
              <a:t>I am skilled in... </a:t>
            </a:r>
          </a:p>
          <a:p>
            <a:r>
              <a:rPr lang="en-CA" sz="2200" dirty="0"/>
              <a:t>I have been trained in... </a:t>
            </a:r>
          </a:p>
          <a:p>
            <a:r>
              <a:rPr lang="en-CA" sz="2200" dirty="0"/>
              <a:t>My experience includes... </a:t>
            </a:r>
          </a:p>
          <a:p>
            <a:endParaRPr lang="en-US" dirty="0"/>
          </a:p>
        </p:txBody>
      </p:sp>
    </p:spTree>
    <p:extLst>
      <p:ext uri="{BB962C8B-B14F-4D97-AF65-F5344CB8AC3E}">
        <p14:creationId xmlns:p14="http://schemas.microsoft.com/office/powerpoint/2010/main" val="301844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966A-FD1A-9B4F-8A16-7AB541CF30F1}"/>
              </a:ext>
            </a:extLst>
          </p:cNvPr>
          <p:cNvSpPr>
            <a:spLocks noGrp="1"/>
          </p:cNvSpPr>
          <p:nvPr>
            <p:ph type="title"/>
          </p:nvPr>
        </p:nvSpPr>
        <p:spPr/>
        <p:txBody>
          <a:bodyPr/>
          <a:lstStyle/>
          <a:p>
            <a:r>
              <a:rPr lang="en-US" dirty="0"/>
              <a:t>Elevator Pitch</a:t>
            </a:r>
          </a:p>
        </p:txBody>
      </p:sp>
      <p:sp>
        <p:nvSpPr>
          <p:cNvPr id="3" name="Content Placeholder 2">
            <a:extLst>
              <a:ext uri="{FF2B5EF4-FFF2-40B4-BE49-F238E27FC236}">
                <a16:creationId xmlns:a16="http://schemas.microsoft.com/office/drawing/2014/main" id="{8F1F042D-A1B6-024E-82D0-F22FB22B853B}"/>
              </a:ext>
            </a:extLst>
          </p:cNvPr>
          <p:cNvSpPr>
            <a:spLocks noGrp="1"/>
          </p:cNvSpPr>
          <p:nvPr>
            <p:ph idx="1"/>
          </p:nvPr>
        </p:nvSpPr>
        <p:spPr>
          <a:xfrm>
            <a:off x="1371600" y="1862254"/>
            <a:ext cx="9601200" cy="4005146"/>
          </a:xfrm>
        </p:spPr>
        <p:txBody>
          <a:bodyPr>
            <a:normAutofit fontScale="92500" lnSpcReduction="20000"/>
          </a:bodyPr>
          <a:lstStyle/>
          <a:p>
            <a:pPr marL="0" indent="0">
              <a:buNone/>
            </a:pPr>
            <a:r>
              <a:rPr lang="en-CA" sz="2200" b="1" dirty="0"/>
              <a:t>SAMPLES OF STATEMENTS YOU CAN USE: </a:t>
            </a:r>
          </a:p>
          <a:p>
            <a:r>
              <a:rPr lang="en-CA" sz="2200" dirty="0"/>
              <a:t>My abilities include...</a:t>
            </a:r>
          </a:p>
          <a:p>
            <a:r>
              <a:rPr lang="en-CA" sz="2200" dirty="0"/>
              <a:t>My goals are...</a:t>
            </a:r>
          </a:p>
          <a:p>
            <a:r>
              <a:rPr lang="en-CA" sz="2200" dirty="0"/>
              <a:t>I am passionate about...</a:t>
            </a:r>
          </a:p>
          <a:p>
            <a:r>
              <a:rPr lang="en-CA" sz="2200" dirty="0"/>
              <a:t>I am interested in...</a:t>
            </a:r>
          </a:p>
          <a:p>
            <a:r>
              <a:rPr lang="en-CA" sz="2200" dirty="0"/>
              <a:t>I enjoy...</a:t>
            </a:r>
          </a:p>
          <a:p>
            <a:r>
              <a:rPr lang="en-CA" sz="2200" dirty="0"/>
              <a:t>I would like the opportunity to... </a:t>
            </a:r>
          </a:p>
          <a:p>
            <a:r>
              <a:rPr lang="en-CA" sz="2200" dirty="0"/>
              <a:t>I am looking forward to...</a:t>
            </a:r>
          </a:p>
          <a:p>
            <a:r>
              <a:rPr lang="en-CA" sz="2200" dirty="0"/>
              <a:t>I have exposure to...</a:t>
            </a:r>
          </a:p>
          <a:p>
            <a:r>
              <a:rPr lang="en-CA" sz="2200" dirty="0"/>
              <a:t>I have a talent for... </a:t>
            </a:r>
          </a:p>
          <a:p>
            <a:endParaRPr lang="en-US" dirty="0"/>
          </a:p>
        </p:txBody>
      </p:sp>
    </p:spTree>
    <p:extLst>
      <p:ext uri="{BB962C8B-B14F-4D97-AF65-F5344CB8AC3E}">
        <p14:creationId xmlns:p14="http://schemas.microsoft.com/office/powerpoint/2010/main" val="208402323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{0C6D10E4-1AD3-C64A-BE24-CAC0C8F83E2B}tf10001072</Template>
  <TotalTime>157</TotalTime>
  <Words>871</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Elevator Pitch</vt:lpstr>
      <vt:lpstr>PowerPoint Presentation</vt:lpstr>
      <vt:lpstr>Elevator Pitch</vt:lpstr>
      <vt:lpstr>PowerPoint Presentation</vt:lpstr>
      <vt:lpstr>Elevator Pitch</vt:lpstr>
      <vt:lpstr>Preparing the Script</vt:lpstr>
      <vt:lpstr>Elevator Pitch</vt:lpstr>
      <vt:lpstr>Elevator Pitch</vt:lpstr>
      <vt:lpstr>Elevator Pitch</vt:lpstr>
      <vt:lpstr>Elevator Pitch</vt:lpstr>
      <vt:lpstr>Elevator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Elevator Pitch</dc:title>
  <dc:creator>Microsoft Office User</dc:creator>
  <cp:lastModifiedBy>Nat</cp:lastModifiedBy>
  <cp:revision>19</cp:revision>
  <cp:lastPrinted>2020-09-20T21:03:29Z</cp:lastPrinted>
  <dcterms:created xsi:type="dcterms:W3CDTF">2019-01-14T19:10:39Z</dcterms:created>
  <dcterms:modified xsi:type="dcterms:W3CDTF">2020-09-22T02:24:23Z</dcterms:modified>
</cp:coreProperties>
</file>