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9" r:id="rId2"/>
    <p:sldId id="320" r:id="rId3"/>
    <p:sldId id="305" r:id="rId4"/>
    <p:sldId id="321" r:id="rId5"/>
    <p:sldId id="322" r:id="rId6"/>
    <p:sldId id="319" r:id="rId7"/>
  </p:sldIdLst>
  <p:sldSz cx="12188825" cy="6858000"/>
  <p:notesSz cx="6881813" cy="92964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212121"/>
    <a:srgbClr val="FCA342"/>
    <a:srgbClr val="CC85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56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4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0466F-20D0-4FFE-9FC9-7BBEB59EA1B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8E2E6-D743-4B6B-AE36-5A397773D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2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696913"/>
            <a:ext cx="6192837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8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25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8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9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8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0"/>
                <a:lumOff val="100000"/>
              </a:schemeClr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36612" y="533400"/>
            <a:ext cx="10744200" cy="5181600"/>
            <a:chOff x="2763471" y="1771222"/>
            <a:chExt cx="6661884" cy="3866420"/>
          </a:xfrm>
        </p:grpSpPr>
        <p:grpSp>
          <p:nvGrpSpPr>
            <p:cNvPr id="21" name="Group 20"/>
            <p:cNvGrpSpPr/>
            <p:nvPr/>
          </p:nvGrpSpPr>
          <p:grpSpPr>
            <a:xfrm>
              <a:off x="2763471" y="1771222"/>
              <a:ext cx="6661884" cy="3866420"/>
              <a:chOff x="1906588" y="1300163"/>
              <a:chExt cx="8285163" cy="4808538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1906588" y="1300163"/>
                <a:ext cx="8285163" cy="480853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Rectangle 8"/>
              <p:cNvSpPr>
                <a:spLocks noChangeArrowheads="1"/>
              </p:cNvSpPr>
              <p:nvPr/>
            </p:nvSpPr>
            <p:spPr bwMode="auto">
              <a:xfrm>
                <a:off x="2165351" y="1557338"/>
                <a:ext cx="7767638" cy="429418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2606676" y="2155825"/>
                <a:ext cx="6845300" cy="2786063"/>
                <a:chOff x="2606676" y="2155825"/>
                <a:chExt cx="6845300" cy="2786063"/>
              </a:xfrm>
              <a:solidFill>
                <a:schemeClr val="bg1">
                  <a:alpha val="2000"/>
                </a:schemeClr>
              </a:solidFill>
            </p:grpSpPr>
            <p:sp>
              <p:nvSpPr>
                <p:cNvPr id="1033" name="Freeform 9"/>
                <p:cNvSpPr>
                  <a:spLocks/>
                </p:cNvSpPr>
                <p:nvPr/>
              </p:nvSpPr>
              <p:spPr bwMode="auto">
                <a:xfrm>
                  <a:off x="6348413" y="3151188"/>
                  <a:ext cx="628650" cy="339725"/>
                </a:xfrm>
                <a:custGeom>
                  <a:avLst/>
                  <a:gdLst/>
                  <a:ahLst/>
                  <a:cxnLst>
                    <a:cxn ang="0">
                      <a:pos x="396" y="0"/>
                    </a:cxn>
                    <a:cxn ang="0">
                      <a:pos x="372" y="13"/>
                    </a:cxn>
                    <a:cxn ang="0">
                      <a:pos x="347" y="27"/>
                    </a:cxn>
                    <a:cxn ang="0">
                      <a:pos x="323" y="40"/>
                    </a:cxn>
                    <a:cxn ang="0">
                      <a:pos x="297" y="54"/>
                    </a:cxn>
                    <a:cxn ang="0">
                      <a:pos x="286" y="60"/>
                    </a:cxn>
                    <a:cxn ang="0">
                      <a:pos x="274" y="67"/>
                    </a:cxn>
                    <a:cxn ang="0">
                      <a:pos x="248" y="81"/>
                    </a:cxn>
                    <a:cxn ang="0">
                      <a:pos x="225" y="94"/>
                    </a:cxn>
                    <a:cxn ang="0">
                      <a:pos x="199" y="106"/>
                    </a:cxn>
                    <a:cxn ang="0">
                      <a:pos x="0" y="214"/>
                    </a:cxn>
                    <a:cxn ang="0">
                      <a:pos x="101" y="152"/>
                    </a:cxn>
                    <a:cxn ang="0">
                      <a:pos x="202" y="95"/>
                    </a:cxn>
                    <a:cxn ang="0">
                      <a:pos x="301" y="44"/>
                    </a:cxn>
                    <a:cxn ang="0">
                      <a:pos x="396" y="0"/>
                    </a:cxn>
                  </a:cxnLst>
                  <a:rect l="0" t="0" r="r" b="b"/>
                  <a:pathLst>
                    <a:path w="396" h="214">
                      <a:moveTo>
                        <a:pt x="396" y="0"/>
                      </a:moveTo>
                      <a:lnTo>
                        <a:pt x="372" y="13"/>
                      </a:lnTo>
                      <a:lnTo>
                        <a:pt x="347" y="27"/>
                      </a:lnTo>
                      <a:lnTo>
                        <a:pt x="323" y="40"/>
                      </a:lnTo>
                      <a:lnTo>
                        <a:pt x="297" y="54"/>
                      </a:lnTo>
                      <a:lnTo>
                        <a:pt x="286" y="60"/>
                      </a:lnTo>
                      <a:lnTo>
                        <a:pt x="274" y="67"/>
                      </a:lnTo>
                      <a:lnTo>
                        <a:pt x="248" y="81"/>
                      </a:lnTo>
                      <a:lnTo>
                        <a:pt x="225" y="94"/>
                      </a:lnTo>
                      <a:lnTo>
                        <a:pt x="199" y="106"/>
                      </a:lnTo>
                      <a:lnTo>
                        <a:pt x="0" y="214"/>
                      </a:lnTo>
                      <a:lnTo>
                        <a:pt x="101" y="152"/>
                      </a:lnTo>
                      <a:lnTo>
                        <a:pt x="202" y="95"/>
                      </a:lnTo>
                      <a:lnTo>
                        <a:pt x="301" y="44"/>
                      </a:lnTo>
                      <a:lnTo>
                        <a:pt x="39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4" name="Freeform 10"/>
                <p:cNvSpPr>
                  <a:spLocks/>
                </p:cNvSpPr>
                <p:nvPr/>
              </p:nvSpPr>
              <p:spPr bwMode="auto">
                <a:xfrm>
                  <a:off x="8831263" y="3490913"/>
                  <a:ext cx="620713" cy="588963"/>
                </a:xfrm>
                <a:custGeom>
                  <a:avLst/>
                  <a:gdLst/>
                  <a:ahLst/>
                  <a:cxnLst>
                    <a:cxn ang="0">
                      <a:pos x="391" y="0"/>
                    </a:cxn>
                    <a:cxn ang="0">
                      <a:pos x="380" y="11"/>
                    </a:cxn>
                    <a:cxn ang="0">
                      <a:pos x="376" y="17"/>
                    </a:cxn>
                    <a:cxn ang="0">
                      <a:pos x="274" y="119"/>
                    </a:cxn>
                    <a:cxn ang="0">
                      <a:pos x="249" y="142"/>
                    </a:cxn>
                    <a:cxn ang="0">
                      <a:pos x="201" y="188"/>
                    </a:cxn>
                    <a:cxn ang="0">
                      <a:pos x="102" y="282"/>
                    </a:cxn>
                    <a:cxn ang="0">
                      <a:pos x="0" y="371"/>
                    </a:cxn>
                    <a:cxn ang="0">
                      <a:pos x="43" y="317"/>
                    </a:cxn>
                    <a:cxn ang="0">
                      <a:pos x="87" y="263"/>
                    </a:cxn>
                    <a:cxn ang="0">
                      <a:pos x="133" y="211"/>
                    </a:cxn>
                    <a:cxn ang="0">
                      <a:pos x="181" y="161"/>
                    </a:cxn>
                    <a:cxn ang="0">
                      <a:pos x="206" y="139"/>
                    </a:cxn>
                    <a:cxn ang="0">
                      <a:pos x="230" y="116"/>
                    </a:cxn>
                    <a:cxn ang="0">
                      <a:pos x="255" y="93"/>
                    </a:cxn>
                    <a:cxn ang="0">
                      <a:pos x="270" y="82"/>
                    </a:cxn>
                    <a:cxn ang="0">
                      <a:pos x="282" y="73"/>
                    </a:cxn>
                    <a:cxn ang="0">
                      <a:pos x="336" y="35"/>
                    </a:cxn>
                    <a:cxn ang="0">
                      <a:pos x="365" y="16"/>
                    </a:cxn>
                    <a:cxn ang="0">
                      <a:pos x="377" y="8"/>
                    </a:cxn>
                    <a:cxn ang="0">
                      <a:pos x="391" y="0"/>
                    </a:cxn>
                  </a:cxnLst>
                  <a:rect l="0" t="0" r="r" b="b"/>
                  <a:pathLst>
                    <a:path w="391" h="371">
                      <a:moveTo>
                        <a:pt x="391" y="0"/>
                      </a:moveTo>
                      <a:lnTo>
                        <a:pt x="380" y="11"/>
                      </a:lnTo>
                      <a:lnTo>
                        <a:pt x="376" y="17"/>
                      </a:lnTo>
                      <a:lnTo>
                        <a:pt x="274" y="119"/>
                      </a:lnTo>
                      <a:lnTo>
                        <a:pt x="249" y="142"/>
                      </a:lnTo>
                      <a:lnTo>
                        <a:pt x="201" y="188"/>
                      </a:lnTo>
                      <a:lnTo>
                        <a:pt x="102" y="282"/>
                      </a:lnTo>
                      <a:lnTo>
                        <a:pt x="0" y="371"/>
                      </a:lnTo>
                      <a:lnTo>
                        <a:pt x="43" y="317"/>
                      </a:lnTo>
                      <a:lnTo>
                        <a:pt x="87" y="263"/>
                      </a:lnTo>
                      <a:lnTo>
                        <a:pt x="133" y="211"/>
                      </a:lnTo>
                      <a:lnTo>
                        <a:pt x="181" y="161"/>
                      </a:lnTo>
                      <a:lnTo>
                        <a:pt x="206" y="139"/>
                      </a:lnTo>
                      <a:lnTo>
                        <a:pt x="230" y="116"/>
                      </a:lnTo>
                      <a:lnTo>
                        <a:pt x="255" y="93"/>
                      </a:lnTo>
                      <a:lnTo>
                        <a:pt x="270" y="82"/>
                      </a:lnTo>
                      <a:lnTo>
                        <a:pt x="282" y="73"/>
                      </a:lnTo>
                      <a:lnTo>
                        <a:pt x="336" y="35"/>
                      </a:lnTo>
                      <a:lnTo>
                        <a:pt x="365" y="16"/>
                      </a:lnTo>
                      <a:lnTo>
                        <a:pt x="377" y="8"/>
                      </a:lnTo>
                      <a:lnTo>
                        <a:pt x="3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5" name="Freeform 11"/>
                <p:cNvSpPr>
                  <a:spLocks noEditPoints="1"/>
                </p:cNvSpPr>
                <p:nvPr/>
              </p:nvSpPr>
              <p:spPr bwMode="auto">
                <a:xfrm>
                  <a:off x="2776538" y="2832100"/>
                  <a:ext cx="6626225" cy="2109788"/>
                </a:xfrm>
                <a:custGeom>
                  <a:avLst/>
                  <a:gdLst/>
                  <a:ahLst/>
                  <a:cxnLst>
                    <a:cxn ang="0">
                      <a:pos x="2502" y="1167"/>
                    </a:cxn>
                    <a:cxn ang="0">
                      <a:pos x="2494" y="1156"/>
                    </a:cxn>
                    <a:cxn ang="0">
                      <a:pos x="2514" y="757"/>
                    </a:cxn>
                    <a:cxn ang="0">
                      <a:pos x="2503" y="801"/>
                    </a:cxn>
                    <a:cxn ang="0">
                      <a:pos x="956" y="559"/>
                    </a:cxn>
                    <a:cxn ang="0">
                      <a:pos x="918" y="500"/>
                    </a:cxn>
                    <a:cxn ang="0">
                      <a:pos x="2121" y="423"/>
                    </a:cxn>
                    <a:cxn ang="0">
                      <a:pos x="2337" y="371"/>
                    </a:cxn>
                    <a:cxn ang="0">
                      <a:pos x="2693" y="192"/>
                    </a:cxn>
                    <a:cxn ang="0">
                      <a:pos x="3127" y="100"/>
                    </a:cxn>
                    <a:cxn ang="0">
                      <a:pos x="3065" y="401"/>
                    </a:cxn>
                    <a:cxn ang="0">
                      <a:pos x="3045" y="684"/>
                    </a:cxn>
                    <a:cxn ang="0">
                      <a:pos x="3064" y="467"/>
                    </a:cxn>
                    <a:cxn ang="0">
                      <a:pos x="3143" y="123"/>
                    </a:cxn>
                    <a:cxn ang="0">
                      <a:pos x="3157" y="138"/>
                    </a:cxn>
                    <a:cxn ang="0">
                      <a:pos x="3151" y="508"/>
                    </a:cxn>
                    <a:cxn ang="0">
                      <a:pos x="3407" y="445"/>
                    </a:cxn>
                    <a:cxn ang="0">
                      <a:pos x="3510" y="410"/>
                    </a:cxn>
                    <a:cxn ang="0">
                      <a:pos x="3277" y="550"/>
                    </a:cxn>
                    <a:cxn ang="0">
                      <a:pos x="3502" y="431"/>
                    </a:cxn>
                    <a:cxn ang="0">
                      <a:pos x="3578" y="345"/>
                    </a:cxn>
                    <a:cxn ang="0">
                      <a:pos x="4009" y="103"/>
                    </a:cxn>
                    <a:cxn ang="0">
                      <a:pos x="4041" y="220"/>
                    </a:cxn>
                    <a:cxn ang="0">
                      <a:pos x="3971" y="104"/>
                    </a:cxn>
                    <a:cxn ang="0">
                      <a:pos x="3976" y="138"/>
                    </a:cxn>
                    <a:cxn ang="0">
                      <a:pos x="4103" y="271"/>
                    </a:cxn>
                    <a:cxn ang="0">
                      <a:pos x="4115" y="431"/>
                    </a:cxn>
                    <a:cxn ang="0">
                      <a:pos x="3658" y="900"/>
                    </a:cxn>
                    <a:cxn ang="0">
                      <a:pos x="3471" y="1061"/>
                    </a:cxn>
                    <a:cxn ang="0">
                      <a:pos x="3157" y="1243"/>
                    </a:cxn>
                    <a:cxn ang="0">
                      <a:pos x="2861" y="1319"/>
                    </a:cxn>
                    <a:cxn ang="0">
                      <a:pos x="2717" y="1312"/>
                    </a:cxn>
                    <a:cxn ang="0">
                      <a:pos x="2508" y="1177"/>
                    </a:cxn>
                    <a:cxn ang="0">
                      <a:pos x="2647" y="1285"/>
                    </a:cxn>
                    <a:cxn ang="0">
                      <a:pos x="2644" y="1283"/>
                    </a:cxn>
                    <a:cxn ang="0">
                      <a:pos x="2484" y="1133"/>
                    </a:cxn>
                    <a:cxn ang="0">
                      <a:pos x="2460" y="1074"/>
                    </a:cxn>
                    <a:cxn ang="0">
                      <a:pos x="2519" y="957"/>
                    </a:cxn>
                    <a:cxn ang="0">
                      <a:pos x="2498" y="934"/>
                    </a:cxn>
                    <a:cxn ang="0">
                      <a:pos x="2451" y="938"/>
                    </a:cxn>
                    <a:cxn ang="0">
                      <a:pos x="2356" y="995"/>
                    </a:cxn>
                    <a:cxn ang="0">
                      <a:pos x="2297" y="1036"/>
                    </a:cxn>
                    <a:cxn ang="0">
                      <a:pos x="2126" y="1175"/>
                    </a:cxn>
                    <a:cxn ang="0">
                      <a:pos x="2026" y="1250"/>
                    </a:cxn>
                    <a:cxn ang="0">
                      <a:pos x="1810" y="1329"/>
                    </a:cxn>
                    <a:cxn ang="0">
                      <a:pos x="1741" y="1323"/>
                    </a:cxn>
                    <a:cxn ang="0">
                      <a:pos x="1615" y="1026"/>
                    </a:cxn>
                    <a:cxn ang="0">
                      <a:pos x="1581" y="1009"/>
                    </a:cxn>
                    <a:cxn ang="0">
                      <a:pos x="1575" y="874"/>
                    </a:cxn>
                    <a:cxn ang="0">
                      <a:pos x="1597" y="784"/>
                    </a:cxn>
                    <a:cxn ang="0">
                      <a:pos x="1581" y="749"/>
                    </a:cxn>
                    <a:cxn ang="0">
                      <a:pos x="1244" y="931"/>
                    </a:cxn>
                    <a:cxn ang="0">
                      <a:pos x="1119" y="1003"/>
                    </a:cxn>
                    <a:cxn ang="0">
                      <a:pos x="313" y="1324"/>
                    </a:cxn>
                    <a:cxn ang="0">
                      <a:pos x="101" y="1209"/>
                    </a:cxn>
                    <a:cxn ang="0">
                      <a:pos x="60" y="946"/>
                    </a:cxn>
                    <a:cxn ang="0">
                      <a:pos x="296" y="763"/>
                    </a:cxn>
                    <a:cxn ang="0">
                      <a:pos x="888" y="470"/>
                    </a:cxn>
                    <a:cxn ang="0">
                      <a:pos x="901" y="462"/>
                    </a:cxn>
                    <a:cxn ang="0">
                      <a:pos x="1315" y="260"/>
                    </a:cxn>
                  </a:cxnLst>
                  <a:rect l="0" t="0" r="r" b="b"/>
                  <a:pathLst>
                    <a:path w="4174" h="1329">
                      <a:moveTo>
                        <a:pt x="2505" y="1174"/>
                      </a:moveTo>
                      <a:lnTo>
                        <a:pt x="2508" y="1177"/>
                      </a:lnTo>
                      <a:lnTo>
                        <a:pt x="2505" y="1174"/>
                      </a:lnTo>
                      <a:close/>
                      <a:moveTo>
                        <a:pt x="2503" y="1171"/>
                      </a:moveTo>
                      <a:lnTo>
                        <a:pt x="2505" y="1174"/>
                      </a:lnTo>
                      <a:lnTo>
                        <a:pt x="2503" y="1172"/>
                      </a:lnTo>
                      <a:lnTo>
                        <a:pt x="2503" y="1171"/>
                      </a:lnTo>
                      <a:close/>
                      <a:moveTo>
                        <a:pt x="2500" y="1166"/>
                      </a:moveTo>
                      <a:lnTo>
                        <a:pt x="2502" y="1167"/>
                      </a:lnTo>
                      <a:lnTo>
                        <a:pt x="2503" y="1171"/>
                      </a:lnTo>
                      <a:lnTo>
                        <a:pt x="2500" y="1166"/>
                      </a:lnTo>
                      <a:close/>
                      <a:moveTo>
                        <a:pt x="2494" y="1156"/>
                      </a:moveTo>
                      <a:lnTo>
                        <a:pt x="2500" y="1166"/>
                      </a:lnTo>
                      <a:lnTo>
                        <a:pt x="2498" y="1164"/>
                      </a:lnTo>
                      <a:lnTo>
                        <a:pt x="2494" y="1156"/>
                      </a:lnTo>
                      <a:close/>
                      <a:moveTo>
                        <a:pt x="2492" y="1155"/>
                      </a:moveTo>
                      <a:lnTo>
                        <a:pt x="2494" y="1155"/>
                      </a:lnTo>
                      <a:lnTo>
                        <a:pt x="2494" y="1156"/>
                      </a:lnTo>
                      <a:lnTo>
                        <a:pt x="2492" y="1155"/>
                      </a:lnTo>
                      <a:close/>
                      <a:moveTo>
                        <a:pt x="2559" y="735"/>
                      </a:moveTo>
                      <a:lnTo>
                        <a:pt x="2552" y="741"/>
                      </a:lnTo>
                      <a:lnTo>
                        <a:pt x="2547" y="744"/>
                      </a:lnTo>
                      <a:lnTo>
                        <a:pt x="2544" y="749"/>
                      </a:lnTo>
                      <a:lnTo>
                        <a:pt x="2538" y="752"/>
                      </a:lnTo>
                      <a:lnTo>
                        <a:pt x="2532" y="757"/>
                      </a:lnTo>
                      <a:lnTo>
                        <a:pt x="2527" y="760"/>
                      </a:lnTo>
                      <a:lnTo>
                        <a:pt x="2514" y="757"/>
                      </a:lnTo>
                      <a:lnTo>
                        <a:pt x="2500" y="749"/>
                      </a:lnTo>
                      <a:lnTo>
                        <a:pt x="2495" y="768"/>
                      </a:lnTo>
                      <a:lnTo>
                        <a:pt x="2492" y="784"/>
                      </a:lnTo>
                      <a:lnTo>
                        <a:pt x="2489" y="801"/>
                      </a:lnTo>
                      <a:lnTo>
                        <a:pt x="2489" y="813"/>
                      </a:lnTo>
                      <a:lnTo>
                        <a:pt x="2490" y="816"/>
                      </a:lnTo>
                      <a:lnTo>
                        <a:pt x="2492" y="816"/>
                      </a:lnTo>
                      <a:lnTo>
                        <a:pt x="2497" y="811"/>
                      </a:lnTo>
                      <a:lnTo>
                        <a:pt x="2503" y="801"/>
                      </a:lnTo>
                      <a:lnTo>
                        <a:pt x="2522" y="776"/>
                      </a:lnTo>
                      <a:lnTo>
                        <a:pt x="2533" y="762"/>
                      </a:lnTo>
                      <a:lnTo>
                        <a:pt x="2536" y="757"/>
                      </a:lnTo>
                      <a:lnTo>
                        <a:pt x="2544" y="749"/>
                      </a:lnTo>
                      <a:lnTo>
                        <a:pt x="2563" y="736"/>
                      </a:lnTo>
                      <a:lnTo>
                        <a:pt x="2562" y="735"/>
                      </a:lnTo>
                      <a:lnTo>
                        <a:pt x="2559" y="735"/>
                      </a:lnTo>
                      <a:close/>
                      <a:moveTo>
                        <a:pt x="956" y="557"/>
                      </a:moveTo>
                      <a:lnTo>
                        <a:pt x="956" y="559"/>
                      </a:lnTo>
                      <a:lnTo>
                        <a:pt x="958" y="561"/>
                      </a:lnTo>
                      <a:lnTo>
                        <a:pt x="956" y="557"/>
                      </a:lnTo>
                      <a:close/>
                      <a:moveTo>
                        <a:pt x="905" y="481"/>
                      </a:moveTo>
                      <a:lnTo>
                        <a:pt x="913" y="494"/>
                      </a:lnTo>
                      <a:lnTo>
                        <a:pt x="940" y="535"/>
                      </a:lnTo>
                      <a:lnTo>
                        <a:pt x="950" y="548"/>
                      </a:lnTo>
                      <a:lnTo>
                        <a:pt x="939" y="532"/>
                      </a:lnTo>
                      <a:lnTo>
                        <a:pt x="929" y="516"/>
                      </a:lnTo>
                      <a:lnTo>
                        <a:pt x="918" y="500"/>
                      </a:lnTo>
                      <a:lnTo>
                        <a:pt x="905" y="481"/>
                      </a:lnTo>
                      <a:close/>
                      <a:moveTo>
                        <a:pt x="2033" y="0"/>
                      </a:moveTo>
                      <a:lnTo>
                        <a:pt x="2049" y="70"/>
                      </a:lnTo>
                      <a:lnTo>
                        <a:pt x="2064" y="146"/>
                      </a:lnTo>
                      <a:lnTo>
                        <a:pt x="2093" y="283"/>
                      </a:lnTo>
                      <a:lnTo>
                        <a:pt x="2107" y="352"/>
                      </a:lnTo>
                      <a:lnTo>
                        <a:pt x="2115" y="386"/>
                      </a:lnTo>
                      <a:lnTo>
                        <a:pt x="2118" y="404"/>
                      </a:lnTo>
                      <a:lnTo>
                        <a:pt x="2121" y="423"/>
                      </a:lnTo>
                      <a:lnTo>
                        <a:pt x="2128" y="466"/>
                      </a:lnTo>
                      <a:lnTo>
                        <a:pt x="2131" y="513"/>
                      </a:lnTo>
                      <a:lnTo>
                        <a:pt x="2133" y="512"/>
                      </a:lnTo>
                      <a:lnTo>
                        <a:pt x="2156" y="494"/>
                      </a:lnTo>
                      <a:lnTo>
                        <a:pt x="2207" y="459"/>
                      </a:lnTo>
                      <a:lnTo>
                        <a:pt x="2231" y="442"/>
                      </a:lnTo>
                      <a:lnTo>
                        <a:pt x="2256" y="423"/>
                      </a:lnTo>
                      <a:lnTo>
                        <a:pt x="2281" y="405"/>
                      </a:lnTo>
                      <a:lnTo>
                        <a:pt x="2337" y="371"/>
                      </a:lnTo>
                      <a:lnTo>
                        <a:pt x="2437" y="315"/>
                      </a:lnTo>
                      <a:lnTo>
                        <a:pt x="2449" y="307"/>
                      </a:lnTo>
                      <a:lnTo>
                        <a:pt x="2505" y="279"/>
                      </a:lnTo>
                      <a:lnTo>
                        <a:pt x="2519" y="271"/>
                      </a:lnTo>
                      <a:lnTo>
                        <a:pt x="2533" y="264"/>
                      </a:lnTo>
                      <a:lnTo>
                        <a:pt x="2560" y="250"/>
                      </a:lnTo>
                      <a:lnTo>
                        <a:pt x="2614" y="225"/>
                      </a:lnTo>
                      <a:lnTo>
                        <a:pt x="2666" y="203"/>
                      </a:lnTo>
                      <a:lnTo>
                        <a:pt x="2693" y="192"/>
                      </a:lnTo>
                      <a:lnTo>
                        <a:pt x="2706" y="185"/>
                      </a:lnTo>
                      <a:lnTo>
                        <a:pt x="2718" y="180"/>
                      </a:lnTo>
                      <a:lnTo>
                        <a:pt x="2852" y="131"/>
                      </a:lnTo>
                      <a:lnTo>
                        <a:pt x="2983" y="81"/>
                      </a:lnTo>
                      <a:lnTo>
                        <a:pt x="3118" y="32"/>
                      </a:lnTo>
                      <a:lnTo>
                        <a:pt x="3121" y="46"/>
                      </a:lnTo>
                      <a:lnTo>
                        <a:pt x="3125" y="58"/>
                      </a:lnTo>
                      <a:lnTo>
                        <a:pt x="3127" y="76"/>
                      </a:lnTo>
                      <a:lnTo>
                        <a:pt x="3127" y="100"/>
                      </a:lnTo>
                      <a:lnTo>
                        <a:pt x="3129" y="106"/>
                      </a:lnTo>
                      <a:lnTo>
                        <a:pt x="3129" y="131"/>
                      </a:lnTo>
                      <a:lnTo>
                        <a:pt x="3127" y="154"/>
                      </a:lnTo>
                      <a:lnTo>
                        <a:pt x="3125" y="173"/>
                      </a:lnTo>
                      <a:lnTo>
                        <a:pt x="3119" y="207"/>
                      </a:lnTo>
                      <a:lnTo>
                        <a:pt x="3110" y="250"/>
                      </a:lnTo>
                      <a:lnTo>
                        <a:pt x="3100" y="290"/>
                      </a:lnTo>
                      <a:lnTo>
                        <a:pt x="3089" y="326"/>
                      </a:lnTo>
                      <a:lnTo>
                        <a:pt x="3065" y="401"/>
                      </a:lnTo>
                      <a:lnTo>
                        <a:pt x="3049" y="472"/>
                      </a:lnTo>
                      <a:lnTo>
                        <a:pt x="3043" y="505"/>
                      </a:lnTo>
                      <a:lnTo>
                        <a:pt x="3042" y="538"/>
                      </a:lnTo>
                      <a:lnTo>
                        <a:pt x="3040" y="575"/>
                      </a:lnTo>
                      <a:lnTo>
                        <a:pt x="3038" y="615"/>
                      </a:lnTo>
                      <a:lnTo>
                        <a:pt x="3034" y="660"/>
                      </a:lnTo>
                      <a:lnTo>
                        <a:pt x="3030" y="692"/>
                      </a:lnTo>
                      <a:lnTo>
                        <a:pt x="3038" y="689"/>
                      </a:lnTo>
                      <a:lnTo>
                        <a:pt x="3045" y="684"/>
                      </a:lnTo>
                      <a:lnTo>
                        <a:pt x="3046" y="678"/>
                      </a:lnTo>
                      <a:lnTo>
                        <a:pt x="3046" y="673"/>
                      </a:lnTo>
                      <a:lnTo>
                        <a:pt x="3048" y="668"/>
                      </a:lnTo>
                      <a:lnTo>
                        <a:pt x="3051" y="641"/>
                      </a:lnTo>
                      <a:lnTo>
                        <a:pt x="3053" y="618"/>
                      </a:lnTo>
                      <a:lnTo>
                        <a:pt x="3056" y="575"/>
                      </a:lnTo>
                      <a:lnTo>
                        <a:pt x="3057" y="537"/>
                      </a:lnTo>
                      <a:lnTo>
                        <a:pt x="3059" y="502"/>
                      </a:lnTo>
                      <a:lnTo>
                        <a:pt x="3064" y="467"/>
                      </a:lnTo>
                      <a:lnTo>
                        <a:pt x="3073" y="421"/>
                      </a:lnTo>
                      <a:lnTo>
                        <a:pt x="3086" y="374"/>
                      </a:lnTo>
                      <a:lnTo>
                        <a:pt x="3100" y="321"/>
                      </a:lnTo>
                      <a:lnTo>
                        <a:pt x="3116" y="266"/>
                      </a:lnTo>
                      <a:lnTo>
                        <a:pt x="3132" y="206"/>
                      </a:lnTo>
                      <a:lnTo>
                        <a:pt x="3135" y="184"/>
                      </a:lnTo>
                      <a:lnTo>
                        <a:pt x="3138" y="160"/>
                      </a:lnTo>
                      <a:lnTo>
                        <a:pt x="3141" y="133"/>
                      </a:lnTo>
                      <a:lnTo>
                        <a:pt x="3143" y="123"/>
                      </a:lnTo>
                      <a:lnTo>
                        <a:pt x="3143" y="90"/>
                      </a:lnTo>
                      <a:lnTo>
                        <a:pt x="3141" y="73"/>
                      </a:lnTo>
                      <a:lnTo>
                        <a:pt x="3141" y="54"/>
                      </a:lnTo>
                      <a:lnTo>
                        <a:pt x="3149" y="79"/>
                      </a:lnTo>
                      <a:lnTo>
                        <a:pt x="3151" y="85"/>
                      </a:lnTo>
                      <a:lnTo>
                        <a:pt x="3151" y="89"/>
                      </a:lnTo>
                      <a:lnTo>
                        <a:pt x="3152" y="92"/>
                      </a:lnTo>
                      <a:lnTo>
                        <a:pt x="3154" y="109"/>
                      </a:lnTo>
                      <a:lnTo>
                        <a:pt x="3157" y="138"/>
                      </a:lnTo>
                      <a:lnTo>
                        <a:pt x="3159" y="163"/>
                      </a:lnTo>
                      <a:lnTo>
                        <a:pt x="3160" y="207"/>
                      </a:lnTo>
                      <a:lnTo>
                        <a:pt x="3160" y="247"/>
                      </a:lnTo>
                      <a:lnTo>
                        <a:pt x="3159" y="301"/>
                      </a:lnTo>
                      <a:lnTo>
                        <a:pt x="3157" y="358"/>
                      </a:lnTo>
                      <a:lnTo>
                        <a:pt x="3156" y="421"/>
                      </a:lnTo>
                      <a:lnTo>
                        <a:pt x="3154" y="448"/>
                      </a:lnTo>
                      <a:lnTo>
                        <a:pt x="3154" y="477"/>
                      </a:lnTo>
                      <a:lnTo>
                        <a:pt x="3151" y="508"/>
                      </a:lnTo>
                      <a:lnTo>
                        <a:pt x="3146" y="545"/>
                      </a:lnTo>
                      <a:lnTo>
                        <a:pt x="3138" y="586"/>
                      </a:lnTo>
                      <a:lnTo>
                        <a:pt x="3125" y="630"/>
                      </a:lnTo>
                      <a:lnTo>
                        <a:pt x="3125" y="632"/>
                      </a:lnTo>
                      <a:lnTo>
                        <a:pt x="3124" y="635"/>
                      </a:lnTo>
                      <a:lnTo>
                        <a:pt x="3124" y="637"/>
                      </a:lnTo>
                      <a:lnTo>
                        <a:pt x="3181" y="600"/>
                      </a:lnTo>
                      <a:lnTo>
                        <a:pt x="3409" y="445"/>
                      </a:lnTo>
                      <a:lnTo>
                        <a:pt x="3407" y="445"/>
                      </a:lnTo>
                      <a:lnTo>
                        <a:pt x="3404" y="447"/>
                      </a:lnTo>
                      <a:lnTo>
                        <a:pt x="3403" y="447"/>
                      </a:lnTo>
                      <a:lnTo>
                        <a:pt x="3445" y="415"/>
                      </a:lnTo>
                      <a:lnTo>
                        <a:pt x="3491" y="386"/>
                      </a:lnTo>
                      <a:lnTo>
                        <a:pt x="3539" y="363"/>
                      </a:lnTo>
                      <a:lnTo>
                        <a:pt x="3559" y="355"/>
                      </a:lnTo>
                      <a:lnTo>
                        <a:pt x="3578" y="345"/>
                      </a:lnTo>
                      <a:lnTo>
                        <a:pt x="3545" y="380"/>
                      </a:lnTo>
                      <a:lnTo>
                        <a:pt x="3510" y="410"/>
                      </a:lnTo>
                      <a:lnTo>
                        <a:pt x="3474" y="431"/>
                      </a:lnTo>
                      <a:lnTo>
                        <a:pt x="3437" y="442"/>
                      </a:lnTo>
                      <a:lnTo>
                        <a:pt x="3430" y="442"/>
                      </a:lnTo>
                      <a:lnTo>
                        <a:pt x="3426" y="443"/>
                      </a:lnTo>
                      <a:lnTo>
                        <a:pt x="3387" y="494"/>
                      </a:lnTo>
                      <a:lnTo>
                        <a:pt x="3368" y="504"/>
                      </a:lnTo>
                      <a:lnTo>
                        <a:pt x="3347" y="512"/>
                      </a:lnTo>
                      <a:lnTo>
                        <a:pt x="3312" y="529"/>
                      </a:lnTo>
                      <a:lnTo>
                        <a:pt x="3277" y="550"/>
                      </a:lnTo>
                      <a:lnTo>
                        <a:pt x="3244" y="572"/>
                      </a:lnTo>
                      <a:lnTo>
                        <a:pt x="3213" y="594"/>
                      </a:lnTo>
                      <a:lnTo>
                        <a:pt x="3247" y="591"/>
                      </a:lnTo>
                      <a:lnTo>
                        <a:pt x="3284" y="580"/>
                      </a:lnTo>
                      <a:lnTo>
                        <a:pt x="3319" y="559"/>
                      </a:lnTo>
                      <a:lnTo>
                        <a:pt x="3354" y="531"/>
                      </a:lnTo>
                      <a:lnTo>
                        <a:pt x="3387" y="494"/>
                      </a:lnTo>
                      <a:lnTo>
                        <a:pt x="3445" y="464"/>
                      </a:lnTo>
                      <a:lnTo>
                        <a:pt x="3502" y="431"/>
                      </a:lnTo>
                      <a:lnTo>
                        <a:pt x="3561" y="394"/>
                      </a:lnTo>
                      <a:lnTo>
                        <a:pt x="3618" y="355"/>
                      </a:lnTo>
                      <a:lnTo>
                        <a:pt x="3675" y="312"/>
                      </a:lnTo>
                      <a:lnTo>
                        <a:pt x="3730" y="268"/>
                      </a:lnTo>
                      <a:lnTo>
                        <a:pt x="3735" y="261"/>
                      </a:lnTo>
                      <a:lnTo>
                        <a:pt x="3741" y="257"/>
                      </a:lnTo>
                      <a:lnTo>
                        <a:pt x="3719" y="271"/>
                      </a:lnTo>
                      <a:lnTo>
                        <a:pt x="3697" y="283"/>
                      </a:lnTo>
                      <a:lnTo>
                        <a:pt x="3578" y="345"/>
                      </a:lnTo>
                      <a:lnTo>
                        <a:pt x="3605" y="312"/>
                      </a:lnTo>
                      <a:lnTo>
                        <a:pt x="3632" y="277"/>
                      </a:lnTo>
                      <a:lnTo>
                        <a:pt x="3832" y="150"/>
                      </a:lnTo>
                      <a:lnTo>
                        <a:pt x="3936" y="90"/>
                      </a:lnTo>
                      <a:lnTo>
                        <a:pt x="4046" y="32"/>
                      </a:lnTo>
                      <a:lnTo>
                        <a:pt x="3970" y="95"/>
                      </a:lnTo>
                      <a:lnTo>
                        <a:pt x="3979" y="95"/>
                      </a:lnTo>
                      <a:lnTo>
                        <a:pt x="3984" y="97"/>
                      </a:lnTo>
                      <a:lnTo>
                        <a:pt x="4009" y="103"/>
                      </a:lnTo>
                      <a:lnTo>
                        <a:pt x="4041" y="114"/>
                      </a:lnTo>
                      <a:lnTo>
                        <a:pt x="4077" y="130"/>
                      </a:lnTo>
                      <a:lnTo>
                        <a:pt x="4118" y="154"/>
                      </a:lnTo>
                      <a:lnTo>
                        <a:pt x="4161" y="184"/>
                      </a:lnTo>
                      <a:lnTo>
                        <a:pt x="4150" y="220"/>
                      </a:lnTo>
                      <a:lnTo>
                        <a:pt x="4133" y="255"/>
                      </a:lnTo>
                      <a:lnTo>
                        <a:pt x="4099" y="247"/>
                      </a:lnTo>
                      <a:lnTo>
                        <a:pt x="4069" y="236"/>
                      </a:lnTo>
                      <a:lnTo>
                        <a:pt x="4041" y="220"/>
                      </a:lnTo>
                      <a:lnTo>
                        <a:pt x="4015" y="201"/>
                      </a:lnTo>
                      <a:lnTo>
                        <a:pt x="3993" y="179"/>
                      </a:lnTo>
                      <a:lnTo>
                        <a:pt x="3974" y="154"/>
                      </a:lnTo>
                      <a:lnTo>
                        <a:pt x="3985" y="146"/>
                      </a:lnTo>
                      <a:lnTo>
                        <a:pt x="3996" y="139"/>
                      </a:lnTo>
                      <a:lnTo>
                        <a:pt x="4025" y="122"/>
                      </a:lnTo>
                      <a:lnTo>
                        <a:pt x="4001" y="116"/>
                      </a:lnTo>
                      <a:lnTo>
                        <a:pt x="3984" y="109"/>
                      </a:lnTo>
                      <a:lnTo>
                        <a:pt x="3971" y="104"/>
                      </a:lnTo>
                      <a:lnTo>
                        <a:pt x="3965" y="100"/>
                      </a:lnTo>
                      <a:lnTo>
                        <a:pt x="3932" y="125"/>
                      </a:lnTo>
                      <a:lnTo>
                        <a:pt x="3930" y="125"/>
                      </a:lnTo>
                      <a:lnTo>
                        <a:pt x="3930" y="127"/>
                      </a:lnTo>
                      <a:lnTo>
                        <a:pt x="3928" y="128"/>
                      </a:lnTo>
                      <a:lnTo>
                        <a:pt x="3935" y="128"/>
                      </a:lnTo>
                      <a:lnTo>
                        <a:pt x="3938" y="130"/>
                      </a:lnTo>
                      <a:lnTo>
                        <a:pt x="3955" y="133"/>
                      </a:lnTo>
                      <a:lnTo>
                        <a:pt x="3976" y="138"/>
                      </a:lnTo>
                      <a:lnTo>
                        <a:pt x="3958" y="150"/>
                      </a:lnTo>
                      <a:lnTo>
                        <a:pt x="3941" y="161"/>
                      </a:lnTo>
                      <a:lnTo>
                        <a:pt x="3927" y="171"/>
                      </a:lnTo>
                      <a:lnTo>
                        <a:pt x="3951" y="201"/>
                      </a:lnTo>
                      <a:lnTo>
                        <a:pt x="3977" y="226"/>
                      </a:lnTo>
                      <a:lnTo>
                        <a:pt x="4011" y="247"/>
                      </a:lnTo>
                      <a:lnTo>
                        <a:pt x="4047" y="261"/>
                      </a:lnTo>
                      <a:lnTo>
                        <a:pt x="4087" y="269"/>
                      </a:lnTo>
                      <a:lnTo>
                        <a:pt x="4103" y="271"/>
                      </a:lnTo>
                      <a:lnTo>
                        <a:pt x="4145" y="271"/>
                      </a:lnTo>
                      <a:lnTo>
                        <a:pt x="4167" y="268"/>
                      </a:lnTo>
                      <a:lnTo>
                        <a:pt x="4174" y="290"/>
                      </a:lnTo>
                      <a:lnTo>
                        <a:pt x="4174" y="314"/>
                      </a:lnTo>
                      <a:lnTo>
                        <a:pt x="4169" y="340"/>
                      </a:lnTo>
                      <a:lnTo>
                        <a:pt x="4163" y="361"/>
                      </a:lnTo>
                      <a:lnTo>
                        <a:pt x="4150" y="382"/>
                      </a:lnTo>
                      <a:lnTo>
                        <a:pt x="4136" y="405"/>
                      </a:lnTo>
                      <a:lnTo>
                        <a:pt x="4115" y="431"/>
                      </a:lnTo>
                      <a:lnTo>
                        <a:pt x="4020" y="542"/>
                      </a:lnTo>
                      <a:lnTo>
                        <a:pt x="3963" y="581"/>
                      </a:lnTo>
                      <a:lnTo>
                        <a:pt x="3909" y="624"/>
                      </a:lnTo>
                      <a:lnTo>
                        <a:pt x="3857" y="668"/>
                      </a:lnTo>
                      <a:lnTo>
                        <a:pt x="3808" y="717"/>
                      </a:lnTo>
                      <a:lnTo>
                        <a:pt x="3760" y="768"/>
                      </a:lnTo>
                      <a:lnTo>
                        <a:pt x="3715" y="822"/>
                      </a:lnTo>
                      <a:lnTo>
                        <a:pt x="3654" y="895"/>
                      </a:lnTo>
                      <a:lnTo>
                        <a:pt x="3658" y="900"/>
                      </a:lnTo>
                      <a:lnTo>
                        <a:pt x="3661" y="903"/>
                      </a:lnTo>
                      <a:lnTo>
                        <a:pt x="3664" y="904"/>
                      </a:lnTo>
                      <a:lnTo>
                        <a:pt x="3667" y="908"/>
                      </a:lnTo>
                      <a:lnTo>
                        <a:pt x="3605" y="957"/>
                      </a:lnTo>
                      <a:lnTo>
                        <a:pt x="3542" y="1004"/>
                      </a:lnTo>
                      <a:lnTo>
                        <a:pt x="3513" y="1026"/>
                      </a:lnTo>
                      <a:lnTo>
                        <a:pt x="3504" y="1034"/>
                      </a:lnTo>
                      <a:lnTo>
                        <a:pt x="3493" y="1044"/>
                      </a:lnTo>
                      <a:lnTo>
                        <a:pt x="3471" y="1061"/>
                      </a:lnTo>
                      <a:lnTo>
                        <a:pt x="3466" y="1063"/>
                      </a:lnTo>
                      <a:lnTo>
                        <a:pt x="3442" y="1079"/>
                      </a:lnTo>
                      <a:lnTo>
                        <a:pt x="3425" y="1090"/>
                      </a:lnTo>
                      <a:lnTo>
                        <a:pt x="3393" y="1110"/>
                      </a:lnTo>
                      <a:lnTo>
                        <a:pt x="3357" y="1134"/>
                      </a:lnTo>
                      <a:lnTo>
                        <a:pt x="3314" y="1161"/>
                      </a:lnTo>
                      <a:lnTo>
                        <a:pt x="3266" y="1188"/>
                      </a:lnTo>
                      <a:lnTo>
                        <a:pt x="3214" y="1216"/>
                      </a:lnTo>
                      <a:lnTo>
                        <a:pt x="3157" y="1243"/>
                      </a:lnTo>
                      <a:lnTo>
                        <a:pt x="3111" y="1262"/>
                      </a:lnTo>
                      <a:lnTo>
                        <a:pt x="3064" y="1280"/>
                      </a:lnTo>
                      <a:lnTo>
                        <a:pt x="3013" y="1294"/>
                      </a:lnTo>
                      <a:lnTo>
                        <a:pt x="2958" y="1305"/>
                      </a:lnTo>
                      <a:lnTo>
                        <a:pt x="2951" y="1305"/>
                      </a:lnTo>
                      <a:lnTo>
                        <a:pt x="2926" y="1312"/>
                      </a:lnTo>
                      <a:lnTo>
                        <a:pt x="2899" y="1316"/>
                      </a:lnTo>
                      <a:lnTo>
                        <a:pt x="2871" y="1319"/>
                      </a:lnTo>
                      <a:lnTo>
                        <a:pt x="2861" y="1319"/>
                      </a:lnTo>
                      <a:lnTo>
                        <a:pt x="2856" y="1321"/>
                      </a:lnTo>
                      <a:lnTo>
                        <a:pt x="2833" y="1321"/>
                      </a:lnTo>
                      <a:lnTo>
                        <a:pt x="2821" y="1323"/>
                      </a:lnTo>
                      <a:lnTo>
                        <a:pt x="2804" y="1323"/>
                      </a:lnTo>
                      <a:lnTo>
                        <a:pt x="2798" y="1321"/>
                      </a:lnTo>
                      <a:lnTo>
                        <a:pt x="2779" y="1321"/>
                      </a:lnTo>
                      <a:lnTo>
                        <a:pt x="2772" y="1319"/>
                      </a:lnTo>
                      <a:lnTo>
                        <a:pt x="2747" y="1318"/>
                      </a:lnTo>
                      <a:lnTo>
                        <a:pt x="2717" y="1312"/>
                      </a:lnTo>
                      <a:lnTo>
                        <a:pt x="2680" y="1302"/>
                      </a:lnTo>
                      <a:lnTo>
                        <a:pt x="2642" y="1286"/>
                      </a:lnTo>
                      <a:lnTo>
                        <a:pt x="2601" y="1264"/>
                      </a:lnTo>
                      <a:lnTo>
                        <a:pt x="2581" y="1250"/>
                      </a:lnTo>
                      <a:lnTo>
                        <a:pt x="2560" y="1234"/>
                      </a:lnTo>
                      <a:lnTo>
                        <a:pt x="2522" y="1196"/>
                      </a:lnTo>
                      <a:lnTo>
                        <a:pt x="2517" y="1190"/>
                      </a:lnTo>
                      <a:lnTo>
                        <a:pt x="2511" y="1182"/>
                      </a:lnTo>
                      <a:lnTo>
                        <a:pt x="2508" y="1177"/>
                      </a:lnTo>
                      <a:lnTo>
                        <a:pt x="2519" y="1190"/>
                      </a:lnTo>
                      <a:lnTo>
                        <a:pt x="2535" y="1207"/>
                      </a:lnTo>
                      <a:lnTo>
                        <a:pt x="2551" y="1223"/>
                      </a:lnTo>
                      <a:lnTo>
                        <a:pt x="2570" y="1239"/>
                      </a:lnTo>
                      <a:lnTo>
                        <a:pt x="2587" y="1251"/>
                      </a:lnTo>
                      <a:lnTo>
                        <a:pt x="2606" y="1264"/>
                      </a:lnTo>
                      <a:lnTo>
                        <a:pt x="2614" y="1269"/>
                      </a:lnTo>
                      <a:lnTo>
                        <a:pt x="2642" y="1283"/>
                      </a:lnTo>
                      <a:lnTo>
                        <a:pt x="2647" y="1285"/>
                      </a:lnTo>
                      <a:lnTo>
                        <a:pt x="2654" y="1288"/>
                      </a:lnTo>
                      <a:lnTo>
                        <a:pt x="2660" y="1289"/>
                      </a:lnTo>
                      <a:lnTo>
                        <a:pt x="2665" y="1291"/>
                      </a:lnTo>
                      <a:lnTo>
                        <a:pt x="2671" y="1294"/>
                      </a:lnTo>
                      <a:lnTo>
                        <a:pt x="2677" y="1296"/>
                      </a:lnTo>
                      <a:lnTo>
                        <a:pt x="2661" y="1289"/>
                      </a:lnTo>
                      <a:lnTo>
                        <a:pt x="2655" y="1288"/>
                      </a:lnTo>
                      <a:lnTo>
                        <a:pt x="2650" y="1285"/>
                      </a:lnTo>
                      <a:lnTo>
                        <a:pt x="2644" y="1283"/>
                      </a:lnTo>
                      <a:lnTo>
                        <a:pt x="2625" y="1273"/>
                      </a:lnTo>
                      <a:lnTo>
                        <a:pt x="2608" y="1262"/>
                      </a:lnTo>
                      <a:lnTo>
                        <a:pt x="2589" y="1250"/>
                      </a:lnTo>
                      <a:lnTo>
                        <a:pt x="2571" y="1237"/>
                      </a:lnTo>
                      <a:lnTo>
                        <a:pt x="2552" y="1221"/>
                      </a:lnTo>
                      <a:lnTo>
                        <a:pt x="2521" y="1186"/>
                      </a:lnTo>
                      <a:lnTo>
                        <a:pt x="2506" y="1169"/>
                      </a:lnTo>
                      <a:lnTo>
                        <a:pt x="2495" y="1150"/>
                      </a:lnTo>
                      <a:lnTo>
                        <a:pt x="2484" y="1133"/>
                      </a:lnTo>
                      <a:lnTo>
                        <a:pt x="2476" y="1114"/>
                      </a:lnTo>
                      <a:lnTo>
                        <a:pt x="2473" y="1107"/>
                      </a:lnTo>
                      <a:lnTo>
                        <a:pt x="2470" y="1102"/>
                      </a:lnTo>
                      <a:lnTo>
                        <a:pt x="2468" y="1096"/>
                      </a:lnTo>
                      <a:lnTo>
                        <a:pt x="2465" y="1087"/>
                      </a:lnTo>
                      <a:lnTo>
                        <a:pt x="2464" y="1083"/>
                      </a:lnTo>
                      <a:lnTo>
                        <a:pt x="2462" y="1077"/>
                      </a:lnTo>
                      <a:lnTo>
                        <a:pt x="2462" y="1075"/>
                      </a:lnTo>
                      <a:lnTo>
                        <a:pt x="2460" y="1074"/>
                      </a:lnTo>
                      <a:lnTo>
                        <a:pt x="2460" y="1072"/>
                      </a:lnTo>
                      <a:lnTo>
                        <a:pt x="2462" y="1071"/>
                      </a:lnTo>
                      <a:lnTo>
                        <a:pt x="2462" y="1068"/>
                      </a:lnTo>
                      <a:lnTo>
                        <a:pt x="2464" y="1061"/>
                      </a:lnTo>
                      <a:lnTo>
                        <a:pt x="2464" y="1049"/>
                      </a:lnTo>
                      <a:lnTo>
                        <a:pt x="2481" y="1023"/>
                      </a:lnTo>
                      <a:lnTo>
                        <a:pt x="2500" y="993"/>
                      </a:lnTo>
                      <a:lnTo>
                        <a:pt x="2511" y="976"/>
                      </a:lnTo>
                      <a:lnTo>
                        <a:pt x="2519" y="957"/>
                      </a:lnTo>
                      <a:lnTo>
                        <a:pt x="2522" y="950"/>
                      </a:lnTo>
                      <a:lnTo>
                        <a:pt x="2524" y="946"/>
                      </a:lnTo>
                      <a:lnTo>
                        <a:pt x="2524" y="939"/>
                      </a:lnTo>
                      <a:lnTo>
                        <a:pt x="2521" y="938"/>
                      </a:lnTo>
                      <a:lnTo>
                        <a:pt x="2519" y="938"/>
                      </a:lnTo>
                      <a:lnTo>
                        <a:pt x="2516" y="936"/>
                      </a:lnTo>
                      <a:lnTo>
                        <a:pt x="2513" y="936"/>
                      </a:lnTo>
                      <a:lnTo>
                        <a:pt x="2509" y="934"/>
                      </a:lnTo>
                      <a:lnTo>
                        <a:pt x="2498" y="934"/>
                      </a:lnTo>
                      <a:lnTo>
                        <a:pt x="2490" y="936"/>
                      </a:lnTo>
                      <a:lnTo>
                        <a:pt x="2481" y="939"/>
                      </a:lnTo>
                      <a:lnTo>
                        <a:pt x="2479" y="939"/>
                      </a:lnTo>
                      <a:lnTo>
                        <a:pt x="2470" y="942"/>
                      </a:lnTo>
                      <a:lnTo>
                        <a:pt x="2470" y="938"/>
                      </a:lnTo>
                      <a:lnTo>
                        <a:pt x="2465" y="933"/>
                      </a:lnTo>
                      <a:lnTo>
                        <a:pt x="2462" y="933"/>
                      </a:lnTo>
                      <a:lnTo>
                        <a:pt x="2457" y="936"/>
                      </a:lnTo>
                      <a:lnTo>
                        <a:pt x="2451" y="938"/>
                      </a:lnTo>
                      <a:lnTo>
                        <a:pt x="2451" y="936"/>
                      </a:lnTo>
                      <a:lnTo>
                        <a:pt x="2454" y="933"/>
                      </a:lnTo>
                      <a:lnTo>
                        <a:pt x="2441" y="938"/>
                      </a:lnTo>
                      <a:lnTo>
                        <a:pt x="2427" y="946"/>
                      </a:lnTo>
                      <a:lnTo>
                        <a:pt x="2413" y="955"/>
                      </a:lnTo>
                      <a:lnTo>
                        <a:pt x="2400" y="966"/>
                      </a:lnTo>
                      <a:lnTo>
                        <a:pt x="2388" y="979"/>
                      </a:lnTo>
                      <a:lnTo>
                        <a:pt x="2359" y="995"/>
                      </a:lnTo>
                      <a:lnTo>
                        <a:pt x="2356" y="995"/>
                      </a:lnTo>
                      <a:lnTo>
                        <a:pt x="2354" y="996"/>
                      </a:lnTo>
                      <a:lnTo>
                        <a:pt x="2351" y="998"/>
                      </a:lnTo>
                      <a:lnTo>
                        <a:pt x="2350" y="999"/>
                      </a:lnTo>
                      <a:lnTo>
                        <a:pt x="2348" y="999"/>
                      </a:lnTo>
                      <a:lnTo>
                        <a:pt x="2346" y="1001"/>
                      </a:lnTo>
                      <a:lnTo>
                        <a:pt x="2345" y="1001"/>
                      </a:lnTo>
                      <a:lnTo>
                        <a:pt x="2343" y="1003"/>
                      </a:lnTo>
                      <a:lnTo>
                        <a:pt x="2315" y="1023"/>
                      </a:lnTo>
                      <a:lnTo>
                        <a:pt x="2297" y="1036"/>
                      </a:lnTo>
                      <a:lnTo>
                        <a:pt x="2289" y="1042"/>
                      </a:lnTo>
                      <a:lnTo>
                        <a:pt x="2283" y="1045"/>
                      </a:lnTo>
                      <a:lnTo>
                        <a:pt x="2267" y="1056"/>
                      </a:lnTo>
                      <a:lnTo>
                        <a:pt x="2250" y="1072"/>
                      </a:lnTo>
                      <a:lnTo>
                        <a:pt x="2218" y="1099"/>
                      </a:lnTo>
                      <a:lnTo>
                        <a:pt x="2213" y="1102"/>
                      </a:lnTo>
                      <a:lnTo>
                        <a:pt x="2209" y="1107"/>
                      </a:lnTo>
                      <a:lnTo>
                        <a:pt x="2171" y="1139"/>
                      </a:lnTo>
                      <a:lnTo>
                        <a:pt x="2126" y="1175"/>
                      </a:lnTo>
                      <a:lnTo>
                        <a:pt x="2080" y="1212"/>
                      </a:lnTo>
                      <a:lnTo>
                        <a:pt x="2079" y="1212"/>
                      </a:lnTo>
                      <a:lnTo>
                        <a:pt x="2072" y="1228"/>
                      </a:lnTo>
                      <a:lnTo>
                        <a:pt x="2066" y="1242"/>
                      </a:lnTo>
                      <a:lnTo>
                        <a:pt x="2060" y="1239"/>
                      </a:lnTo>
                      <a:lnTo>
                        <a:pt x="2057" y="1235"/>
                      </a:lnTo>
                      <a:lnTo>
                        <a:pt x="2052" y="1232"/>
                      </a:lnTo>
                      <a:lnTo>
                        <a:pt x="2039" y="1242"/>
                      </a:lnTo>
                      <a:lnTo>
                        <a:pt x="2026" y="1250"/>
                      </a:lnTo>
                      <a:lnTo>
                        <a:pt x="1996" y="1270"/>
                      </a:lnTo>
                      <a:lnTo>
                        <a:pt x="1962" y="1291"/>
                      </a:lnTo>
                      <a:lnTo>
                        <a:pt x="1935" y="1302"/>
                      </a:lnTo>
                      <a:lnTo>
                        <a:pt x="1903" y="1313"/>
                      </a:lnTo>
                      <a:lnTo>
                        <a:pt x="1867" y="1323"/>
                      </a:lnTo>
                      <a:lnTo>
                        <a:pt x="1851" y="1326"/>
                      </a:lnTo>
                      <a:lnTo>
                        <a:pt x="1833" y="1327"/>
                      </a:lnTo>
                      <a:lnTo>
                        <a:pt x="1816" y="1327"/>
                      </a:lnTo>
                      <a:lnTo>
                        <a:pt x="1810" y="1329"/>
                      </a:lnTo>
                      <a:lnTo>
                        <a:pt x="1791" y="1329"/>
                      </a:lnTo>
                      <a:lnTo>
                        <a:pt x="1786" y="1327"/>
                      </a:lnTo>
                      <a:lnTo>
                        <a:pt x="1775" y="1327"/>
                      </a:lnTo>
                      <a:lnTo>
                        <a:pt x="1768" y="1326"/>
                      </a:lnTo>
                      <a:lnTo>
                        <a:pt x="1760" y="1326"/>
                      </a:lnTo>
                      <a:lnTo>
                        <a:pt x="1753" y="1324"/>
                      </a:lnTo>
                      <a:lnTo>
                        <a:pt x="1749" y="1324"/>
                      </a:lnTo>
                      <a:lnTo>
                        <a:pt x="1746" y="1323"/>
                      </a:lnTo>
                      <a:lnTo>
                        <a:pt x="1741" y="1323"/>
                      </a:lnTo>
                      <a:lnTo>
                        <a:pt x="1738" y="1321"/>
                      </a:lnTo>
                      <a:lnTo>
                        <a:pt x="1734" y="1319"/>
                      </a:lnTo>
                      <a:lnTo>
                        <a:pt x="1730" y="1319"/>
                      </a:lnTo>
                      <a:lnTo>
                        <a:pt x="1718" y="1316"/>
                      </a:lnTo>
                      <a:lnTo>
                        <a:pt x="1707" y="1313"/>
                      </a:lnTo>
                      <a:lnTo>
                        <a:pt x="1661" y="1166"/>
                      </a:lnTo>
                      <a:lnTo>
                        <a:pt x="1639" y="1159"/>
                      </a:lnTo>
                      <a:lnTo>
                        <a:pt x="1651" y="1137"/>
                      </a:lnTo>
                      <a:lnTo>
                        <a:pt x="1615" y="1026"/>
                      </a:lnTo>
                      <a:lnTo>
                        <a:pt x="1602" y="1020"/>
                      </a:lnTo>
                      <a:lnTo>
                        <a:pt x="1594" y="1018"/>
                      </a:lnTo>
                      <a:lnTo>
                        <a:pt x="1593" y="1017"/>
                      </a:lnTo>
                      <a:lnTo>
                        <a:pt x="1591" y="1017"/>
                      </a:lnTo>
                      <a:lnTo>
                        <a:pt x="1589" y="1015"/>
                      </a:lnTo>
                      <a:lnTo>
                        <a:pt x="1581" y="1014"/>
                      </a:lnTo>
                      <a:lnTo>
                        <a:pt x="1580" y="1012"/>
                      </a:lnTo>
                      <a:lnTo>
                        <a:pt x="1581" y="1011"/>
                      </a:lnTo>
                      <a:lnTo>
                        <a:pt x="1581" y="1009"/>
                      </a:lnTo>
                      <a:lnTo>
                        <a:pt x="1580" y="1009"/>
                      </a:lnTo>
                      <a:lnTo>
                        <a:pt x="1580" y="1011"/>
                      </a:lnTo>
                      <a:lnTo>
                        <a:pt x="1578" y="1011"/>
                      </a:lnTo>
                      <a:lnTo>
                        <a:pt x="1580" y="1004"/>
                      </a:lnTo>
                      <a:lnTo>
                        <a:pt x="1580" y="938"/>
                      </a:lnTo>
                      <a:lnTo>
                        <a:pt x="1578" y="930"/>
                      </a:lnTo>
                      <a:lnTo>
                        <a:pt x="1578" y="925"/>
                      </a:lnTo>
                      <a:lnTo>
                        <a:pt x="1575" y="900"/>
                      </a:lnTo>
                      <a:lnTo>
                        <a:pt x="1575" y="874"/>
                      </a:lnTo>
                      <a:lnTo>
                        <a:pt x="1574" y="843"/>
                      </a:lnTo>
                      <a:lnTo>
                        <a:pt x="1572" y="813"/>
                      </a:lnTo>
                      <a:lnTo>
                        <a:pt x="1566" y="784"/>
                      </a:lnTo>
                      <a:lnTo>
                        <a:pt x="1577" y="794"/>
                      </a:lnTo>
                      <a:lnTo>
                        <a:pt x="1585" y="808"/>
                      </a:lnTo>
                      <a:lnTo>
                        <a:pt x="1589" y="825"/>
                      </a:lnTo>
                      <a:lnTo>
                        <a:pt x="1593" y="846"/>
                      </a:lnTo>
                      <a:lnTo>
                        <a:pt x="1597" y="814"/>
                      </a:lnTo>
                      <a:lnTo>
                        <a:pt x="1597" y="784"/>
                      </a:lnTo>
                      <a:lnTo>
                        <a:pt x="1596" y="770"/>
                      </a:lnTo>
                      <a:lnTo>
                        <a:pt x="1593" y="757"/>
                      </a:lnTo>
                      <a:lnTo>
                        <a:pt x="1591" y="755"/>
                      </a:lnTo>
                      <a:lnTo>
                        <a:pt x="1591" y="752"/>
                      </a:lnTo>
                      <a:lnTo>
                        <a:pt x="1589" y="751"/>
                      </a:lnTo>
                      <a:lnTo>
                        <a:pt x="1588" y="748"/>
                      </a:lnTo>
                      <a:lnTo>
                        <a:pt x="1588" y="746"/>
                      </a:lnTo>
                      <a:lnTo>
                        <a:pt x="1586" y="748"/>
                      </a:lnTo>
                      <a:lnTo>
                        <a:pt x="1581" y="749"/>
                      </a:lnTo>
                      <a:lnTo>
                        <a:pt x="1575" y="752"/>
                      </a:lnTo>
                      <a:lnTo>
                        <a:pt x="1570" y="755"/>
                      </a:lnTo>
                      <a:lnTo>
                        <a:pt x="1532" y="779"/>
                      </a:lnTo>
                      <a:lnTo>
                        <a:pt x="1498" y="805"/>
                      </a:lnTo>
                      <a:lnTo>
                        <a:pt x="1450" y="827"/>
                      </a:lnTo>
                      <a:lnTo>
                        <a:pt x="1410" y="844"/>
                      </a:lnTo>
                      <a:lnTo>
                        <a:pt x="1372" y="863"/>
                      </a:lnTo>
                      <a:lnTo>
                        <a:pt x="1308" y="896"/>
                      </a:lnTo>
                      <a:lnTo>
                        <a:pt x="1244" y="931"/>
                      </a:lnTo>
                      <a:lnTo>
                        <a:pt x="1216" y="949"/>
                      </a:lnTo>
                      <a:lnTo>
                        <a:pt x="1189" y="965"/>
                      </a:lnTo>
                      <a:lnTo>
                        <a:pt x="1175" y="973"/>
                      </a:lnTo>
                      <a:lnTo>
                        <a:pt x="1171" y="974"/>
                      </a:lnTo>
                      <a:lnTo>
                        <a:pt x="1170" y="976"/>
                      </a:lnTo>
                      <a:lnTo>
                        <a:pt x="1163" y="979"/>
                      </a:lnTo>
                      <a:lnTo>
                        <a:pt x="1141" y="992"/>
                      </a:lnTo>
                      <a:lnTo>
                        <a:pt x="1125" y="998"/>
                      </a:lnTo>
                      <a:lnTo>
                        <a:pt x="1119" y="1003"/>
                      </a:lnTo>
                      <a:lnTo>
                        <a:pt x="996" y="1060"/>
                      </a:lnTo>
                      <a:lnTo>
                        <a:pt x="913" y="1096"/>
                      </a:lnTo>
                      <a:lnTo>
                        <a:pt x="745" y="1166"/>
                      </a:lnTo>
                      <a:lnTo>
                        <a:pt x="573" y="1232"/>
                      </a:lnTo>
                      <a:lnTo>
                        <a:pt x="395" y="1299"/>
                      </a:lnTo>
                      <a:lnTo>
                        <a:pt x="373" y="1308"/>
                      </a:lnTo>
                      <a:lnTo>
                        <a:pt x="353" y="1316"/>
                      </a:lnTo>
                      <a:lnTo>
                        <a:pt x="332" y="1321"/>
                      </a:lnTo>
                      <a:lnTo>
                        <a:pt x="313" y="1324"/>
                      </a:lnTo>
                      <a:lnTo>
                        <a:pt x="300" y="1326"/>
                      </a:lnTo>
                      <a:lnTo>
                        <a:pt x="289" y="1326"/>
                      </a:lnTo>
                      <a:lnTo>
                        <a:pt x="266" y="1324"/>
                      </a:lnTo>
                      <a:lnTo>
                        <a:pt x="242" y="1319"/>
                      </a:lnTo>
                      <a:lnTo>
                        <a:pt x="210" y="1307"/>
                      </a:lnTo>
                      <a:lnTo>
                        <a:pt x="178" y="1289"/>
                      </a:lnTo>
                      <a:lnTo>
                        <a:pt x="150" y="1266"/>
                      </a:lnTo>
                      <a:lnTo>
                        <a:pt x="123" y="1237"/>
                      </a:lnTo>
                      <a:lnTo>
                        <a:pt x="101" y="1209"/>
                      </a:lnTo>
                      <a:lnTo>
                        <a:pt x="80" y="1175"/>
                      </a:lnTo>
                      <a:lnTo>
                        <a:pt x="61" y="1139"/>
                      </a:lnTo>
                      <a:lnTo>
                        <a:pt x="49" y="1102"/>
                      </a:lnTo>
                      <a:lnTo>
                        <a:pt x="44" y="1088"/>
                      </a:lnTo>
                      <a:lnTo>
                        <a:pt x="41" y="1072"/>
                      </a:lnTo>
                      <a:lnTo>
                        <a:pt x="7" y="1018"/>
                      </a:lnTo>
                      <a:lnTo>
                        <a:pt x="0" y="1004"/>
                      </a:lnTo>
                      <a:lnTo>
                        <a:pt x="49" y="955"/>
                      </a:lnTo>
                      <a:lnTo>
                        <a:pt x="60" y="946"/>
                      </a:lnTo>
                      <a:lnTo>
                        <a:pt x="76" y="930"/>
                      </a:lnTo>
                      <a:lnTo>
                        <a:pt x="88" y="914"/>
                      </a:lnTo>
                      <a:lnTo>
                        <a:pt x="107" y="895"/>
                      </a:lnTo>
                      <a:lnTo>
                        <a:pt x="133" y="873"/>
                      </a:lnTo>
                      <a:lnTo>
                        <a:pt x="161" y="851"/>
                      </a:lnTo>
                      <a:lnTo>
                        <a:pt x="194" y="827"/>
                      </a:lnTo>
                      <a:lnTo>
                        <a:pt x="229" y="805"/>
                      </a:lnTo>
                      <a:lnTo>
                        <a:pt x="262" y="782"/>
                      </a:lnTo>
                      <a:lnTo>
                        <a:pt x="296" y="763"/>
                      </a:lnTo>
                      <a:lnTo>
                        <a:pt x="326" y="744"/>
                      </a:lnTo>
                      <a:lnTo>
                        <a:pt x="353" y="729"/>
                      </a:lnTo>
                      <a:lnTo>
                        <a:pt x="391" y="710"/>
                      </a:lnTo>
                      <a:lnTo>
                        <a:pt x="699" y="564"/>
                      </a:lnTo>
                      <a:lnTo>
                        <a:pt x="736" y="545"/>
                      </a:lnTo>
                      <a:lnTo>
                        <a:pt x="809" y="510"/>
                      </a:lnTo>
                      <a:lnTo>
                        <a:pt x="859" y="485"/>
                      </a:lnTo>
                      <a:lnTo>
                        <a:pt x="874" y="477"/>
                      </a:lnTo>
                      <a:lnTo>
                        <a:pt x="888" y="470"/>
                      </a:lnTo>
                      <a:lnTo>
                        <a:pt x="889" y="469"/>
                      </a:lnTo>
                      <a:lnTo>
                        <a:pt x="893" y="467"/>
                      </a:lnTo>
                      <a:lnTo>
                        <a:pt x="894" y="466"/>
                      </a:lnTo>
                      <a:lnTo>
                        <a:pt x="894" y="467"/>
                      </a:lnTo>
                      <a:lnTo>
                        <a:pt x="897" y="470"/>
                      </a:lnTo>
                      <a:lnTo>
                        <a:pt x="894" y="464"/>
                      </a:lnTo>
                      <a:lnTo>
                        <a:pt x="896" y="466"/>
                      </a:lnTo>
                      <a:lnTo>
                        <a:pt x="897" y="464"/>
                      </a:lnTo>
                      <a:lnTo>
                        <a:pt x="901" y="462"/>
                      </a:lnTo>
                      <a:lnTo>
                        <a:pt x="905" y="459"/>
                      </a:lnTo>
                      <a:lnTo>
                        <a:pt x="929" y="445"/>
                      </a:lnTo>
                      <a:lnTo>
                        <a:pt x="951" y="431"/>
                      </a:lnTo>
                      <a:lnTo>
                        <a:pt x="973" y="418"/>
                      </a:lnTo>
                      <a:lnTo>
                        <a:pt x="1062" y="371"/>
                      </a:lnTo>
                      <a:lnTo>
                        <a:pt x="1151" y="328"/>
                      </a:lnTo>
                      <a:lnTo>
                        <a:pt x="1201" y="306"/>
                      </a:lnTo>
                      <a:lnTo>
                        <a:pt x="1277" y="274"/>
                      </a:lnTo>
                      <a:lnTo>
                        <a:pt x="1315" y="260"/>
                      </a:lnTo>
                      <a:lnTo>
                        <a:pt x="1353" y="244"/>
                      </a:lnTo>
                      <a:lnTo>
                        <a:pt x="1429" y="215"/>
                      </a:lnTo>
                      <a:lnTo>
                        <a:pt x="203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6" name="Freeform 12"/>
                <p:cNvSpPr>
                  <a:spLocks/>
                </p:cNvSpPr>
                <p:nvPr/>
              </p:nvSpPr>
              <p:spPr bwMode="auto">
                <a:xfrm>
                  <a:off x="4133851" y="2332038"/>
                  <a:ext cx="366713" cy="142875"/>
                </a:xfrm>
                <a:custGeom>
                  <a:avLst/>
                  <a:gdLst/>
                  <a:ahLst/>
                  <a:cxnLst>
                    <a:cxn ang="0">
                      <a:pos x="231" y="0"/>
                    </a:cxn>
                    <a:cxn ang="0">
                      <a:pos x="221" y="19"/>
                    </a:cxn>
                    <a:cxn ang="0">
                      <a:pos x="218" y="28"/>
                    </a:cxn>
                    <a:cxn ang="0">
                      <a:pos x="213" y="38"/>
                    </a:cxn>
                    <a:cxn ang="0">
                      <a:pos x="204" y="54"/>
                    </a:cxn>
                    <a:cxn ang="0">
                      <a:pos x="201" y="58"/>
                    </a:cxn>
                    <a:cxn ang="0">
                      <a:pos x="199" y="61"/>
                    </a:cxn>
                    <a:cxn ang="0">
                      <a:pos x="196" y="65"/>
                    </a:cxn>
                    <a:cxn ang="0">
                      <a:pos x="194" y="68"/>
                    </a:cxn>
                    <a:cxn ang="0">
                      <a:pos x="190" y="73"/>
                    </a:cxn>
                    <a:cxn ang="0">
                      <a:pos x="183" y="77"/>
                    </a:cxn>
                    <a:cxn ang="0">
                      <a:pos x="182" y="77"/>
                    </a:cxn>
                    <a:cxn ang="0">
                      <a:pos x="182" y="79"/>
                    </a:cxn>
                    <a:cxn ang="0">
                      <a:pos x="179" y="80"/>
                    </a:cxn>
                    <a:cxn ang="0">
                      <a:pos x="175" y="80"/>
                    </a:cxn>
                    <a:cxn ang="0">
                      <a:pos x="174" y="82"/>
                    </a:cxn>
                    <a:cxn ang="0">
                      <a:pos x="172" y="82"/>
                    </a:cxn>
                    <a:cxn ang="0">
                      <a:pos x="158" y="87"/>
                    </a:cxn>
                    <a:cxn ang="0">
                      <a:pos x="150" y="87"/>
                    </a:cxn>
                    <a:cxn ang="0">
                      <a:pos x="144" y="88"/>
                    </a:cxn>
                    <a:cxn ang="0">
                      <a:pos x="136" y="90"/>
                    </a:cxn>
                    <a:cxn ang="0">
                      <a:pos x="114" y="90"/>
                    </a:cxn>
                    <a:cxn ang="0">
                      <a:pos x="98" y="87"/>
                    </a:cxn>
                    <a:cxn ang="0">
                      <a:pos x="76" y="82"/>
                    </a:cxn>
                    <a:cxn ang="0">
                      <a:pos x="52" y="77"/>
                    </a:cxn>
                    <a:cxn ang="0">
                      <a:pos x="27" y="69"/>
                    </a:cxn>
                    <a:cxn ang="0">
                      <a:pos x="0" y="63"/>
                    </a:cxn>
                    <a:cxn ang="0">
                      <a:pos x="69" y="36"/>
                    </a:cxn>
                    <a:cxn ang="0">
                      <a:pos x="107" y="23"/>
                    </a:cxn>
                    <a:cxn ang="0">
                      <a:pos x="114" y="22"/>
                    </a:cxn>
                    <a:cxn ang="0">
                      <a:pos x="122" y="20"/>
                    </a:cxn>
                    <a:cxn ang="0">
                      <a:pos x="128" y="17"/>
                    </a:cxn>
                    <a:cxn ang="0">
                      <a:pos x="148" y="12"/>
                    </a:cxn>
                    <a:cxn ang="0">
                      <a:pos x="160" y="9"/>
                    </a:cxn>
                    <a:cxn ang="0">
                      <a:pos x="177" y="9"/>
                    </a:cxn>
                    <a:cxn ang="0">
                      <a:pos x="183" y="8"/>
                    </a:cxn>
                    <a:cxn ang="0">
                      <a:pos x="190" y="8"/>
                    </a:cxn>
                    <a:cxn ang="0">
                      <a:pos x="209" y="4"/>
                    </a:cxn>
                    <a:cxn ang="0">
                      <a:pos x="220" y="1"/>
                    </a:cxn>
                    <a:cxn ang="0">
                      <a:pos x="231" y="0"/>
                    </a:cxn>
                  </a:cxnLst>
                  <a:rect l="0" t="0" r="r" b="b"/>
                  <a:pathLst>
                    <a:path w="231" h="90">
                      <a:moveTo>
                        <a:pt x="231" y="0"/>
                      </a:moveTo>
                      <a:lnTo>
                        <a:pt x="221" y="19"/>
                      </a:lnTo>
                      <a:lnTo>
                        <a:pt x="218" y="28"/>
                      </a:lnTo>
                      <a:lnTo>
                        <a:pt x="213" y="38"/>
                      </a:lnTo>
                      <a:lnTo>
                        <a:pt x="204" y="54"/>
                      </a:lnTo>
                      <a:lnTo>
                        <a:pt x="201" y="58"/>
                      </a:lnTo>
                      <a:lnTo>
                        <a:pt x="199" y="61"/>
                      </a:lnTo>
                      <a:lnTo>
                        <a:pt x="196" y="65"/>
                      </a:lnTo>
                      <a:lnTo>
                        <a:pt x="194" y="68"/>
                      </a:lnTo>
                      <a:lnTo>
                        <a:pt x="190" y="73"/>
                      </a:lnTo>
                      <a:lnTo>
                        <a:pt x="183" y="77"/>
                      </a:lnTo>
                      <a:lnTo>
                        <a:pt x="182" y="77"/>
                      </a:lnTo>
                      <a:lnTo>
                        <a:pt x="182" y="79"/>
                      </a:lnTo>
                      <a:lnTo>
                        <a:pt x="179" y="80"/>
                      </a:lnTo>
                      <a:lnTo>
                        <a:pt x="175" y="80"/>
                      </a:lnTo>
                      <a:lnTo>
                        <a:pt x="174" y="82"/>
                      </a:lnTo>
                      <a:lnTo>
                        <a:pt x="172" y="82"/>
                      </a:lnTo>
                      <a:lnTo>
                        <a:pt x="158" y="87"/>
                      </a:lnTo>
                      <a:lnTo>
                        <a:pt x="150" y="87"/>
                      </a:lnTo>
                      <a:lnTo>
                        <a:pt x="144" y="88"/>
                      </a:lnTo>
                      <a:lnTo>
                        <a:pt x="136" y="90"/>
                      </a:lnTo>
                      <a:lnTo>
                        <a:pt x="114" y="90"/>
                      </a:lnTo>
                      <a:lnTo>
                        <a:pt x="98" y="87"/>
                      </a:lnTo>
                      <a:lnTo>
                        <a:pt x="76" y="82"/>
                      </a:lnTo>
                      <a:lnTo>
                        <a:pt x="52" y="77"/>
                      </a:lnTo>
                      <a:lnTo>
                        <a:pt x="27" y="69"/>
                      </a:lnTo>
                      <a:lnTo>
                        <a:pt x="0" y="63"/>
                      </a:lnTo>
                      <a:lnTo>
                        <a:pt x="69" y="36"/>
                      </a:lnTo>
                      <a:lnTo>
                        <a:pt x="107" y="23"/>
                      </a:lnTo>
                      <a:lnTo>
                        <a:pt x="114" y="22"/>
                      </a:lnTo>
                      <a:lnTo>
                        <a:pt x="122" y="20"/>
                      </a:lnTo>
                      <a:lnTo>
                        <a:pt x="128" y="17"/>
                      </a:lnTo>
                      <a:lnTo>
                        <a:pt x="148" y="12"/>
                      </a:lnTo>
                      <a:lnTo>
                        <a:pt x="160" y="9"/>
                      </a:lnTo>
                      <a:lnTo>
                        <a:pt x="177" y="9"/>
                      </a:lnTo>
                      <a:lnTo>
                        <a:pt x="183" y="8"/>
                      </a:lnTo>
                      <a:lnTo>
                        <a:pt x="190" y="8"/>
                      </a:lnTo>
                      <a:lnTo>
                        <a:pt x="209" y="4"/>
                      </a:lnTo>
                      <a:lnTo>
                        <a:pt x="220" y="1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7" name="Freeform 13"/>
                <p:cNvSpPr>
                  <a:spLocks/>
                </p:cNvSpPr>
                <p:nvPr/>
              </p:nvSpPr>
              <p:spPr bwMode="auto">
                <a:xfrm>
                  <a:off x="3844926" y="2527300"/>
                  <a:ext cx="107950" cy="60325"/>
                </a:xfrm>
                <a:custGeom>
                  <a:avLst/>
                  <a:gdLst/>
                  <a:ahLst/>
                  <a:cxnLst>
                    <a:cxn ang="0">
                      <a:pos x="68" y="0"/>
                    </a:cxn>
                    <a:cxn ang="0">
                      <a:pos x="53" y="16"/>
                    </a:cxn>
                    <a:cxn ang="0">
                      <a:pos x="36" y="27"/>
                    </a:cxn>
                    <a:cxn ang="0">
                      <a:pos x="19" y="35"/>
                    </a:cxn>
                    <a:cxn ang="0">
                      <a:pos x="0" y="38"/>
                    </a:cxn>
                    <a:cxn ang="0">
                      <a:pos x="33" y="19"/>
                    </a:cxn>
                    <a:cxn ang="0">
                      <a:pos x="68" y="0"/>
                    </a:cxn>
                  </a:cxnLst>
                  <a:rect l="0" t="0" r="r" b="b"/>
                  <a:pathLst>
                    <a:path w="68" h="38">
                      <a:moveTo>
                        <a:pt x="68" y="0"/>
                      </a:moveTo>
                      <a:lnTo>
                        <a:pt x="53" y="16"/>
                      </a:lnTo>
                      <a:lnTo>
                        <a:pt x="36" y="27"/>
                      </a:lnTo>
                      <a:lnTo>
                        <a:pt x="19" y="35"/>
                      </a:lnTo>
                      <a:lnTo>
                        <a:pt x="0" y="38"/>
                      </a:lnTo>
                      <a:lnTo>
                        <a:pt x="33" y="19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8" name="Freeform 14"/>
                <p:cNvSpPr>
                  <a:spLocks/>
                </p:cNvSpPr>
                <p:nvPr/>
              </p:nvSpPr>
              <p:spPr bwMode="auto">
                <a:xfrm>
                  <a:off x="5275263" y="2776538"/>
                  <a:ext cx="112713" cy="184150"/>
                </a:xfrm>
                <a:custGeom>
                  <a:avLst/>
                  <a:gdLst/>
                  <a:ahLst/>
                  <a:cxnLst>
                    <a:cxn ang="0">
                      <a:pos x="69" y="0"/>
                    </a:cxn>
                    <a:cxn ang="0">
                      <a:pos x="71" y="0"/>
                    </a:cxn>
                    <a:cxn ang="0">
                      <a:pos x="58" y="35"/>
                    </a:cxn>
                    <a:cxn ang="0">
                      <a:pos x="42" y="65"/>
                    </a:cxn>
                    <a:cxn ang="0">
                      <a:pos x="23" y="92"/>
                    </a:cxn>
                    <a:cxn ang="0">
                      <a:pos x="0" y="116"/>
                    </a:cxn>
                    <a:cxn ang="0">
                      <a:pos x="3" y="103"/>
                    </a:cxn>
                    <a:cxn ang="0">
                      <a:pos x="9" y="81"/>
                    </a:cxn>
                    <a:cxn ang="0">
                      <a:pos x="12" y="71"/>
                    </a:cxn>
                    <a:cxn ang="0">
                      <a:pos x="20" y="51"/>
                    </a:cxn>
                    <a:cxn ang="0">
                      <a:pos x="28" y="35"/>
                    </a:cxn>
                    <a:cxn ang="0">
                      <a:pos x="30" y="30"/>
                    </a:cxn>
                    <a:cxn ang="0">
                      <a:pos x="33" y="27"/>
                    </a:cxn>
                    <a:cxn ang="0">
                      <a:pos x="34" y="24"/>
                    </a:cxn>
                    <a:cxn ang="0">
                      <a:pos x="38" y="21"/>
                    </a:cxn>
                    <a:cxn ang="0">
                      <a:pos x="42" y="14"/>
                    </a:cxn>
                    <a:cxn ang="0">
                      <a:pos x="47" y="10"/>
                    </a:cxn>
                    <a:cxn ang="0">
                      <a:pos x="52" y="6"/>
                    </a:cxn>
                    <a:cxn ang="0">
                      <a:pos x="58" y="3"/>
                    </a:cxn>
                    <a:cxn ang="0">
                      <a:pos x="65" y="2"/>
                    </a:cxn>
                    <a:cxn ang="0">
                      <a:pos x="69" y="0"/>
                    </a:cxn>
                  </a:cxnLst>
                  <a:rect l="0" t="0" r="r" b="b"/>
                  <a:pathLst>
                    <a:path w="71" h="116">
                      <a:moveTo>
                        <a:pt x="69" y="0"/>
                      </a:moveTo>
                      <a:lnTo>
                        <a:pt x="71" y="0"/>
                      </a:lnTo>
                      <a:lnTo>
                        <a:pt x="58" y="35"/>
                      </a:lnTo>
                      <a:lnTo>
                        <a:pt x="42" y="65"/>
                      </a:lnTo>
                      <a:lnTo>
                        <a:pt x="23" y="92"/>
                      </a:lnTo>
                      <a:lnTo>
                        <a:pt x="0" y="116"/>
                      </a:lnTo>
                      <a:lnTo>
                        <a:pt x="3" y="103"/>
                      </a:lnTo>
                      <a:lnTo>
                        <a:pt x="9" y="81"/>
                      </a:lnTo>
                      <a:lnTo>
                        <a:pt x="12" y="71"/>
                      </a:lnTo>
                      <a:lnTo>
                        <a:pt x="20" y="51"/>
                      </a:lnTo>
                      <a:lnTo>
                        <a:pt x="28" y="35"/>
                      </a:lnTo>
                      <a:lnTo>
                        <a:pt x="30" y="30"/>
                      </a:lnTo>
                      <a:lnTo>
                        <a:pt x="33" y="27"/>
                      </a:lnTo>
                      <a:lnTo>
                        <a:pt x="34" y="24"/>
                      </a:lnTo>
                      <a:lnTo>
                        <a:pt x="38" y="21"/>
                      </a:lnTo>
                      <a:lnTo>
                        <a:pt x="42" y="14"/>
                      </a:lnTo>
                      <a:lnTo>
                        <a:pt x="47" y="10"/>
                      </a:lnTo>
                      <a:lnTo>
                        <a:pt x="52" y="6"/>
                      </a:lnTo>
                      <a:lnTo>
                        <a:pt x="58" y="3"/>
                      </a:lnTo>
                      <a:lnTo>
                        <a:pt x="65" y="2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9" name="Freeform 15"/>
                <p:cNvSpPr>
                  <a:spLocks noEditPoints="1"/>
                </p:cNvSpPr>
                <p:nvPr/>
              </p:nvSpPr>
              <p:spPr bwMode="auto">
                <a:xfrm>
                  <a:off x="2606676" y="2155825"/>
                  <a:ext cx="2740025" cy="1646238"/>
                </a:xfrm>
                <a:custGeom>
                  <a:avLst/>
                  <a:gdLst/>
                  <a:ahLst/>
                  <a:cxnLst>
                    <a:cxn ang="0">
                      <a:pos x="765" y="690"/>
                    </a:cxn>
                    <a:cxn ang="0">
                      <a:pos x="1107" y="570"/>
                    </a:cxn>
                    <a:cxn ang="0">
                      <a:pos x="1090" y="586"/>
                    </a:cxn>
                    <a:cxn ang="0">
                      <a:pos x="1109" y="586"/>
                    </a:cxn>
                    <a:cxn ang="0">
                      <a:pos x="1631" y="0"/>
                    </a:cxn>
                    <a:cxn ang="0">
                      <a:pos x="1657" y="96"/>
                    </a:cxn>
                    <a:cxn ang="0">
                      <a:pos x="1655" y="158"/>
                    </a:cxn>
                    <a:cxn ang="0">
                      <a:pos x="1609" y="33"/>
                    </a:cxn>
                    <a:cxn ang="0">
                      <a:pos x="1601" y="44"/>
                    </a:cxn>
                    <a:cxn ang="0">
                      <a:pos x="1617" y="111"/>
                    </a:cxn>
                    <a:cxn ang="0">
                      <a:pos x="1700" y="241"/>
                    </a:cxn>
                    <a:cxn ang="0">
                      <a:pos x="1725" y="351"/>
                    </a:cxn>
                    <a:cxn ang="0">
                      <a:pos x="1660" y="451"/>
                    </a:cxn>
                    <a:cxn ang="0">
                      <a:pos x="1603" y="554"/>
                    </a:cxn>
                    <a:cxn ang="0">
                      <a:pos x="1570" y="570"/>
                    </a:cxn>
                    <a:cxn ang="0">
                      <a:pos x="1438" y="605"/>
                    </a:cxn>
                    <a:cxn ang="0">
                      <a:pos x="1397" y="611"/>
                    </a:cxn>
                    <a:cxn ang="0">
                      <a:pos x="1377" y="618"/>
                    </a:cxn>
                    <a:cxn ang="0">
                      <a:pos x="1297" y="648"/>
                    </a:cxn>
                    <a:cxn ang="0">
                      <a:pos x="1253" y="646"/>
                    </a:cxn>
                    <a:cxn ang="0">
                      <a:pos x="1225" y="652"/>
                    </a:cxn>
                    <a:cxn ang="0">
                      <a:pos x="1158" y="668"/>
                    </a:cxn>
                    <a:cxn ang="0">
                      <a:pos x="1098" y="709"/>
                    </a:cxn>
                    <a:cxn ang="0">
                      <a:pos x="1011" y="752"/>
                    </a:cxn>
                    <a:cxn ang="0">
                      <a:pos x="911" y="822"/>
                    </a:cxn>
                    <a:cxn ang="0">
                      <a:pos x="772" y="906"/>
                    </a:cxn>
                    <a:cxn ang="0">
                      <a:pos x="756" y="885"/>
                    </a:cxn>
                    <a:cxn ang="0">
                      <a:pos x="589" y="977"/>
                    </a:cxn>
                    <a:cxn ang="0">
                      <a:pos x="431" y="1025"/>
                    </a:cxn>
                    <a:cxn ang="0">
                      <a:pos x="380" y="1033"/>
                    </a:cxn>
                    <a:cxn ang="0">
                      <a:pos x="342" y="1036"/>
                    </a:cxn>
                    <a:cxn ang="0">
                      <a:pos x="154" y="907"/>
                    </a:cxn>
                    <a:cxn ang="0">
                      <a:pos x="13" y="781"/>
                    </a:cxn>
                    <a:cxn ang="0">
                      <a:pos x="4" y="740"/>
                    </a:cxn>
                    <a:cxn ang="0">
                      <a:pos x="5" y="705"/>
                    </a:cxn>
                    <a:cxn ang="0">
                      <a:pos x="43" y="625"/>
                    </a:cxn>
                    <a:cxn ang="0">
                      <a:pos x="95" y="570"/>
                    </a:cxn>
                    <a:cxn ang="0">
                      <a:pos x="274" y="475"/>
                    </a:cxn>
                    <a:cxn ang="0">
                      <a:pos x="518" y="399"/>
                    </a:cxn>
                    <a:cxn ang="0">
                      <a:pos x="580" y="382"/>
                    </a:cxn>
                    <a:cxn ang="0">
                      <a:pos x="639" y="358"/>
                    </a:cxn>
                    <a:cxn ang="0">
                      <a:pos x="737" y="310"/>
                    </a:cxn>
                    <a:cxn ang="0">
                      <a:pos x="789" y="277"/>
                    </a:cxn>
                    <a:cxn ang="0">
                      <a:pos x="1015" y="201"/>
                    </a:cxn>
                    <a:cxn ang="0">
                      <a:pos x="1106" y="214"/>
                    </a:cxn>
                    <a:cxn ang="0">
                      <a:pos x="1152" y="199"/>
                    </a:cxn>
                    <a:cxn ang="0">
                      <a:pos x="1169" y="177"/>
                    </a:cxn>
                    <a:cxn ang="0">
                      <a:pos x="1329" y="88"/>
                    </a:cxn>
                    <a:cxn ang="0">
                      <a:pos x="1446" y="57"/>
                    </a:cxn>
                    <a:cxn ang="0">
                      <a:pos x="1427" y="81"/>
                    </a:cxn>
                    <a:cxn ang="0">
                      <a:pos x="1397" y="93"/>
                    </a:cxn>
                    <a:cxn ang="0">
                      <a:pos x="1354" y="104"/>
                    </a:cxn>
                    <a:cxn ang="0">
                      <a:pos x="1389" y="114"/>
                    </a:cxn>
                    <a:cxn ang="0">
                      <a:pos x="1489" y="85"/>
                    </a:cxn>
                    <a:cxn ang="0">
                      <a:pos x="1467" y="60"/>
                    </a:cxn>
                  </a:cxnLst>
                  <a:rect l="0" t="0" r="r" b="b"/>
                  <a:pathLst>
                    <a:path w="1726" h="1037">
                      <a:moveTo>
                        <a:pt x="1148" y="671"/>
                      </a:moveTo>
                      <a:lnTo>
                        <a:pt x="1148" y="673"/>
                      </a:lnTo>
                      <a:lnTo>
                        <a:pt x="1147" y="673"/>
                      </a:lnTo>
                      <a:lnTo>
                        <a:pt x="1148" y="671"/>
                      </a:lnTo>
                      <a:close/>
                      <a:moveTo>
                        <a:pt x="822" y="657"/>
                      </a:moveTo>
                      <a:lnTo>
                        <a:pt x="765" y="690"/>
                      </a:lnTo>
                      <a:lnTo>
                        <a:pt x="795" y="675"/>
                      </a:lnTo>
                      <a:lnTo>
                        <a:pt x="822" y="657"/>
                      </a:lnTo>
                      <a:close/>
                      <a:moveTo>
                        <a:pt x="1110" y="564"/>
                      </a:moveTo>
                      <a:lnTo>
                        <a:pt x="1109" y="565"/>
                      </a:lnTo>
                      <a:lnTo>
                        <a:pt x="1109" y="567"/>
                      </a:lnTo>
                      <a:lnTo>
                        <a:pt x="1107" y="570"/>
                      </a:lnTo>
                      <a:lnTo>
                        <a:pt x="1103" y="575"/>
                      </a:lnTo>
                      <a:lnTo>
                        <a:pt x="1090" y="573"/>
                      </a:lnTo>
                      <a:lnTo>
                        <a:pt x="1077" y="567"/>
                      </a:lnTo>
                      <a:lnTo>
                        <a:pt x="1082" y="575"/>
                      </a:lnTo>
                      <a:lnTo>
                        <a:pt x="1087" y="581"/>
                      </a:lnTo>
                      <a:lnTo>
                        <a:pt x="1090" y="586"/>
                      </a:lnTo>
                      <a:lnTo>
                        <a:pt x="1095" y="592"/>
                      </a:lnTo>
                      <a:lnTo>
                        <a:pt x="1107" y="605"/>
                      </a:lnTo>
                      <a:lnTo>
                        <a:pt x="1109" y="605"/>
                      </a:lnTo>
                      <a:lnTo>
                        <a:pt x="1110" y="602"/>
                      </a:lnTo>
                      <a:lnTo>
                        <a:pt x="1110" y="595"/>
                      </a:lnTo>
                      <a:lnTo>
                        <a:pt x="1109" y="586"/>
                      </a:lnTo>
                      <a:lnTo>
                        <a:pt x="1109" y="576"/>
                      </a:lnTo>
                      <a:lnTo>
                        <a:pt x="1107" y="573"/>
                      </a:lnTo>
                      <a:lnTo>
                        <a:pt x="1107" y="570"/>
                      </a:lnTo>
                      <a:lnTo>
                        <a:pt x="1114" y="564"/>
                      </a:lnTo>
                      <a:lnTo>
                        <a:pt x="1110" y="564"/>
                      </a:lnTo>
                      <a:close/>
                      <a:moveTo>
                        <a:pt x="1631" y="0"/>
                      </a:moveTo>
                      <a:lnTo>
                        <a:pt x="1606" y="22"/>
                      </a:lnTo>
                      <a:lnTo>
                        <a:pt x="1609" y="25"/>
                      </a:lnTo>
                      <a:lnTo>
                        <a:pt x="1612" y="30"/>
                      </a:lnTo>
                      <a:lnTo>
                        <a:pt x="1624" y="44"/>
                      </a:lnTo>
                      <a:lnTo>
                        <a:pt x="1639" y="66"/>
                      </a:lnTo>
                      <a:lnTo>
                        <a:pt x="1657" y="96"/>
                      </a:lnTo>
                      <a:lnTo>
                        <a:pt x="1676" y="133"/>
                      </a:lnTo>
                      <a:lnTo>
                        <a:pt x="1696" y="177"/>
                      </a:lnTo>
                      <a:lnTo>
                        <a:pt x="1698" y="204"/>
                      </a:lnTo>
                      <a:lnTo>
                        <a:pt x="1696" y="226"/>
                      </a:lnTo>
                      <a:lnTo>
                        <a:pt x="1676" y="195"/>
                      </a:lnTo>
                      <a:lnTo>
                        <a:pt x="1655" y="158"/>
                      </a:lnTo>
                      <a:lnTo>
                        <a:pt x="1635" y="117"/>
                      </a:lnTo>
                      <a:lnTo>
                        <a:pt x="1617" y="74"/>
                      </a:lnTo>
                      <a:lnTo>
                        <a:pt x="1624" y="71"/>
                      </a:lnTo>
                      <a:lnTo>
                        <a:pt x="1633" y="68"/>
                      </a:lnTo>
                      <a:lnTo>
                        <a:pt x="1619" y="47"/>
                      </a:lnTo>
                      <a:lnTo>
                        <a:pt x="1609" y="33"/>
                      </a:lnTo>
                      <a:lnTo>
                        <a:pt x="1605" y="24"/>
                      </a:lnTo>
                      <a:lnTo>
                        <a:pt x="1598" y="28"/>
                      </a:lnTo>
                      <a:lnTo>
                        <a:pt x="1593" y="31"/>
                      </a:lnTo>
                      <a:lnTo>
                        <a:pt x="1592" y="33"/>
                      </a:lnTo>
                      <a:lnTo>
                        <a:pt x="1597" y="38"/>
                      </a:lnTo>
                      <a:lnTo>
                        <a:pt x="1601" y="44"/>
                      </a:lnTo>
                      <a:lnTo>
                        <a:pt x="1608" y="52"/>
                      </a:lnTo>
                      <a:lnTo>
                        <a:pt x="1616" y="62"/>
                      </a:lnTo>
                      <a:lnTo>
                        <a:pt x="1609" y="63"/>
                      </a:lnTo>
                      <a:lnTo>
                        <a:pt x="1603" y="66"/>
                      </a:lnTo>
                      <a:lnTo>
                        <a:pt x="1598" y="68"/>
                      </a:lnTo>
                      <a:lnTo>
                        <a:pt x="1617" y="111"/>
                      </a:lnTo>
                      <a:lnTo>
                        <a:pt x="1638" y="152"/>
                      </a:lnTo>
                      <a:lnTo>
                        <a:pt x="1660" y="188"/>
                      </a:lnTo>
                      <a:lnTo>
                        <a:pt x="1682" y="218"/>
                      </a:lnTo>
                      <a:lnTo>
                        <a:pt x="1685" y="223"/>
                      </a:lnTo>
                      <a:lnTo>
                        <a:pt x="1695" y="233"/>
                      </a:lnTo>
                      <a:lnTo>
                        <a:pt x="1700" y="241"/>
                      </a:lnTo>
                      <a:lnTo>
                        <a:pt x="1711" y="252"/>
                      </a:lnTo>
                      <a:lnTo>
                        <a:pt x="1719" y="283"/>
                      </a:lnTo>
                      <a:lnTo>
                        <a:pt x="1725" y="313"/>
                      </a:lnTo>
                      <a:lnTo>
                        <a:pt x="1725" y="326"/>
                      </a:lnTo>
                      <a:lnTo>
                        <a:pt x="1726" y="340"/>
                      </a:lnTo>
                      <a:lnTo>
                        <a:pt x="1725" y="351"/>
                      </a:lnTo>
                      <a:lnTo>
                        <a:pt x="1723" y="364"/>
                      </a:lnTo>
                      <a:lnTo>
                        <a:pt x="1711" y="408"/>
                      </a:lnTo>
                      <a:lnTo>
                        <a:pt x="1696" y="413"/>
                      </a:lnTo>
                      <a:lnTo>
                        <a:pt x="1684" y="423"/>
                      </a:lnTo>
                      <a:lnTo>
                        <a:pt x="1671" y="435"/>
                      </a:lnTo>
                      <a:lnTo>
                        <a:pt x="1660" y="451"/>
                      </a:lnTo>
                      <a:lnTo>
                        <a:pt x="1650" y="469"/>
                      </a:lnTo>
                      <a:lnTo>
                        <a:pt x="1643" y="489"/>
                      </a:lnTo>
                      <a:lnTo>
                        <a:pt x="1631" y="519"/>
                      </a:lnTo>
                      <a:lnTo>
                        <a:pt x="1641" y="534"/>
                      </a:lnTo>
                      <a:lnTo>
                        <a:pt x="1624" y="545"/>
                      </a:lnTo>
                      <a:lnTo>
                        <a:pt x="1603" y="554"/>
                      </a:lnTo>
                      <a:lnTo>
                        <a:pt x="1584" y="567"/>
                      </a:lnTo>
                      <a:lnTo>
                        <a:pt x="1584" y="565"/>
                      </a:lnTo>
                      <a:lnTo>
                        <a:pt x="1579" y="565"/>
                      </a:lnTo>
                      <a:lnTo>
                        <a:pt x="1578" y="567"/>
                      </a:lnTo>
                      <a:lnTo>
                        <a:pt x="1574" y="568"/>
                      </a:lnTo>
                      <a:lnTo>
                        <a:pt x="1570" y="570"/>
                      </a:lnTo>
                      <a:lnTo>
                        <a:pt x="1557" y="576"/>
                      </a:lnTo>
                      <a:lnTo>
                        <a:pt x="1540" y="584"/>
                      </a:lnTo>
                      <a:lnTo>
                        <a:pt x="1519" y="592"/>
                      </a:lnTo>
                      <a:lnTo>
                        <a:pt x="1495" y="600"/>
                      </a:lnTo>
                      <a:lnTo>
                        <a:pt x="1472" y="605"/>
                      </a:lnTo>
                      <a:lnTo>
                        <a:pt x="1438" y="605"/>
                      </a:lnTo>
                      <a:lnTo>
                        <a:pt x="1434" y="606"/>
                      </a:lnTo>
                      <a:lnTo>
                        <a:pt x="1415" y="611"/>
                      </a:lnTo>
                      <a:lnTo>
                        <a:pt x="1396" y="614"/>
                      </a:lnTo>
                      <a:lnTo>
                        <a:pt x="1405" y="608"/>
                      </a:lnTo>
                      <a:lnTo>
                        <a:pt x="1400" y="610"/>
                      </a:lnTo>
                      <a:lnTo>
                        <a:pt x="1397" y="611"/>
                      </a:lnTo>
                      <a:lnTo>
                        <a:pt x="1392" y="611"/>
                      </a:lnTo>
                      <a:lnTo>
                        <a:pt x="1389" y="613"/>
                      </a:lnTo>
                      <a:lnTo>
                        <a:pt x="1388" y="613"/>
                      </a:lnTo>
                      <a:lnTo>
                        <a:pt x="1381" y="616"/>
                      </a:lnTo>
                      <a:lnTo>
                        <a:pt x="1378" y="616"/>
                      </a:lnTo>
                      <a:lnTo>
                        <a:pt x="1377" y="618"/>
                      </a:lnTo>
                      <a:lnTo>
                        <a:pt x="1359" y="624"/>
                      </a:lnTo>
                      <a:lnTo>
                        <a:pt x="1343" y="632"/>
                      </a:lnTo>
                      <a:lnTo>
                        <a:pt x="1308" y="651"/>
                      </a:lnTo>
                      <a:lnTo>
                        <a:pt x="1304" y="651"/>
                      </a:lnTo>
                      <a:lnTo>
                        <a:pt x="1302" y="649"/>
                      </a:lnTo>
                      <a:lnTo>
                        <a:pt x="1297" y="648"/>
                      </a:lnTo>
                      <a:lnTo>
                        <a:pt x="1294" y="646"/>
                      </a:lnTo>
                      <a:lnTo>
                        <a:pt x="1286" y="646"/>
                      </a:lnTo>
                      <a:lnTo>
                        <a:pt x="1283" y="644"/>
                      </a:lnTo>
                      <a:lnTo>
                        <a:pt x="1263" y="644"/>
                      </a:lnTo>
                      <a:lnTo>
                        <a:pt x="1258" y="646"/>
                      </a:lnTo>
                      <a:lnTo>
                        <a:pt x="1253" y="646"/>
                      </a:lnTo>
                      <a:lnTo>
                        <a:pt x="1247" y="648"/>
                      </a:lnTo>
                      <a:lnTo>
                        <a:pt x="1242" y="648"/>
                      </a:lnTo>
                      <a:lnTo>
                        <a:pt x="1237" y="649"/>
                      </a:lnTo>
                      <a:lnTo>
                        <a:pt x="1232" y="649"/>
                      </a:lnTo>
                      <a:lnTo>
                        <a:pt x="1229" y="651"/>
                      </a:lnTo>
                      <a:lnTo>
                        <a:pt x="1225" y="652"/>
                      </a:lnTo>
                      <a:lnTo>
                        <a:pt x="1206" y="657"/>
                      </a:lnTo>
                      <a:lnTo>
                        <a:pt x="1188" y="665"/>
                      </a:lnTo>
                      <a:lnTo>
                        <a:pt x="1187" y="665"/>
                      </a:lnTo>
                      <a:lnTo>
                        <a:pt x="1177" y="670"/>
                      </a:lnTo>
                      <a:lnTo>
                        <a:pt x="1172" y="668"/>
                      </a:lnTo>
                      <a:lnTo>
                        <a:pt x="1158" y="668"/>
                      </a:lnTo>
                      <a:lnTo>
                        <a:pt x="1139" y="675"/>
                      </a:lnTo>
                      <a:lnTo>
                        <a:pt x="1134" y="678"/>
                      </a:lnTo>
                      <a:lnTo>
                        <a:pt x="1131" y="679"/>
                      </a:lnTo>
                      <a:lnTo>
                        <a:pt x="1126" y="683"/>
                      </a:lnTo>
                      <a:lnTo>
                        <a:pt x="1117" y="690"/>
                      </a:lnTo>
                      <a:lnTo>
                        <a:pt x="1098" y="709"/>
                      </a:lnTo>
                      <a:lnTo>
                        <a:pt x="1071" y="724"/>
                      </a:lnTo>
                      <a:lnTo>
                        <a:pt x="1063" y="728"/>
                      </a:lnTo>
                      <a:lnTo>
                        <a:pt x="1050" y="735"/>
                      </a:lnTo>
                      <a:lnTo>
                        <a:pt x="1012" y="751"/>
                      </a:lnTo>
                      <a:lnTo>
                        <a:pt x="1012" y="752"/>
                      </a:lnTo>
                      <a:lnTo>
                        <a:pt x="1011" y="752"/>
                      </a:lnTo>
                      <a:lnTo>
                        <a:pt x="989" y="763"/>
                      </a:lnTo>
                      <a:lnTo>
                        <a:pt x="968" y="778"/>
                      </a:lnTo>
                      <a:lnTo>
                        <a:pt x="949" y="795"/>
                      </a:lnTo>
                      <a:lnTo>
                        <a:pt x="928" y="809"/>
                      </a:lnTo>
                      <a:lnTo>
                        <a:pt x="908" y="822"/>
                      </a:lnTo>
                      <a:lnTo>
                        <a:pt x="911" y="822"/>
                      </a:lnTo>
                      <a:lnTo>
                        <a:pt x="914" y="820"/>
                      </a:lnTo>
                      <a:lnTo>
                        <a:pt x="892" y="836"/>
                      </a:lnTo>
                      <a:lnTo>
                        <a:pt x="879" y="844"/>
                      </a:lnTo>
                      <a:lnTo>
                        <a:pt x="868" y="852"/>
                      </a:lnTo>
                      <a:lnTo>
                        <a:pt x="819" y="881"/>
                      </a:lnTo>
                      <a:lnTo>
                        <a:pt x="772" y="906"/>
                      </a:lnTo>
                      <a:lnTo>
                        <a:pt x="748" y="917"/>
                      </a:lnTo>
                      <a:lnTo>
                        <a:pt x="726" y="928"/>
                      </a:lnTo>
                      <a:lnTo>
                        <a:pt x="759" y="898"/>
                      </a:lnTo>
                      <a:lnTo>
                        <a:pt x="776" y="885"/>
                      </a:lnTo>
                      <a:lnTo>
                        <a:pt x="795" y="873"/>
                      </a:lnTo>
                      <a:lnTo>
                        <a:pt x="756" y="885"/>
                      </a:lnTo>
                      <a:lnTo>
                        <a:pt x="719" y="904"/>
                      </a:lnTo>
                      <a:lnTo>
                        <a:pt x="686" y="926"/>
                      </a:lnTo>
                      <a:lnTo>
                        <a:pt x="654" y="952"/>
                      </a:lnTo>
                      <a:lnTo>
                        <a:pt x="632" y="961"/>
                      </a:lnTo>
                      <a:lnTo>
                        <a:pt x="612" y="969"/>
                      </a:lnTo>
                      <a:lnTo>
                        <a:pt x="589" y="977"/>
                      </a:lnTo>
                      <a:lnTo>
                        <a:pt x="580" y="982"/>
                      </a:lnTo>
                      <a:lnTo>
                        <a:pt x="513" y="1004"/>
                      </a:lnTo>
                      <a:lnTo>
                        <a:pt x="506" y="1007"/>
                      </a:lnTo>
                      <a:lnTo>
                        <a:pt x="496" y="1009"/>
                      </a:lnTo>
                      <a:lnTo>
                        <a:pt x="463" y="1018"/>
                      </a:lnTo>
                      <a:lnTo>
                        <a:pt x="431" y="1025"/>
                      </a:lnTo>
                      <a:lnTo>
                        <a:pt x="426" y="1026"/>
                      </a:lnTo>
                      <a:lnTo>
                        <a:pt x="422" y="1026"/>
                      </a:lnTo>
                      <a:lnTo>
                        <a:pt x="415" y="1028"/>
                      </a:lnTo>
                      <a:lnTo>
                        <a:pt x="407" y="1028"/>
                      </a:lnTo>
                      <a:lnTo>
                        <a:pt x="399" y="1029"/>
                      </a:lnTo>
                      <a:lnTo>
                        <a:pt x="380" y="1033"/>
                      </a:lnTo>
                      <a:lnTo>
                        <a:pt x="376" y="1034"/>
                      </a:lnTo>
                      <a:lnTo>
                        <a:pt x="369" y="1034"/>
                      </a:lnTo>
                      <a:lnTo>
                        <a:pt x="363" y="1036"/>
                      </a:lnTo>
                      <a:lnTo>
                        <a:pt x="361" y="1037"/>
                      </a:lnTo>
                      <a:lnTo>
                        <a:pt x="355" y="1037"/>
                      </a:lnTo>
                      <a:lnTo>
                        <a:pt x="342" y="1036"/>
                      </a:lnTo>
                      <a:lnTo>
                        <a:pt x="327" y="1029"/>
                      </a:lnTo>
                      <a:lnTo>
                        <a:pt x="308" y="1018"/>
                      </a:lnTo>
                      <a:lnTo>
                        <a:pt x="274" y="998"/>
                      </a:lnTo>
                      <a:lnTo>
                        <a:pt x="238" y="972"/>
                      </a:lnTo>
                      <a:lnTo>
                        <a:pt x="198" y="942"/>
                      </a:lnTo>
                      <a:lnTo>
                        <a:pt x="154" y="907"/>
                      </a:lnTo>
                      <a:lnTo>
                        <a:pt x="110" y="869"/>
                      </a:lnTo>
                      <a:lnTo>
                        <a:pt x="81" y="842"/>
                      </a:lnTo>
                      <a:lnTo>
                        <a:pt x="75" y="835"/>
                      </a:lnTo>
                      <a:lnTo>
                        <a:pt x="67" y="828"/>
                      </a:lnTo>
                      <a:lnTo>
                        <a:pt x="61" y="820"/>
                      </a:lnTo>
                      <a:lnTo>
                        <a:pt x="13" y="781"/>
                      </a:lnTo>
                      <a:lnTo>
                        <a:pt x="0" y="770"/>
                      </a:lnTo>
                      <a:lnTo>
                        <a:pt x="0" y="765"/>
                      </a:lnTo>
                      <a:lnTo>
                        <a:pt x="2" y="760"/>
                      </a:lnTo>
                      <a:lnTo>
                        <a:pt x="2" y="754"/>
                      </a:lnTo>
                      <a:lnTo>
                        <a:pt x="4" y="746"/>
                      </a:lnTo>
                      <a:lnTo>
                        <a:pt x="4" y="740"/>
                      </a:lnTo>
                      <a:lnTo>
                        <a:pt x="5" y="735"/>
                      </a:lnTo>
                      <a:lnTo>
                        <a:pt x="5" y="725"/>
                      </a:lnTo>
                      <a:lnTo>
                        <a:pt x="7" y="724"/>
                      </a:lnTo>
                      <a:lnTo>
                        <a:pt x="7" y="722"/>
                      </a:lnTo>
                      <a:lnTo>
                        <a:pt x="5" y="717"/>
                      </a:lnTo>
                      <a:lnTo>
                        <a:pt x="5" y="705"/>
                      </a:lnTo>
                      <a:lnTo>
                        <a:pt x="7" y="697"/>
                      </a:lnTo>
                      <a:lnTo>
                        <a:pt x="8" y="690"/>
                      </a:lnTo>
                      <a:lnTo>
                        <a:pt x="11" y="683"/>
                      </a:lnTo>
                      <a:lnTo>
                        <a:pt x="21" y="657"/>
                      </a:lnTo>
                      <a:lnTo>
                        <a:pt x="37" y="633"/>
                      </a:lnTo>
                      <a:lnTo>
                        <a:pt x="43" y="625"/>
                      </a:lnTo>
                      <a:lnTo>
                        <a:pt x="48" y="619"/>
                      </a:lnTo>
                      <a:lnTo>
                        <a:pt x="54" y="611"/>
                      </a:lnTo>
                      <a:lnTo>
                        <a:pt x="62" y="602"/>
                      </a:lnTo>
                      <a:lnTo>
                        <a:pt x="88" y="576"/>
                      </a:lnTo>
                      <a:lnTo>
                        <a:pt x="92" y="573"/>
                      </a:lnTo>
                      <a:lnTo>
                        <a:pt x="95" y="570"/>
                      </a:lnTo>
                      <a:lnTo>
                        <a:pt x="157" y="532"/>
                      </a:lnTo>
                      <a:lnTo>
                        <a:pt x="217" y="500"/>
                      </a:lnTo>
                      <a:lnTo>
                        <a:pt x="232" y="494"/>
                      </a:lnTo>
                      <a:lnTo>
                        <a:pt x="247" y="488"/>
                      </a:lnTo>
                      <a:lnTo>
                        <a:pt x="262" y="481"/>
                      </a:lnTo>
                      <a:lnTo>
                        <a:pt x="274" y="475"/>
                      </a:lnTo>
                      <a:lnTo>
                        <a:pt x="303" y="465"/>
                      </a:lnTo>
                      <a:lnTo>
                        <a:pt x="330" y="456"/>
                      </a:lnTo>
                      <a:lnTo>
                        <a:pt x="395" y="435"/>
                      </a:lnTo>
                      <a:lnTo>
                        <a:pt x="452" y="418"/>
                      </a:lnTo>
                      <a:lnTo>
                        <a:pt x="502" y="404"/>
                      </a:lnTo>
                      <a:lnTo>
                        <a:pt x="518" y="399"/>
                      </a:lnTo>
                      <a:lnTo>
                        <a:pt x="534" y="396"/>
                      </a:lnTo>
                      <a:lnTo>
                        <a:pt x="548" y="391"/>
                      </a:lnTo>
                      <a:lnTo>
                        <a:pt x="555" y="389"/>
                      </a:lnTo>
                      <a:lnTo>
                        <a:pt x="563" y="388"/>
                      </a:lnTo>
                      <a:lnTo>
                        <a:pt x="574" y="383"/>
                      </a:lnTo>
                      <a:lnTo>
                        <a:pt x="580" y="382"/>
                      </a:lnTo>
                      <a:lnTo>
                        <a:pt x="585" y="380"/>
                      </a:lnTo>
                      <a:lnTo>
                        <a:pt x="593" y="377"/>
                      </a:lnTo>
                      <a:lnTo>
                        <a:pt x="599" y="375"/>
                      </a:lnTo>
                      <a:lnTo>
                        <a:pt x="607" y="372"/>
                      </a:lnTo>
                      <a:lnTo>
                        <a:pt x="621" y="366"/>
                      </a:lnTo>
                      <a:lnTo>
                        <a:pt x="639" y="358"/>
                      </a:lnTo>
                      <a:lnTo>
                        <a:pt x="659" y="348"/>
                      </a:lnTo>
                      <a:lnTo>
                        <a:pt x="675" y="339"/>
                      </a:lnTo>
                      <a:lnTo>
                        <a:pt x="691" y="331"/>
                      </a:lnTo>
                      <a:lnTo>
                        <a:pt x="726" y="312"/>
                      </a:lnTo>
                      <a:lnTo>
                        <a:pt x="732" y="310"/>
                      </a:lnTo>
                      <a:lnTo>
                        <a:pt x="737" y="310"/>
                      </a:lnTo>
                      <a:lnTo>
                        <a:pt x="743" y="309"/>
                      </a:lnTo>
                      <a:lnTo>
                        <a:pt x="753" y="305"/>
                      </a:lnTo>
                      <a:lnTo>
                        <a:pt x="761" y="301"/>
                      </a:lnTo>
                      <a:lnTo>
                        <a:pt x="764" y="299"/>
                      </a:lnTo>
                      <a:lnTo>
                        <a:pt x="768" y="298"/>
                      </a:lnTo>
                      <a:lnTo>
                        <a:pt x="789" y="277"/>
                      </a:lnTo>
                      <a:lnTo>
                        <a:pt x="843" y="247"/>
                      </a:lnTo>
                      <a:lnTo>
                        <a:pt x="900" y="217"/>
                      </a:lnTo>
                      <a:lnTo>
                        <a:pt x="965" y="187"/>
                      </a:lnTo>
                      <a:lnTo>
                        <a:pt x="977" y="190"/>
                      </a:lnTo>
                      <a:lnTo>
                        <a:pt x="990" y="195"/>
                      </a:lnTo>
                      <a:lnTo>
                        <a:pt x="1015" y="201"/>
                      </a:lnTo>
                      <a:lnTo>
                        <a:pt x="1039" y="207"/>
                      </a:lnTo>
                      <a:lnTo>
                        <a:pt x="1061" y="212"/>
                      </a:lnTo>
                      <a:lnTo>
                        <a:pt x="1090" y="215"/>
                      </a:lnTo>
                      <a:lnTo>
                        <a:pt x="1091" y="215"/>
                      </a:lnTo>
                      <a:lnTo>
                        <a:pt x="1098" y="214"/>
                      </a:lnTo>
                      <a:lnTo>
                        <a:pt x="1106" y="214"/>
                      </a:lnTo>
                      <a:lnTo>
                        <a:pt x="1112" y="212"/>
                      </a:lnTo>
                      <a:lnTo>
                        <a:pt x="1120" y="210"/>
                      </a:lnTo>
                      <a:lnTo>
                        <a:pt x="1133" y="207"/>
                      </a:lnTo>
                      <a:lnTo>
                        <a:pt x="1147" y="201"/>
                      </a:lnTo>
                      <a:lnTo>
                        <a:pt x="1150" y="199"/>
                      </a:lnTo>
                      <a:lnTo>
                        <a:pt x="1152" y="199"/>
                      </a:lnTo>
                      <a:lnTo>
                        <a:pt x="1152" y="198"/>
                      </a:lnTo>
                      <a:lnTo>
                        <a:pt x="1153" y="198"/>
                      </a:lnTo>
                      <a:lnTo>
                        <a:pt x="1153" y="196"/>
                      </a:lnTo>
                      <a:lnTo>
                        <a:pt x="1156" y="193"/>
                      </a:lnTo>
                      <a:lnTo>
                        <a:pt x="1160" y="191"/>
                      </a:lnTo>
                      <a:lnTo>
                        <a:pt x="1169" y="177"/>
                      </a:lnTo>
                      <a:lnTo>
                        <a:pt x="1179" y="161"/>
                      </a:lnTo>
                      <a:lnTo>
                        <a:pt x="1182" y="152"/>
                      </a:lnTo>
                      <a:lnTo>
                        <a:pt x="1196" y="123"/>
                      </a:lnTo>
                      <a:lnTo>
                        <a:pt x="1237" y="114"/>
                      </a:lnTo>
                      <a:lnTo>
                        <a:pt x="1282" y="103"/>
                      </a:lnTo>
                      <a:lnTo>
                        <a:pt x="1329" y="88"/>
                      </a:lnTo>
                      <a:lnTo>
                        <a:pt x="1405" y="66"/>
                      </a:lnTo>
                      <a:lnTo>
                        <a:pt x="1402" y="65"/>
                      </a:lnTo>
                      <a:lnTo>
                        <a:pt x="1418" y="57"/>
                      </a:lnTo>
                      <a:lnTo>
                        <a:pt x="1435" y="55"/>
                      </a:lnTo>
                      <a:lnTo>
                        <a:pt x="1440" y="55"/>
                      </a:lnTo>
                      <a:lnTo>
                        <a:pt x="1446" y="57"/>
                      </a:lnTo>
                      <a:lnTo>
                        <a:pt x="1451" y="57"/>
                      </a:lnTo>
                      <a:lnTo>
                        <a:pt x="1467" y="60"/>
                      </a:lnTo>
                      <a:lnTo>
                        <a:pt x="1459" y="73"/>
                      </a:lnTo>
                      <a:lnTo>
                        <a:pt x="1451" y="81"/>
                      </a:lnTo>
                      <a:lnTo>
                        <a:pt x="1440" y="84"/>
                      </a:lnTo>
                      <a:lnTo>
                        <a:pt x="1427" y="81"/>
                      </a:lnTo>
                      <a:lnTo>
                        <a:pt x="1419" y="76"/>
                      </a:lnTo>
                      <a:lnTo>
                        <a:pt x="1416" y="73"/>
                      </a:lnTo>
                      <a:lnTo>
                        <a:pt x="1413" y="71"/>
                      </a:lnTo>
                      <a:lnTo>
                        <a:pt x="1410" y="82"/>
                      </a:lnTo>
                      <a:lnTo>
                        <a:pt x="1405" y="95"/>
                      </a:lnTo>
                      <a:lnTo>
                        <a:pt x="1397" y="93"/>
                      </a:lnTo>
                      <a:lnTo>
                        <a:pt x="1384" y="90"/>
                      </a:lnTo>
                      <a:lnTo>
                        <a:pt x="1375" y="90"/>
                      </a:lnTo>
                      <a:lnTo>
                        <a:pt x="1358" y="92"/>
                      </a:lnTo>
                      <a:lnTo>
                        <a:pt x="1343" y="98"/>
                      </a:lnTo>
                      <a:lnTo>
                        <a:pt x="1348" y="101"/>
                      </a:lnTo>
                      <a:lnTo>
                        <a:pt x="1354" y="104"/>
                      </a:lnTo>
                      <a:lnTo>
                        <a:pt x="1359" y="109"/>
                      </a:lnTo>
                      <a:lnTo>
                        <a:pt x="1365" y="112"/>
                      </a:lnTo>
                      <a:lnTo>
                        <a:pt x="1370" y="115"/>
                      </a:lnTo>
                      <a:lnTo>
                        <a:pt x="1375" y="117"/>
                      </a:lnTo>
                      <a:lnTo>
                        <a:pt x="1380" y="117"/>
                      </a:lnTo>
                      <a:lnTo>
                        <a:pt x="1389" y="114"/>
                      </a:lnTo>
                      <a:lnTo>
                        <a:pt x="1399" y="106"/>
                      </a:lnTo>
                      <a:lnTo>
                        <a:pt x="1405" y="95"/>
                      </a:lnTo>
                      <a:lnTo>
                        <a:pt x="1418" y="95"/>
                      </a:lnTo>
                      <a:lnTo>
                        <a:pt x="1432" y="96"/>
                      </a:lnTo>
                      <a:lnTo>
                        <a:pt x="1460" y="93"/>
                      </a:lnTo>
                      <a:lnTo>
                        <a:pt x="1489" y="85"/>
                      </a:lnTo>
                      <a:lnTo>
                        <a:pt x="1506" y="76"/>
                      </a:lnTo>
                      <a:lnTo>
                        <a:pt x="1524" y="63"/>
                      </a:lnTo>
                      <a:lnTo>
                        <a:pt x="1525" y="62"/>
                      </a:lnTo>
                      <a:lnTo>
                        <a:pt x="1529" y="60"/>
                      </a:lnTo>
                      <a:lnTo>
                        <a:pt x="1495" y="63"/>
                      </a:lnTo>
                      <a:lnTo>
                        <a:pt x="1467" y="60"/>
                      </a:lnTo>
                      <a:lnTo>
                        <a:pt x="1473" y="46"/>
                      </a:lnTo>
                      <a:lnTo>
                        <a:pt x="1479" y="30"/>
                      </a:lnTo>
                      <a:lnTo>
                        <a:pt x="1527" y="17"/>
                      </a:lnTo>
                      <a:lnTo>
                        <a:pt x="1578" y="8"/>
                      </a:lnTo>
                      <a:lnTo>
                        <a:pt x="16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7085012" y="5134707"/>
              <a:ext cx="1600200" cy="297299"/>
              <a:chOff x="6627812" y="5134707"/>
              <a:chExt cx="1600200" cy="29729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542212" y="5339376"/>
                <a:ext cx="685800" cy="92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627812" y="5134707"/>
                <a:ext cx="838200" cy="190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627812" y="5185863"/>
                <a:ext cx="838200" cy="224337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2714500" y="2316927"/>
            <a:ext cx="64972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ea typeface="ByTheButterfly" pitchFamily="2" charset="0"/>
                <a:cs typeface="Times New Roman" panose="02020603050405020304" pitchFamily="18" charset="0"/>
              </a:rPr>
              <a:t>COMP 2139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ByTheButterfly" pitchFamily="2" charset="0"/>
                <a:cs typeface="Times New Roman" panose="02020603050405020304" pitchFamily="18" charset="0"/>
              </a:rPr>
              <a:t> Lab 1 – Import/Open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ByTheButterfly" pitchFamily="2" charset="0"/>
                <a:cs typeface="Times New Roman" panose="02020603050405020304" pitchFamily="18" charset="0"/>
              </a:rPr>
              <a:t>Exisitng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ByTheButterfly" pitchFamily="2" charset="0"/>
                <a:cs typeface="Times New Roman" panose="02020603050405020304" pitchFamily="18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60412" y="1143000"/>
            <a:ext cx="10744200" cy="5181600"/>
            <a:chOff x="1906588" y="1300163"/>
            <a:chExt cx="8285163" cy="4808538"/>
          </a:xfrm>
        </p:grpSpPr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1906588" y="1300163"/>
              <a:ext cx="8285163" cy="480853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2165351" y="1557338"/>
              <a:ext cx="7767638" cy="429418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606676" y="2155825"/>
              <a:ext cx="6845300" cy="2786063"/>
              <a:chOff x="2606676" y="2155825"/>
              <a:chExt cx="6845300" cy="2786063"/>
            </a:xfrm>
            <a:solidFill>
              <a:schemeClr val="bg1">
                <a:alpha val="2000"/>
              </a:schemeClr>
            </a:solidFill>
          </p:grpSpPr>
          <p:sp>
            <p:nvSpPr>
              <p:cNvPr id="1033" name="Freeform 9"/>
              <p:cNvSpPr>
                <a:spLocks/>
              </p:cNvSpPr>
              <p:nvPr/>
            </p:nvSpPr>
            <p:spPr bwMode="auto">
              <a:xfrm>
                <a:off x="6348413" y="3151188"/>
                <a:ext cx="628650" cy="339725"/>
              </a:xfrm>
              <a:custGeom>
                <a:avLst/>
                <a:gdLst/>
                <a:ahLst/>
                <a:cxnLst>
                  <a:cxn ang="0">
                    <a:pos x="396" y="0"/>
                  </a:cxn>
                  <a:cxn ang="0">
                    <a:pos x="372" y="13"/>
                  </a:cxn>
                  <a:cxn ang="0">
                    <a:pos x="347" y="27"/>
                  </a:cxn>
                  <a:cxn ang="0">
                    <a:pos x="323" y="40"/>
                  </a:cxn>
                  <a:cxn ang="0">
                    <a:pos x="297" y="54"/>
                  </a:cxn>
                  <a:cxn ang="0">
                    <a:pos x="286" y="60"/>
                  </a:cxn>
                  <a:cxn ang="0">
                    <a:pos x="274" y="67"/>
                  </a:cxn>
                  <a:cxn ang="0">
                    <a:pos x="248" y="81"/>
                  </a:cxn>
                  <a:cxn ang="0">
                    <a:pos x="225" y="94"/>
                  </a:cxn>
                  <a:cxn ang="0">
                    <a:pos x="199" y="106"/>
                  </a:cxn>
                  <a:cxn ang="0">
                    <a:pos x="0" y="214"/>
                  </a:cxn>
                  <a:cxn ang="0">
                    <a:pos x="101" y="152"/>
                  </a:cxn>
                  <a:cxn ang="0">
                    <a:pos x="202" y="95"/>
                  </a:cxn>
                  <a:cxn ang="0">
                    <a:pos x="301" y="44"/>
                  </a:cxn>
                  <a:cxn ang="0">
                    <a:pos x="396" y="0"/>
                  </a:cxn>
                </a:cxnLst>
                <a:rect l="0" t="0" r="r" b="b"/>
                <a:pathLst>
                  <a:path w="396" h="214">
                    <a:moveTo>
                      <a:pt x="396" y="0"/>
                    </a:moveTo>
                    <a:lnTo>
                      <a:pt x="372" y="13"/>
                    </a:lnTo>
                    <a:lnTo>
                      <a:pt x="347" y="27"/>
                    </a:lnTo>
                    <a:lnTo>
                      <a:pt x="323" y="40"/>
                    </a:lnTo>
                    <a:lnTo>
                      <a:pt x="297" y="54"/>
                    </a:lnTo>
                    <a:lnTo>
                      <a:pt x="286" y="60"/>
                    </a:lnTo>
                    <a:lnTo>
                      <a:pt x="274" y="67"/>
                    </a:lnTo>
                    <a:lnTo>
                      <a:pt x="248" y="81"/>
                    </a:lnTo>
                    <a:lnTo>
                      <a:pt x="225" y="94"/>
                    </a:lnTo>
                    <a:lnTo>
                      <a:pt x="199" y="106"/>
                    </a:lnTo>
                    <a:lnTo>
                      <a:pt x="0" y="214"/>
                    </a:lnTo>
                    <a:lnTo>
                      <a:pt x="101" y="152"/>
                    </a:lnTo>
                    <a:lnTo>
                      <a:pt x="202" y="95"/>
                    </a:lnTo>
                    <a:lnTo>
                      <a:pt x="301" y="44"/>
                    </a:lnTo>
                    <a:lnTo>
                      <a:pt x="3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Freeform 10"/>
              <p:cNvSpPr>
                <a:spLocks/>
              </p:cNvSpPr>
              <p:nvPr/>
            </p:nvSpPr>
            <p:spPr bwMode="auto">
              <a:xfrm>
                <a:off x="8831263" y="3490913"/>
                <a:ext cx="620713" cy="588963"/>
              </a:xfrm>
              <a:custGeom>
                <a:avLst/>
                <a:gdLst/>
                <a:ahLst/>
                <a:cxnLst>
                  <a:cxn ang="0">
                    <a:pos x="391" y="0"/>
                  </a:cxn>
                  <a:cxn ang="0">
                    <a:pos x="380" y="11"/>
                  </a:cxn>
                  <a:cxn ang="0">
                    <a:pos x="376" y="17"/>
                  </a:cxn>
                  <a:cxn ang="0">
                    <a:pos x="274" y="119"/>
                  </a:cxn>
                  <a:cxn ang="0">
                    <a:pos x="249" y="142"/>
                  </a:cxn>
                  <a:cxn ang="0">
                    <a:pos x="201" y="188"/>
                  </a:cxn>
                  <a:cxn ang="0">
                    <a:pos x="102" y="282"/>
                  </a:cxn>
                  <a:cxn ang="0">
                    <a:pos x="0" y="371"/>
                  </a:cxn>
                  <a:cxn ang="0">
                    <a:pos x="43" y="317"/>
                  </a:cxn>
                  <a:cxn ang="0">
                    <a:pos x="87" y="263"/>
                  </a:cxn>
                  <a:cxn ang="0">
                    <a:pos x="133" y="211"/>
                  </a:cxn>
                  <a:cxn ang="0">
                    <a:pos x="181" y="161"/>
                  </a:cxn>
                  <a:cxn ang="0">
                    <a:pos x="206" y="139"/>
                  </a:cxn>
                  <a:cxn ang="0">
                    <a:pos x="230" y="116"/>
                  </a:cxn>
                  <a:cxn ang="0">
                    <a:pos x="255" y="93"/>
                  </a:cxn>
                  <a:cxn ang="0">
                    <a:pos x="270" y="82"/>
                  </a:cxn>
                  <a:cxn ang="0">
                    <a:pos x="282" y="73"/>
                  </a:cxn>
                  <a:cxn ang="0">
                    <a:pos x="336" y="35"/>
                  </a:cxn>
                  <a:cxn ang="0">
                    <a:pos x="365" y="16"/>
                  </a:cxn>
                  <a:cxn ang="0">
                    <a:pos x="377" y="8"/>
                  </a:cxn>
                  <a:cxn ang="0">
                    <a:pos x="391" y="0"/>
                  </a:cxn>
                </a:cxnLst>
                <a:rect l="0" t="0" r="r" b="b"/>
                <a:pathLst>
                  <a:path w="391" h="371">
                    <a:moveTo>
                      <a:pt x="391" y="0"/>
                    </a:moveTo>
                    <a:lnTo>
                      <a:pt x="380" y="11"/>
                    </a:lnTo>
                    <a:lnTo>
                      <a:pt x="376" y="17"/>
                    </a:lnTo>
                    <a:lnTo>
                      <a:pt x="274" y="119"/>
                    </a:lnTo>
                    <a:lnTo>
                      <a:pt x="249" y="142"/>
                    </a:lnTo>
                    <a:lnTo>
                      <a:pt x="201" y="188"/>
                    </a:lnTo>
                    <a:lnTo>
                      <a:pt x="102" y="282"/>
                    </a:lnTo>
                    <a:lnTo>
                      <a:pt x="0" y="371"/>
                    </a:lnTo>
                    <a:lnTo>
                      <a:pt x="43" y="317"/>
                    </a:lnTo>
                    <a:lnTo>
                      <a:pt x="87" y="263"/>
                    </a:lnTo>
                    <a:lnTo>
                      <a:pt x="133" y="211"/>
                    </a:lnTo>
                    <a:lnTo>
                      <a:pt x="181" y="161"/>
                    </a:lnTo>
                    <a:lnTo>
                      <a:pt x="206" y="139"/>
                    </a:lnTo>
                    <a:lnTo>
                      <a:pt x="230" y="116"/>
                    </a:lnTo>
                    <a:lnTo>
                      <a:pt x="255" y="93"/>
                    </a:lnTo>
                    <a:lnTo>
                      <a:pt x="270" y="82"/>
                    </a:lnTo>
                    <a:lnTo>
                      <a:pt x="282" y="73"/>
                    </a:lnTo>
                    <a:lnTo>
                      <a:pt x="336" y="35"/>
                    </a:lnTo>
                    <a:lnTo>
                      <a:pt x="365" y="16"/>
                    </a:lnTo>
                    <a:lnTo>
                      <a:pt x="377" y="8"/>
                    </a:lnTo>
                    <a:lnTo>
                      <a:pt x="3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11"/>
              <p:cNvSpPr>
                <a:spLocks noEditPoints="1"/>
              </p:cNvSpPr>
              <p:nvPr/>
            </p:nvSpPr>
            <p:spPr bwMode="auto">
              <a:xfrm>
                <a:off x="2776538" y="2832100"/>
                <a:ext cx="6626225" cy="2109788"/>
              </a:xfrm>
              <a:custGeom>
                <a:avLst/>
                <a:gdLst/>
                <a:ahLst/>
                <a:cxnLst>
                  <a:cxn ang="0">
                    <a:pos x="2502" y="1167"/>
                  </a:cxn>
                  <a:cxn ang="0">
                    <a:pos x="2494" y="1156"/>
                  </a:cxn>
                  <a:cxn ang="0">
                    <a:pos x="2514" y="757"/>
                  </a:cxn>
                  <a:cxn ang="0">
                    <a:pos x="2503" y="801"/>
                  </a:cxn>
                  <a:cxn ang="0">
                    <a:pos x="956" y="559"/>
                  </a:cxn>
                  <a:cxn ang="0">
                    <a:pos x="918" y="500"/>
                  </a:cxn>
                  <a:cxn ang="0">
                    <a:pos x="2121" y="423"/>
                  </a:cxn>
                  <a:cxn ang="0">
                    <a:pos x="2337" y="371"/>
                  </a:cxn>
                  <a:cxn ang="0">
                    <a:pos x="2693" y="192"/>
                  </a:cxn>
                  <a:cxn ang="0">
                    <a:pos x="3127" y="100"/>
                  </a:cxn>
                  <a:cxn ang="0">
                    <a:pos x="3065" y="401"/>
                  </a:cxn>
                  <a:cxn ang="0">
                    <a:pos x="3045" y="684"/>
                  </a:cxn>
                  <a:cxn ang="0">
                    <a:pos x="3064" y="467"/>
                  </a:cxn>
                  <a:cxn ang="0">
                    <a:pos x="3143" y="123"/>
                  </a:cxn>
                  <a:cxn ang="0">
                    <a:pos x="3157" y="138"/>
                  </a:cxn>
                  <a:cxn ang="0">
                    <a:pos x="3151" y="508"/>
                  </a:cxn>
                  <a:cxn ang="0">
                    <a:pos x="3407" y="445"/>
                  </a:cxn>
                  <a:cxn ang="0">
                    <a:pos x="3510" y="410"/>
                  </a:cxn>
                  <a:cxn ang="0">
                    <a:pos x="3277" y="550"/>
                  </a:cxn>
                  <a:cxn ang="0">
                    <a:pos x="3502" y="431"/>
                  </a:cxn>
                  <a:cxn ang="0">
                    <a:pos x="3578" y="345"/>
                  </a:cxn>
                  <a:cxn ang="0">
                    <a:pos x="4009" y="103"/>
                  </a:cxn>
                  <a:cxn ang="0">
                    <a:pos x="4041" y="220"/>
                  </a:cxn>
                  <a:cxn ang="0">
                    <a:pos x="3971" y="104"/>
                  </a:cxn>
                  <a:cxn ang="0">
                    <a:pos x="3976" y="138"/>
                  </a:cxn>
                  <a:cxn ang="0">
                    <a:pos x="4103" y="271"/>
                  </a:cxn>
                  <a:cxn ang="0">
                    <a:pos x="4115" y="431"/>
                  </a:cxn>
                  <a:cxn ang="0">
                    <a:pos x="3658" y="900"/>
                  </a:cxn>
                  <a:cxn ang="0">
                    <a:pos x="3471" y="1061"/>
                  </a:cxn>
                  <a:cxn ang="0">
                    <a:pos x="3157" y="1243"/>
                  </a:cxn>
                  <a:cxn ang="0">
                    <a:pos x="2861" y="1319"/>
                  </a:cxn>
                  <a:cxn ang="0">
                    <a:pos x="2717" y="1312"/>
                  </a:cxn>
                  <a:cxn ang="0">
                    <a:pos x="2508" y="1177"/>
                  </a:cxn>
                  <a:cxn ang="0">
                    <a:pos x="2647" y="1285"/>
                  </a:cxn>
                  <a:cxn ang="0">
                    <a:pos x="2644" y="1283"/>
                  </a:cxn>
                  <a:cxn ang="0">
                    <a:pos x="2484" y="1133"/>
                  </a:cxn>
                  <a:cxn ang="0">
                    <a:pos x="2460" y="1074"/>
                  </a:cxn>
                  <a:cxn ang="0">
                    <a:pos x="2519" y="957"/>
                  </a:cxn>
                  <a:cxn ang="0">
                    <a:pos x="2498" y="934"/>
                  </a:cxn>
                  <a:cxn ang="0">
                    <a:pos x="2451" y="938"/>
                  </a:cxn>
                  <a:cxn ang="0">
                    <a:pos x="2356" y="995"/>
                  </a:cxn>
                  <a:cxn ang="0">
                    <a:pos x="2297" y="1036"/>
                  </a:cxn>
                  <a:cxn ang="0">
                    <a:pos x="2126" y="1175"/>
                  </a:cxn>
                  <a:cxn ang="0">
                    <a:pos x="2026" y="1250"/>
                  </a:cxn>
                  <a:cxn ang="0">
                    <a:pos x="1810" y="1329"/>
                  </a:cxn>
                  <a:cxn ang="0">
                    <a:pos x="1741" y="1323"/>
                  </a:cxn>
                  <a:cxn ang="0">
                    <a:pos x="1615" y="1026"/>
                  </a:cxn>
                  <a:cxn ang="0">
                    <a:pos x="1581" y="1009"/>
                  </a:cxn>
                  <a:cxn ang="0">
                    <a:pos x="1575" y="874"/>
                  </a:cxn>
                  <a:cxn ang="0">
                    <a:pos x="1597" y="784"/>
                  </a:cxn>
                  <a:cxn ang="0">
                    <a:pos x="1581" y="749"/>
                  </a:cxn>
                  <a:cxn ang="0">
                    <a:pos x="1244" y="931"/>
                  </a:cxn>
                  <a:cxn ang="0">
                    <a:pos x="1119" y="1003"/>
                  </a:cxn>
                  <a:cxn ang="0">
                    <a:pos x="313" y="1324"/>
                  </a:cxn>
                  <a:cxn ang="0">
                    <a:pos x="101" y="1209"/>
                  </a:cxn>
                  <a:cxn ang="0">
                    <a:pos x="60" y="946"/>
                  </a:cxn>
                  <a:cxn ang="0">
                    <a:pos x="296" y="763"/>
                  </a:cxn>
                  <a:cxn ang="0">
                    <a:pos x="888" y="470"/>
                  </a:cxn>
                  <a:cxn ang="0">
                    <a:pos x="901" y="462"/>
                  </a:cxn>
                  <a:cxn ang="0">
                    <a:pos x="1315" y="260"/>
                  </a:cxn>
                </a:cxnLst>
                <a:rect l="0" t="0" r="r" b="b"/>
                <a:pathLst>
                  <a:path w="4174" h="1329">
                    <a:moveTo>
                      <a:pt x="2505" y="1174"/>
                    </a:moveTo>
                    <a:lnTo>
                      <a:pt x="2508" y="1177"/>
                    </a:lnTo>
                    <a:lnTo>
                      <a:pt x="2505" y="1174"/>
                    </a:lnTo>
                    <a:close/>
                    <a:moveTo>
                      <a:pt x="2503" y="1171"/>
                    </a:moveTo>
                    <a:lnTo>
                      <a:pt x="2505" y="1174"/>
                    </a:lnTo>
                    <a:lnTo>
                      <a:pt x="2503" y="1172"/>
                    </a:lnTo>
                    <a:lnTo>
                      <a:pt x="2503" y="1171"/>
                    </a:lnTo>
                    <a:close/>
                    <a:moveTo>
                      <a:pt x="2500" y="1166"/>
                    </a:moveTo>
                    <a:lnTo>
                      <a:pt x="2502" y="1167"/>
                    </a:lnTo>
                    <a:lnTo>
                      <a:pt x="2503" y="1171"/>
                    </a:lnTo>
                    <a:lnTo>
                      <a:pt x="2500" y="1166"/>
                    </a:lnTo>
                    <a:close/>
                    <a:moveTo>
                      <a:pt x="2494" y="1156"/>
                    </a:moveTo>
                    <a:lnTo>
                      <a:pt x="2500" y="1166"/>
                    </a:lnTo>
                    <a:lnTo>
                      <a:pt x="2498" y="1164"/>
                    </a:lnTo>
                    <a:lnTo>
                      <a:pt x="2494" y="1156"/>
                    </a:lnTo>
                    <a:close/>
                    <a:moveTo>
                      <a:pt x="2492" y="1155"/>
                    </a:moveTo>
                    <a:lnTo>
                      <a:pt x="2494" y="1155"/>
                    </a:lnTo>
                    <a:lnTo>
                      <a:pt x="2494" y="1156"/>
                    </a:lnTo>
                    <a:lnTo>
                      <a:pt x="2492" y="1155"/>
                    </a:lnTo>
                    <a:close/>
                    <a:moveTo>
                      <a:pt x="2559" y="735"/>
                    </a:moveTo>
                    <a:lnTo>
                      <a:pt x="2552" y="741"/>
                    </a:lnTo>
                    <a:lnTo>
                      <a:pt x="2547" y="744"/>
                    </a:lnTo>
                    <a:lnTo>
                      <a:pt x="2544" y="749"/>
                    </a:lnTo>
                    <a:lnTo>
                      <a:pt x="2538" y="752"/>
                    </a:lnTo>
                    <a:lnTo>
                      <a:pt x="2532" y="757"/>
                    </a:lnTo>
                    <a:lnTo>
                      <a:pt x="2527" y="760"/>
                    </a:lnTo>
                    <a:lnTo>
                      <a:pt x="2514" y="757"/>
                    </a:lnTo>
                    <a:lnTo>
                      <a:pt x="2500" y="749"/>
                    </a:lnTo>
                    <a:lnTo>
                      <a:pt x="2495" y="768"/>
                    </a:lnTo>
                    <a:lnTo>
                      <a:pt x="2492" y="784"/>
                    </a:lnTo>
                    <a:lnTo>
                      <a:pt x="2489" y="801"/>
                    </a:lnTo>
                    <a:lnTo>
                      <a:pt x="2489" y="813"/>
                    </a:lnTo>
                    <a:lnTo>
                      <a:pt x="2490" y="816"/>
                    </a:lnTo>
                    <a:lnTo>
                      <a:pt x="2492" y="816"/>
                    </a:lnTo>
                    <a:lnTo>
                      <a:pt x="2497" y="811"/>
                    </a:lnTo>
                    <a:lnTo>
                      <a:pt x="2503" y="801"/>
                    </a:lnTo>
                    <a:lnTo>
                      <a:pt x="2522" y="776"/>
                    </a:lnTo>
                    <a:lnTo>
                      <a:pt x="2533" y="762"/>
                    </a:lnTo>
                    <a:lnTo>
                      <a:pt x="2536" y="757"/>
                    </a:lnTo>
                    <a:lnTo>
                      <a:pt x="2544" y="749"/>
                    </a:lnTo>
                    <a:lnTo>
                      <a:pt x="2563" y="736"/>
                    </a:lnTo>
                    <a:lnTo>
                      <a:pt x="2562" y="735"/>
                    </a:lnTo>
                    <a:lnTo>
                      <a:pt x="2559" y="735"/>
                    </a:lnTo>
                    <a:close/>
                    <a:moveTo>
                      <a:pt x="956" y="557"/>
                    </a:moveTo>
                    <a:lnTo>
                      <a:pt x="956" y="559"/>
                    </a:lnTo>
                    <a:lnTo>
                      <a:pt x="958" y="561"/>
                    </a:lnTo>
                    <a:lnTo>
                      <a:pt x="956" y="557"/>
                    </a:lnTo>
                    <a:close/>
                    <a:moveTo>
                      <a:pt x="905" y="481"/>
                    </a:moveTo>
                    <a:lnTo>
                      <a:pt x="913" y="494"/>
                    </a:lnTo>
                    <a:lnTo>
                      <a:pt x="940" y="535"/>
                    </a:lnTo>
                    <a:lnTo>
                      <a:pt x="950" y="548"/>
                    </a:lnTo>
                    <a:lnTo>
                      <a:pt x="939" y="532"/>
                    </a:lnTo>
                    <a:lnTo>
                      <a:pt x="929" y="516"/>
                    </a:lnTo>
                    <a:lnTo>
                      <a:pt x="918" y="500"/>
                    </a:lnTo>
                    <a:lnTo>
                      <a:pt x="905" y="481"/>
                    </a:lnTo>
                    <a:close/>
                    <a:moveTo>
                      <a:pt x="2033" y="0"/>
                    </a:moveTo>
                    <a:lnTo>
                      <a:pt x="2049" y="70"/>
                    </a:lnTo>
                    <a:lnTo>
                      <a:pt x="2064" y="146"/>
                    </a:lnTo>
                    <a:lnTo>
                      <a:pt x="2093" y="283"/>
                    </a:lnTo>
                    <a:lnTo>
                      <a:pt x="2107" y="352"/>
                    </a:lnTo>
                    <a:lnTo>
                      <a:pt x="2115" y="386"/>
                    </a:lnTo>
                    <a:lnTo>
                      <a:pt x="2118" y="404"/>
                    </a:lnTo>
                    <a:lnTo>
                      <a:pt x="2121" y="423"/>
                    </a:lnTo>
                    <a:lnTo>
                      <a:pt x="2128" y="466"/>
                    </a:lnTo>
                    <a:lnTo>
                      <a:pt x="2131" y="513"/>
                    </a:lnTo>
                    <a:lnTo>
                      <a:pt x="2133" y="512"/>
                    </a:lnTo>
                    <a:lnTo>
                      <a:pt x="2156" y="494"/>
                    </a:lnTo>
                    <a:lnTo>
                      <a:pt x="2207" y="459"/>
                    </a:lnTo>
                    <a:lnTo>
                      <a:pt x="2231" y="442"/>
                    </a:lnTo>
                    <a:lnTo>
                      <a:pt x="2256" y="423"/>
                    </a:lnTo>
                    <a:lnTo>
                      <a:pt x="2281" y="405"/>
                    </a:lnTo>
                    <a:lnTo>
                      <a:pt x="2337" y="371"/>
                    </a:lnTo>
                    <a:lnTo>
                      <a:pt x="2437" y="315"/>
                    </a:lnTo>
                    <a:lnTo>
                      <a:pt x="2449" y="307"/>
                    </a:lnTo>
                    <a:lnTo>
                      <a:pt x="2505" y="279"/>
                    </a:lnTo>
                    <a:lnTo>
                      <a:pt x="2519" y="271"/>
                    </a:lnTo>
                    <a:lnTo>
                      <a:pt x="2533" y="264"/>
                    </a:lnTo>
                    <a:lnTo>
                      <a:pt x="2560" y="250"/>
                    </a:lnTo>
                    <a:lnTo>
                      <a:pt x="2614" y="225"/>
                    </a:lnTo>
                    <a:lnTo>
                      <a:pt x="2666" y="203"/>
                    </a:lnTo>
                    <a:lnTo>
                      <a:pt x="2693" y="192"/>
                    </a:lnTo>
                    <a:lnTo>
                      <a:pt x="2706" y="185"/>
                    </a:lnTo>
                    <a:lnTo>
                      <a:pt x="2718" y="180"/>
                    </a:lnTo>
                    <a:lnTo>
                      <a:pt x="2852" y="131"/>
                    </a:lnTo>
                    <a:lnTo>
                      <a:pt x="2983" y="81"/>
                    </a:lnTo>
                    <a:lnTo>
                      <a:pt x="3118" y="32"/>
                    </a:lnTo>
                    <a:lnTo>
                      <a:pt x="3121" y="46"/>
                    </a:lnTo>
                    <a:lnTo>
                      <a:pt x="3125" y="58"/>
                    </a:lnTo>
                    <a:lnTo>
                      <a:pt x="3127" y="76"/>
                    </a:lnTo>
                    <a:lnTo>
                      <a:pt x="3127" y="100"/>
                    </a:lnTo>
                    <a:lnTo>
                      <a:pt x="3129" y="106"/>
                    </a:lnTo>
                    <a:lnTo>
                      <a:pt x="3129" y="131"/>
                    </a:lnTo>
                    <a:lnTo>
                      <a:pt x="3127" y="154"/>
                    </a:lnTo>
                    <a:lnTo>
                      <a:pt x="3125" y="173"/>
                    </a:lnTo>
                    <a:lnTo>
                      <a:pt x="3119" y="207"/>
                    </a:lnTo>
                    <a:lnTo>
                      <a:pt x="3110" y="250"/>
                    </a:lnTo>
                    <a:lnTo>
                      <a:pt x="3100" y="290"/>
                    </a:lnTo>
                    <a:lnTo>
                      <a:pt x="3089" y="326"/>
                    </a:lnTo>
                    <a:lnTo>
                      <a:pt x="3065" y="401"/>
                    </a:lnTo>
                    <a:lnTo>
                      <a:pt x="3049" y="472"/>
                    </a:lnTo>
                    <a:lnTo>
                      <a:pt x="3043" y="505"/>
                    </a:lnTo>
                    <a:lnTo>
                      <a:pt x="3042" y="538"/>
                    </a:lnTo>
                    <a:lnTo>
                      <a:pt x="3040" y="575"/>
                    </a:lnTo>
                    <a:lnTo>
                      <a:pt x="3038" y="615"/>
                    </a:lnTo>
                    <a:lnTo>
                      <a:pt x="3034" y="660"/>
                    </a:lnTo>
                    <a:lnTo>
                      <a:pt x="3030" y="692"/>
                    </a:lnTo>
                    <a:lnTo>
                      <a:pt x="3038" y="689"/>
                    </a:lnTo>
                    <a:lnTo>
                      <a:pt x="3045" y="684"/>
                    </a:lnTo>
                    <a:lnTo>
                      <a:pt x="3046" y="678"/>
                    </a:lnTo>
                    <a:lnTo>
                      <a:pt x="3046" y="673"/>
                    </a:lnTo>
                    <a:lnTo>
                      <a:pt x="3048" y="668"/>
                    </a:lnTo>
                    <a:lnTo>
                      <a:pt x="3051" y="641"/>
                    </a:lnTo>
                    <a:lnTo>
                      <a:pt x="3053" y="618"/>
                    </a:lnTo>
                    <a:lnTo>
                      <a:pt x="3056" y="575"/>
                    </a:lnTo>
                    <a:lnTo>
                      <a:pt x="3057" y="537"/>
                    </a:lnTo>
                    <a:lnTo>
                      <a:pt x="3059" y="502"/>
                    </a:lnTo>
                    <a:lnTo>
                      <a:pt x="3064" y="467"/>
                    </a:lnTo>
                    <a:lnTo>
                      <a:pt x="3073" y="421"/>
                    </a:lnTo>
                    <a:lnTo>
                      <a:pt x="3086" y="374"/>
                    </a:lnTo>
                    <a:lnTo>
                      <a:pt x="3100" y="321"/>
                    </a:lnTo>
                    <a:lnTo>
                      <a:pt x="3116" y="266"/>
                    </a:lnTo>
                    <a:lnTo>
                      <a:pt x="3132" y="206"/>
                    </a:lnTo>
                    <a:lnTo>
                      <a:pt x="3135" y="184"/>
                    </a:lnTo>
                    <a:lnTo>
                      <a:pt x="3138" y="160"/>
                    </a:lnTo>
                    <a:lnTo>
                      <a:pt x="3141" y="133"/>
                    </a:lnTo>
                    <a:lnTo>
                      <a:pt x="3143" y="123"/>
                    </a:lnTo>
                    <a:lnTo>
                      <a:pt x="3143" y="90"/>
                    </a:lnTo>
                    <a:lnTo>
                      <a:pt x="3141" y="73"/>
                    </a:lnTo>
                    <a:lnTo>
                      <a:pt x="3141" y="54"/>
                    </a:lnTo>
                    <a:lnTo>
                      <a:pt x="3149" y="79"/>
                    </a:lnTo>
                    <a:lnTo>
                      <a:pt x="3151" y="85"/>
                    </a:lnTo>
                    <a:lnTo>
                      <a:pt x="3151" y="89"/>
                    </a:lnTo>
                    <a:lnTo>
                      <a:pt x="3152" y="92"/>
                    </a:lnTo>
                    <a:lnTo>
                      <a:pt x="3154" y="109"/>
                    </a:lnTo>
                    <a:lnTo>
                      <a:pt x="3157" y="138"/>
                    </a:lnTo>
                    <a:lnTo>
                      <a:pt x="3159" y="163"/>
                    </a:lnTo>
                    <a:lnTo>
                      <a:pt x="3160" y="207"/>
                    </a:lnTo>
                    <a:lnTo>
                      <a:pt x="3160" y="247"/>
                    </a:lnTo>
                    <a:lnTo>
                      <a:pt x="3159" y="301"/>
                    </a:lnTo>
                    <a:lnTo>
                      <a:pt x="3157" y="358"/>
                    </a:lnTo>
                    <a:lnTo>
                      <a:pt x="3156" y="421"/>
                    </a:lnTo>
                    <a:lnTo>
                      <a:pt x="3154" y="448"/>
                    </a:lnTo>
                    <a:lnTo>
                      <a:pt x="3154" y="477"/>
                    </a:lnTo>
                    <a:lnTo>
                      <a:pt x="3151" y="508"/>
                    </a:lnTo>
                    <a:lnTo>
                      <a:pt x="3146" y="545"/>
                    </a:lnTo>
                    <a:lnTo>
                      <a:pt x="3138" y="586"/>
                    </a:lnTo>
                    <a:lnTo>
                      <a:pt x="3125" y="630"/>
                    </a:lnTo>
                    <a:lnTo>
                      <a:pt x="3125" y="632"/>
                    </a:lnTo>
                    <a:lnTo>
                      <a:pt x="3124" y="635"/>
                    </a:lnTo>
                    <a:lnTo>
                      <a:pt x="3124" y="637"/>
                    </a:lnTo>
                    <a:lnTo>
                      <a:pt x="3181" y="600"/>
                    </a:lnTo>
                    <a:lnTo>
                      <a:pt x="3409" y="445"/>
                    </a:lnTo>
                    <a:lnTo>
                      <a:pt x="3407" y="445"/>
                    </a:lnTo>
                    <a:lnTo>
                      <a:pt x="3404" y="447"/>
                    </a:lnTo>
                    <a:lnTo>
                      <a:pt x="3403" y="447"/>
                    </a:lnTo>
                    <a:lnTo>
                      <a:pt x="3445" y="415"/>
                    </a:lnTo>
                    <a:lnTo>
                      <a:pt x="3491" y="386"/>
                    </a:lnTo>
                    <a:lnTo>
                      <a:pt x="3539" y="363"/>
                    </a:lnTo>
                    <a:lnTo>
                      <a:pt x="3559" y="355"/>
                    </a:lnTo>
                    <a:lnTo>
                      <a:pt x="3578" y="345"/>
                    </a:lnTo>
                    <a:lnTo>
                      <a:pt x="3545" y="380"/>
                    </a:lnTo>
                    <a:lnTo>
                      <a:pt x="3510" y="410"/>
                    </a:lnTo>
                    <a:lnTo>
                      <a:pt x="3474" y="431"/>
                    </a:lnTo>
                    <a:lnTo>
                      <a:pt x="3437" y="442"/>
                    </a:lnTo>
                    <a:lnTo>
                      <a:pt x="3430" y="442"/>
                    </a:lnTo>
                    <a:lnTo>
                      <a:pt x="3426" y="443"/>
                    </a:lnTo>
                    <a:lnTo>
                      <a:pt x="3387" y="494"/>
                    </a:lnTo>
                    <a:lnTo>
                      <a:pt x="3368" y="504"/>
                    </a:lnTo>
                    <a:lnTo>
                      <a:pt x="3347" y="512"/>
                    </a:lnTo>
                    <a:lnTo>
                      <a:pt x="3312" y="529"/>
                    </a:lnTo>
                    <a:lnTo>
                      <a:pt x="3277" y="550"/>
                    </a:lnTo>
                    <a:lnTo>
                      <a:pt x="3244" y="572"/>
                    </a:lnTo>
                    <a:lnTo>
                      <a:pt x="3213" y="594"/>
                    </a:lnTo>
                    <a:lnTo>
                      <a:pt x="3247" y="591"/>
                    </a:lnTo>
                    <a:lnTo>
                      <a:pt x="3284" y="580"/>
                    </a:lnTo>
                    <a:lnTo>
                      <a:pt x="3319" y="559"/>
                    </a:lnTo>
                    <a:lnTo>
                      <a:pt x="3354" y="531"/>
                    </a:lnTo>
                    <a:lnTo>
                      <a:pt x="3387" y="494"/>
                    </a:lnTo>
                    <a:lnTo>
                      <a:pt x="3445" y="464"/>
                    </a:lnTo>
                    <a:lnTo>
                      <a:pt x="3502" y="431"/>
                    </a:lnTo>
                    <a:lnTo>
                      <a:pt x="3561" y="394"/>
                    </a:lnTo>
                    <a:lnTo>
                      <a:pt x="3618" y="355"/>
                    </a:lnTo>
                    <a:lnTo>
                      <a:pt x="3675" y="312"/>
                    </a:lnTo>
                    <a:lnTo>
                      <a:pt x="3730" y="268"/>
                    </a:lnTo>
                    <a:lnTo>
                      <a:pt x="3735" y="261"/>
                    </a:lnTo>
                    <a:lnTo>
                      <a:pt x="3741" y="257"/>
                    </a:lnTo>
                    <a:lnTo>
                      <a:pt x="3719" y="271"/>
                    </a:lnTo>
                    <a:lnTo>
                      <a:pt x="3697" y="283"/>
                    </a:lnTo>
                    <a:lnTo>
                      <a:pt x="3578" y="345"/>
                    </a:lnTo>
                    <a:lnTo>
                      <a:pt x="3605" y="312"/>
                    </a:lnTo>
                    <a:lnTo>
                      <a:pt x="3632" y="277"/>
                    </a:lnTo>
                    <a:lnTo>
                      <a:pt x="3832" y="150"/>
                    </a:lnTo>
                    <a:lnTo>
                      <a:pt x="3936" y="90"/>
                    </a:lnTo>
                    <a:lnTo>
                      <a:pt x="4046" y="32"/>
                    </a:lnTo>
                    <a:lnTo>
                      <a:pt x="3970" y="95"/>
                    </a:lnTo>
                    <a:lnTo>
                      <a:pt x="3979" y="95"/>
                    </a:lnTo>
                    <a:lnTo>
                      <a:pt x="3984" y="97"/>
                    </a:lnTo>
                    <a:lnTo>
                      <a:pt x="4009" y="103"/>
                    </a:lnTo>
                    <a:lnTo>
                      <a:pt x="4041" y="114"/>
                    </a:lnTo>
                    <a:lnTo>
                      <a:pt x="4077" y="130"/>
                    </a:lnTo>
                    <a:lnTo>
                      <a:pt x="4118" y="154"/>
                    </a:lnTo>
                    <a:lnTo>
                      <a:pt x="4161" y="184"/>
                    </a:lnTo>
                    <a:lnTo>
                      <a:pt x="4150" y="220"/>
                    </a:lnTo>
                    <a:lnTo>
                      <a:pt x="4133" y="255"/>
                    </a:lnTo>
                    <a:lnTo>
                      <a:pt x="4099" y="247"/>
                    </a:lnTo>
                    <a:lnTo>
                      <a:pt x="4069" y="236"/>
                    </a:lnTo>
                    <a:lnTo>
                      <a:pt x="4041" y="220"/>
                    </a:lnTo>
                    <a:lnTo>
                      <a:pt x="4015" y="201"/>
                    </a:lnTo>
                    <a:lnTo>
                      <a:pt x="3993" y="179"/>
                    </a:lnTo>
                    <a:lnTo>
                      <a:pt x="3974" y="154"/>
                    </a:lnTo>
                    <a:lnTo>
                      <a:pt x="3985" y="146"/>
                    </a:lnTo>
                    <a:lnTo>
                      <a:pt x="3996" y="139"/>
                    </a:lnTo>
                    <a:lnTo>
                      <a:pt x="4025" y="122"/>
                    </a:lnTo>
                    <a:lnTo>
                      <a:pt x="4001" y="116"/>
                    </a:lnTo>
                    <a:lnTo>
                      <a:pt x="3984" y="109"/>
                    </a:lnTo>
                    <a:lnTo>
                      <a:pt x="3971" y="104"/>
                    </a:lnTo>
                    <a:lnTo>
                      <a:pt x="3965" y="100"/>
                    </a:lnTo>
                    <a:lnTo>
                      <a:pt x="3932" y="125"/>
                    </a:lnTo>
                    <a:lnTo>
                      <a:pt x="3930" y="125"/>
                    </a:lnTo>
                    <a:lnTo>
                      <a:pt x="3930" y="127"/>
                    </a:lnTo>
                    <a:lnTo>
                      <a:pt x="3928" y="128"/>
                    </a:lnTo>
                    <a:lnTo>
                      <a:pt x="3935" y="128"/>
                    </a:lnTo>
                    <a:lnTo>
                      <a:pt x="3938" y="130"/>
                    </a:lnTo>
                    <a:lnTo>
                      <a:pt x="3955" y="133"/>
                    </a:lnTo>
                    <a:lnTo>
                      <a:pt x="3976" y="138"/>
                    </a:lnTo>
                    <a:lnTo>
                      <a:pt x="3958" y="150"/>
                    </a:lnTo>
                    <a:lnTo>
                      <a:pt x="3941" y="161"/>
                    </a:lnTo>
                    <a:lnTo>
                      <a:pt x="3927" y="171"/>
                    </a:lnTo>
                    <a:lnTo>
                      <a:pt x="3951" y="201"/>
                    </a:lnTo>
                    <a:lnTo>
                      <a:pt x="3977" y="226"/>
                    </a:lnTo>
                    <a:lnTo>
                      <a:pt x="4011" y="247"/>
                    </a:lnTo>
                    <a:lnTo>
                      <a:pt x="4047" y="261"/>
                    </a:lnTo>
                    <a:lnTo>
                      <a:pt x="4087" y="269"/>
                    </a:lnTo>
                    <a:lnTo>
                      <a:pt x="4103" y="271"/>
                    </a:lnTo>
                    <a:lnTo>
                      <a:pt x="4145" y="271"/>
                    </a:lnTo>
                    <a:lnTo>
                      <a:pt x="4167" y="268"/>
                    </a:lnTo>
                    <a:lnTo>
                      <a:pt x="4174" y="290"/>
                    </a:lnTo>
                    <a:lnTo>
                      <a:pt x="4174" y="314"/>
                    </a:lnTo>
                    <a:lnTo>
                      <a:pt x="4169" y="340"/>
                    </a:lnTo>
                    <a:lnTo>
                      <a:pt x="4163" y="361"/>
                    </a:lnTo>
                    <a:lnTo>
                      <a:pt x="4150" y="382"/>
                    </a:lnTo>
                    <a:lnTo>
                      <a:pt x="4136" y="405"/>
                    </a:lnTo>
                    <a:lnTo>
                      <a:pt x="4115" y="431"/>
                    </a:lnTo>
                    <a:lnTo>
                      <a:pt x="4020" y="542"/>
                    </a:lnTo>
                    <a:lnTo>
                      <a:pt x="3963" y="581"/>
                    </a:lnTo>
                    <a:lnTo>
                      <a:pt x="3909" y="624"/>
                    </a:lnTo>
                    <a:lnTo>
                      <a:pt x="3857" y="668"/>
                    </a:lnTo>
                    <a:lnTo>
                      <a:pt x="3808" y="717"/>
                    </a:lnTo>
                    <a:lnTo>
                      <a:pt x="3760" y="768"/>
                    </a:lnTo>
                    <a:lnTo>
                      <a:pt x="3715" y="822"/>
                    </a:lnTo>
                    <a:lnTo>
                      <a:pt x="3654" y="895"/>
                    </a:lnTo>
                    <a:lnTo>
                      <a:pt x="3658" y="900"/>
                    </a:lnTo>
                    <a:lnTo>
                      <a:pt x="3661" y="903"/>
                    </a:lnTo>
                    <a:lnTo>
                      <a:pt x="3664" y="904"/>
                    </a:lnTo>
                    <a:lnTo>
                      <a:pt x="3667" y="908"/>
                    </a:lnTo>
                    <a:lnTo>
                      <a:pt x="3605" y="957"/>
                    </a:lnTo>
                    <a:lnTo>
                      <a:pt x="3542" y="1004"/>
                    </a:lnTo>
                    <a:lnTo>
                      <a:pt x="3513" y="1026"/>
                    </a:lnTo>
                    <a:lnTo>
                      <a:pt x="3504" y="1034"/>
                    </a:lnTo>
                    <a:lnTo>
                      <a:pt x="3493" y="1044"/>
                    </a:lnTo>
                    <a:lnTo>
                      <a:pt x="3471" y="1061"/>
                    </a:lnTo>
                    <a:lnTo>
                      <a:pt x="3466" y="1063"/>
                    </a:lnTo>
                    <a:lnTo>
                      <a:pt x="3442" y="1079"/>
                    </a:lnTo>
                    <a:lnTo>
                      <a:pt x="3425" y="1090"/>
                    </a:lnTo>
                    <a:lnTo>
                      <a:pt x="3393" y="1110"/>
                    </a:lnTo>
                    <a:lnTo>
                      <a:pt x="3357" y="1134"/>
                    </a:lnTo>
                    <a:lnTo>
                      <a:pt x="3314" y="1161"/>
                    </a:lnTo>
                    <a:lnTo>
                      <a:pt x="3266" y="1188"/>
                    </a:lnTo>
                    <a:lnTo>
                      <a:pt x="3214" y="1216"/>
                    </a:lnTo>
                    <a:lnTo>
                      <a:pt x="3157" y="1243"/>
                    </a:lnTo>
                    <a:lnTo>
                      <a:pt x="3111" y="1262"/>
                    </a:lnTo>
                    <a:lnTo>
                      <a:pt x="3064" y="1280"/>
                    </a:lnTo>
                    <a:lnTo>
                      <a:pt x="3013" y="1294"/>
                    </a:lnTo>
                    <a:lnTo>
                      <a:pt x="2958" y="1305"/>
                    </a:lnTo>
                    <a:lnTo>
                      <a:pt x="2951" y="1305"/>
                    </a:lnTo>
                    <a:lnTo>
                      <a:pt x="2926" y="1312"/>
                    </a:lnTo>
                    <a:lnTo>
                      <a:pt x="2899" y="1316"/>
                    </a:lnTo>
                    <a:lnTo>
                      <a:pt x="2871" y="1319"/>
                    </a:lnTo>
                    <a:lnTo>
                      <a:pt x="2861" y="1319"/>
                    </a:lnTo>
                    <a:lnTo>
                      <a:pt x="2856" y="1321"/>
                    </a:lnTo>
                    <a:lnTo>
                      <a:pt x="2833" y="1321"/>
                    </a:lnTo>
                    <a:lnTo>
                      <a:pt x="2821" y="1323"/>
                    </a:lnTo>
                    <a:lnTo>
                      <a:pt x="2804" y="1323"/>
                    </a:lnTo>
                    <a:lnTo>
                      <a:pt x="2798" y="1321"/>
                    </a:lnTo>
                    <a:lnTo>
                      <a:pt x="2779" y="1321"/>
                    </a:lnTo>
                    <a:lnTo>
                      <a:pt x="2772" y="1319"/>
                    </a:lnTo>
                    <a:lnTo>
                      <a:pt x="2747" y="1318"/>
                    </a:lnTo>
                    <a:lnTo>
                      <a:pt x="2717" y="1312"/>
                    </a:lnTo>
                    <a:lnTo>
                      <a:pt x="2680" y="1302"/>
                    </a:lnTo>
                    <a:lnTo>
                      <a:pt x="2642" y="1286"/>
                    </a:lnTo>
                    <a:lnTo>
                      <a:pt x="2601" y="1264"/>
                    </a:lnTo>
                    <a:lnTo>
                      <a:pt x="2581" y="1250"/>
                    </a:lnTo>
                    <a:lnTo>
                      <a:pt x="2560" y="1234"/>
                    </a:lnTo>
                    <a:lnTo>
                      <a:pt x="2522" y="1196"/>
                    </a:lnTo>
                    <a:lnTo>
                      <a:pt x="2517" y="1190"/>
                    </a:lnTo>
                    <a:lnTo>
                      <a:pt x="2511" y="1182"/>
                    </a:lnTo>
                    <a:lnTo>
                      <a:pt x="2508" y="1177"/>
                    </a:lnTo>
                    <a:lnTo>
                      <a:pt x="2519" y="1190"/>
                    </a:lnTo>
                    <a:lnTo>
                      <a:pt x="2535" y="1207"/>
                    </a:lnTo>
                    <a:lnTo>
                      <a:pt x="2551" y="1223"/>
                    </a:lnTo>
                    <a:lnTo>
                      <a:pt x="2570" y="1239"/>
                    </a:lnTo>
                    <a:lnTo>
                      <a:pt x="2587" y="1251"/>
                    </a:lnTo>
                    <a:lnTo>
                      <a:pt x="2606" y="1264"/>
                    </a:lnTo>
                    <a:lnTo>
                      <a:pt x="2614" y="1269"/>
                    </a:lnTo>
                    <a:lnTo>
                      <a:pt x="2642" y="1283"/>
                    </a:lnTo>
                    <a:lnTo>
                      <a:pt x="2647" y="1285"/>
                    </a:lnTo>
                    <a:lnTo>
                      <a:pt x="2654" y="1288"/>
                    </a:lnTo>
                    <a:lnTo>
                      <a:pt x="2660" y="1289"/>
                    </a:lnTo>
                    <a:lnTo>
                      <a:pt x="2665" y="1291"/>
                    </a:lnTo>
                    <a:lnTo>
                      <a:pt x="2671" y="1294"/>
                    </a:lnTo>
                    <a:lnTo>
                      <a:pt x="2677" y="1296"/>
                    </a:lnTo>
                    <a:lnTo>
                      <a:pt x="2661" y="1289"/>
                    </a:lnTo>
                    <a:lnTo>
                      <a:pt x="2655" y="1288"/>
                    </a:lnTo>
                    <a:lnTo>
                      <a:pt x="2650" y="1285"/>
                    </a:lnTo>
                    <a:lnTo>
                      <a:pt x="2644" y="1283"/>
                    </a:lnTo>
                    <a:lnTo>
                      <a:pt x="2625" y="1273"/>
                    </a:lnTo>
                    <a:lnTo>
                      <a:pt x="2608" y="1262"/>
                    </a:lnTo>
                    <a:lnTo>
                      <a:pt x="2589" y="1250"/>
                    </a:lnTo>
                    <a:lnTo>
                      <a:pt x="2571" y="1237"/>
                    </a:lnTo>
                    <a:lnTo>
                      <a:pt x="2552" y="1221"/>
                    </a:lnTo>
                    <a:lnTo>
                      <a:pt x="2521" y="1186"/>
                    </a:lnTo>
                    <a:lnTo>
                      <a:pt x="2506" y="1169"/>
                    </a:lnTo>
                    <a:lnTo>
                      <a:pt x="2495" y="1150"/>
                    </a:lnTo>
                    <a:lnTo>
                      <a:pt x="2484" y="1133"/>
                    </a:lnTo>
                    <a:lnTo>
                      <a:pt x="2476" y="1114"/>
                    </a:lnTo>
                    <a:lnTo>
                      <a:pt x="2473" y="1107"/>
                    </a:lnTo>
                    <a:lnTo>
                      <a:pt x="2470" y="1102"/>
                    </a:lnTo>
                    <a:lnTo>
                      <a:pt x="2468" y="1096"/>
                    </a:lnTo>
                    <a:lnTo>
                      <a:pt x="2465" y="1087"/>
                    </a:lnTo>
                    <a:lnTo>
                      <a:pt x="2464" y="1083"/>
                    </a:lnTo>
                    <a:lnTo>
                      <a:pt x="2462" y="1077"/>
                    </a:lnTo>
                    <a:lnTo>
                      <a:pt x="2462" y="1075"/>
                    </a:lnTo>
                    <a:lnTo>
                      <a:pt x="2460" y="1074"/>
                    </a:lnTo>
                    <a:lnTo>
                      <a:pt x="2460" y="1072"/>
                    </a:lnTo>
                    <a:lnTo>
                      <a:pt x="2462" y="1071"/>
                    </a:lnTo>
                    <a:lnTo>
                      <a:pt x="2462" y="1068"/>
                    </a:lnTo>
                    <a:lnTo>
                      <a:pt x="2464" y="1061"/>
                    </a:lnTo>
                    <a:lnTo>
                      <a:pt x="2464" y="1049"/>
                    </a:lnTo>
                    <a:lnTo>
                      <a:pt x="2481" y="1023"/>
                    </a:lnTo>
                    <a:lnTo>
                      <a:pt x="2500" y="993"/>
                    </a:lnTo>
                    <a:lnTo>
                      <a:pt x="2511" y="976"/>
                    </a:lnTo>
                    <a:lnTo>
                      <a:pt x="2519" y="957"/>
                    </a:lnTo>
                    <a:lnTo>
                      <a:pt x="2522" y="950"/>
                    </a:lnTo>
                    <a:lnTo>
                      <a:pt x="2524" y="946"/>
                    </a:lnTo>
                    <a:lnTo>
                      <a:pt x="2524" y="939"/>
                    </a:lnTo>
                    <a:lnTo>
                      <a:pt x="2521" y="938"/>
                    </a:lnTo>
                    <a:lnTo>
                      <a:pt x="2519" y="938"/>
                    </a:lnTo>
                    <a:lnTo>
                      <a:pt x="2516" y="936"/>
                    </a:lnTo>
                    <a:lnTo>
                      <a:pt x="2513" y="936"/>
                    </a:lnTo>
                    <a:lnTo>
                      <a:pt x="2509" y="934"/>
                    </a:lnTo>
                    <a:lnTo>
                      <a:pt x="2498" y="934"/>
                    </a:lnTo>
                    <a:lnTo>
                      <a:pt x="2490" y="936"/>
                    </a:lnTo>
                    <a:lnTo>
                      <a:pt x="2481" y="939"/>
                    </a:lnTo>
                    <a:lnTo>
                      <a:pt x="2479" y="939"/>
                    </a:lnTo>
                    <a:lnTo>
                      <a:pt x="2470" y="942"/>
                    </a:lnTo>
                    <a:lnTo>
                      <a:pt x="2470" y="938"/>
                    </a:lnTo>
                    <a:lnTo>
                      <a:pt x="2465" y="933"/>
                    </a:lnTo>
                    <a:lnTo>
                      <a:pt x="2462" y="933"/>
                    </a:lnTo>
                    <a:lnTo>
                      <a:pt x="2457" y="936"/>
                    </a:lnTo>
                    <a:lnTo>
                      <a:pt x="2451" y="938"/>
                    </a:lnTo>
                    <a:lnTo>
                      <a:pt x="2451" y="936"/>
                    </a:lnTo>
                    <a:lnTo>
                      <a:pt x="2454" y="933"/>
                    </a:lnTo>
                    <a:lnTo>
                      <a:pt x="2441" y="938"/>
                    </a:lnTo>
                    <a:lnTo>
                      <a:pt x="2427" y="946"/>
                    </a:lnTo>
                    <a:lnTo>
                      <a:pt x="2413" y="955"/>
                    </a:lnTo>
                    <a:lnTo>
                      <a:pt x="2400" y="966"/>
                    </a:lnTo>
                    <a:lnTo>
                      <a:pt x="2388" y="979"/>
                    </a:lnTo>
                    <a:lnTo>
                      <a:pt x="2359" y="995"/>
                    </a:lnTo>
                    <a:lnTo>
                      <a:pt x="2356" y="995"/>
                    </a:lnTo>
                    <a:lnTo>
                      <a:pt x="2354" y="996"/>
                    </a:lnTo>
                    <a:lnTo>
                      <a:pt x="2351" y="998"/>
                    </a:lnTo>
                    <a:lnTo>
                      <a:pt x="2350" y="999"/>
                    </a:lnTo>
                    <a:lnTo>
                      <a:pt x="2348" y="999"/>
                    </a:lnTo>
                    <a:lnTo>
                      <a:pt x="2346" y="1001"/>
                    </a:lnTo>
                    <a:lnTo>
                      <a:pt x="2345" y="1001"/>
                    </a:lnTo>
                    <a:lnTo>
                      <a:pt x="2343" y="1003"/>
                    </a:lnTo>
                    <a:lnTo>
                      <a:pt x="2315" y="1023"/>
                    </a:lnTo>
                    <a:lnTo>
                      <a:pt x="2297" y="1036"/>
                    </a:lnTo>
                    <a:lnTo>
                      <a:pt x="2289" y="1042"/>
                    </a:lnTo>
                    <a:lnTo>
                      <a:pt x="2283" y="1045"/>
                    </a:lnTo>
                    <a:lnTo>
                      <a:pt x="2267" y="1056"/>
                    </a:lnTo>
                    <a:lnTo>
                      <a:pt x="2250" y="1072"/>
                    </a:lnTo>
                    <a:lnTo>
                      <a:pt x="2218" y="1099"/>
                    </a:lnTo>
                    <a:lnTo>
                      <a:pt x="2213" y="1102"/>
                    </a:lnTo>
                    <a:lnTo>
                      <a:pt x="2209" y="1107"/>
                    </a:lnTo>
                    <a:lnTo>
                      <a:pt x="2171" y="1139"/>
                    </a:lnTo>
                    <a:lnTo>
                      <a:pt x="2126" y="1175"/>
                    </a:lnTo>
                    <a:lnTo>
                      <a:pt x="2080" y="1212"/>
                    </a:lnTo>
                    <a:lnTo>
                      <a:pt x="2079" y="1212"/>
                    </a:lnTo>
                    <a:lnTo>
                      <a:pt x="2072" y="1228"/>
                    </a:lnTo>
                    <a:lnTo>
                      <a:pt x="2066" y="1242"/>
                    </a:lnTo>
                    <a:lnTo>
                      <a:pt x="2060" y="1239"/>
                    </a:lnTo>
                    <a:lnTo>
                      <a:pt x="2057" y="1235"/>
                    </a:lnTo>
                    <a:lnTo>
                      <a:pt x="2052" y="1232"/>
                    </a:lnTo>
                    <a:lnTo>
                      <a:pt x="2039" y="1242"/>
                    </a:lnTo>
                    <a:lnTo>
                      <a:pt x="2026" y="1250"/>
                    </a:lnTo>
                    <a:lnTo>
                      <a:pt x="1996" y="1270"/>
                    </a:lnTo>
                    <a:lnTo>
                      <a:pt x="1962" y="1291"/>
                    </a:lnTo>
                    <a:lnTo>
                      <a:pt x="1935" y="1302"/>
                    </a:lnTo>
                    <a:lnTo>
                      <a:pt x="1903" y="1313"/>
                    </a:lnTo>
                    <a:lnTo>
                      <a:pt x="1867" y="1323"/>
                    </a:lnTo>
                    <a:lnTo>
                      <a:pt x="1851" y="1326"/>
                    </a:lnTo>
                    <a:lnTo>
                      <a:pt x="1833" y="1327"/>
                    </a:lnTo>
                    <a:lnTo>
                      <a:pt x="1816" y="1327"/>
                    </a:lnTo>
                    <a:lnTo>
                      <a:pt x="1810" y="1329"/>
                    </a:lnTo>
                    <a:lnTo>
                      <a:pt x="1791" y="1329"/>
                    </a:lnTo>
                    <a:lnTo>
                      <a:pt x="1786" y="1327"/>
                    </a:lnTo>
                    <a:lnTo>
                      <a:pt x="1775" y="1327"/>
                    </a:lnTo>
                    <a:lnTo>
                      <a:pt x="1768" y="1326"/>
                    </a:lnTo>
                    <a:lnTo>
                      <a:pt x="1760" y="1326"/>
                    </a:lnTo>
                    <a:lnTo>
                      <a:pt x="1753" y="1324"/>
                    </a:lnTo>
                    <a:lnTo>
                      <a:pt x="1749" y="1324"/>
                    </a:lnTo>
                    <a:lnTo>
                      <a:pt x="1746" y="1323"/>
                    </a:lnTo>
                    <a:lnTo>
                      <a:pt x="1741" y="1323"/>
                    </a:lnTo>
                    <a:lnTo>
                      <a:pt x="1738" y="1321"/>
                    </a:lnTo>
                    <a:lnTo>
                      <a:pt x="1734" y="1319"/>
                    </a:lnTo>
                    <a:lnTo>
                      <a:pt x="1730" y="1319"/>
                    </a:lnTo>
                    <a:lnTo>
                      <a:pt x="1718" y="1316"/>
                    </a:lnTo>
                    <a:lnTo>
                      <a:pt x="1707" y="1313"/>
                    </a:lnTo>
                    <a:lnTo>
                      <a:pt x="1661" y="1166"/>
                    </a:lnTo>
                    <a:lnTo>
                      <a:pt x="1639" y="1159"/>
                    </a:lnTo>
                    <a:lnTo>
                      <a:pt x="1651" y="1137"/>
                    </a:lnTo>
                    <a:lnTo>
                      <a:pt x="1615" y="1026"/>
                    </a:lnTo>
                    <a:lnTo>
                      <a:pt x="1602" y="1020"/>
                    </a:lnTo>
                    <a:lnTo>
                      <a:pt x="1594" y="1018"/>
                    </a:lnTo>
                    <a:lnTo>
                      <a:pt x="1593" y="1017"/>
                    </a:lnTo>
                    <a:lnTo>
                      <a:pt x="1591" y="1017"/>
                    </a:lnTo>
                    <a:lnTo>
                      <a:pt x="1589" y="1015"/>
                    </a:lnTo>
                    <a:lnTo>
                      <a:pt x="1581" y="1014"/>
                    </a:lnTo>
                    <a:lnTo>
                      <a:pt x="1580" y="1012"/>
                    </a:lnTo>
                    <a:lnTo>
                      <a:pt x="1581" y="1011"/>
                    </a:lnTo>
                    <a:lnTo>
                      <a:pt x="1581" y="1009"/>
                    </a:lnTo>
                    <a:lnTo>
                      <a:pt x="1580" y="1009"/>
                    </a:lnTo>
                    <a:lnTo>
                      <a:pt x="1580" y="1011"/>
                    </a:lnTo>
                    <a:lnTo>
                      <a:pt x="1578" y="1011"/>
                    </a:lnTo>
                    <a:lnTo>
                      <a:pt x="1580" y="1004"/>
                    </a:lnTo>
                    <a:lnTo>
                      <a:pt x="1580" y="938"/>
                    </a:lnTo>
                    <a:lnTo>
                      <a:pt x="1578" y="930"/>
                    </a:lnTo>
                    <a:lnTo>
                      <a:pt x="1578" y="925"/>
                    </a:lnTo>
                    <a:lnTo>
                      <a:pt x="1575" y="900"/>
                    </a:lnTo>
                    <a:lnTo>
                      <a:pt x="1575" y="874"/>
                    </a:lnTo>
                    <a:lnTo>
                      <a:pt x="1574" y="843"/>
                    </a:lnTo>
                    <a:lnTo>
                      <a:pt x="1572" y="813"/>
                    </a:lnTo>
                    <a:lnTo>
                      <a:pt x="1566" y="784"/>
                    </a:lnTo>
                    <a:lnTo>
                      <a:pt x="1577" y="794"/>
                    </a:lnTo>
                    <a:lnTo>
                      <a:pt x="1585" y="808"/>
                    </a:lnTo>
                    <a:lnTo>
                      <a:pt x="1589" y="825"/>
                    </a:lnTo>
                    <a:lnTo>
                      <a:pt x="1593" y="846"/>
                    </a:lnTo>
                    <a:lnTo>
                      <a:pt x="1597" y="814"/>
                    </a:lnTo>
                    <a:lnTo>
                      <a:pt x="1597" y="784"/>
                    </a:lnTo>
                    <a:lnTo>
                      <a:pt x="1596" y="770"/>
                    </a:lnTo>
                    <a:lnTo>
                      <a:pt x="1593" y="757"/>
                    </a:lnTo>
                    <a:lnTo>
                      <a:pt x="1591" y="755"/>
                    </a:lnTo>
                    <a:lnTo>
                      <a:pt x="1591" y="752"/>
                    </a:lnTo>
                    <a:lnTo>
                      <a:pt x="1589" y="751"/>
                    </a:lnTo>
                    <a:lnTo>
                      <a:pt x="1588" y="748"/>
                    </a:lnTo>
                    <a:lnTo>
                      <a:pt x="1588" y="746"/>
                    </a:lnTo>
                    <a:lnTo>
                      <a:pt x="1586" y="748"/>
                    </a:lnTo>
                    <a:lnTo>
                      <a:pt x="1581" y="749"/>
                    </a:lnTo>
                    <a:lnTo>
                      <a:pt x="1575" y="752"/>
                    </a:lnTo>
                    <a:lnTo>
                      <a:pt x="1570" y="755"/>
                    </a:lnTo>
                    <a:lnTo>
                      <a:pt x="1532" y="779"/>
                    </a:lnTo>
                    <a:lnTo>
                      <a:pt x="1498" y="805"/>
                    </a:lnTo>
                    <a:lnTo>
                      <a:pt x="1450" y="827"/>
                    </a:lnTo>
                    <a:lnTo>
                      <a:pt x="1410" y="844"/>
                    </a:lnTo>
                    <a:lnTo>
                      <a:pt x="1372" y="863"/>
                    </a:lnTo>
                    <a:lnTo>
                      <a:pt x="1308" y="896"/>
                    </a:lnTo>
                    <a:lnTo>
                      <a:pt x="1244" y="931"/>
                    </a:lnTo>
                    <a:lnTo>
                      <a:pt x="1216" y="949"/>
                    </a:lnTo>
                    <a:lnTo>
                      <a:pt x="1189" y="965"/>
                    </a:lnTo>
                    <a:lnTo>
                      <a:pt x="1175" y="973"/>
                    </a:lnTo>
                    <a:lnTo>
                      <a:pt x="1171" y="974"/>
                    </a:lnTo>
                    <a:lnTo>
                      <a:pt x="1170" y="976"/>
                    </a:lnTo>
                    <a:lnTo>
                      <a:pt x="1163" y="979"/>
                    </a:lnTo>
                    <a:lnTo>
                      <a:pt x="1141" y="992"/>
                    </a:lnTo>
                    <a:lnTo>
                      <a:pt x="1125" y="998"/>
                    </a:lnTo>
                    <a:lnTo>
                      <a:pt x="1119" y="1003"/>
                    </a:lnTo>
                    <a:lnTo>
                      <a:pt x="996" y="1060"/>
                    </a:lnTo>
                    <a:lnTo>
                      <a:pt x="913" y="1096"/>
                    </a:lnTo>
                    <a:lnTo>
                      <a:pt x="745" y="1166"/>
                    </a:lnTo>
                    <a:lnTo>
                      <a:pt x="573" y="1232"/>
                    </a:lnTo>
                    <a:lnTo>
                      <a:pt x="395" y="1299"/>
                    </a:lnTo>
                    <a:lnTo>
                      <a:pt x="373" y="1308"/>
                    </a:lnTo>
                    <a:lnTo>
                      <a:pt x="353" y="1316"/>
                    </a:lnTo>
                    <a:lnTo>
                      <a:pt x="332" y="1321"/>
                    </a:lnTo>
                    <a:lnTo>
                      <a:pt x="313" y="1324"/>
                    </a:lnTo>
                    <a:lnTo>
                      <a:pt x="300" y="1326"/>
                    </a:lnTo>
                    <a:lnTo>
                      <a:pt x="289" y="1326"/>
                    </a:lnTo>
                    <a:lnTo>
                      <a:pt x="266" y="1324"/>
                    </a:lnTo>
                    <a:lnTo>
                      <a:pt x="242" y="1319"/>
                    </a:lnTo>
                    <a:lnTo>
                      <a:pt x="210" y="1307"/>
                    </a:lnTo>
                    <a:lnTo>
                      <a:pt x="178" y="1289"/>
                    </a:lnTo>
                    <a:lnTo>
                      <a:pt x="150" y="1266"/>
                    </a:lnTo>
                    <a:lnTo>
                      <a:pt x="123" y="1237"/>
                    </a:lnTo>
                    <a:lnTo>
                      <a:pt x="101" y="1209"/>
                    </a:lnTo>
                    <a:lnTo>
                      <a:pt x="80" y="1175"/>
                    </a:lnTo>
                    <a:lnTo>
                      <a:pt x="61" y="1139"/>
                    </a:lnTo>
                    <a:lnTo>
                      <a:pt x="49" y="1102"/>
                    </a:lnTo>
                    <a:lnTo>
                      <a:pt x="44" y="1088"/>
                    </a:lnTo>
                    <a:lnTo>
                      <a:pt x="41" y="1072"/>
                    </a:lnTo>
                    <a:lnTo>
                      <a:pt x="7" y="1018"/>
                    </a:lnTo>
                    <a:lnTo>
                      <a:pt x="0" y="1004"/>
                    </a:lnTo>
                    <a:lnTo>
                      <a:pt x="49" y="955"/>
                    </a:lnTo>
                    <a:lnTo>
                      <a:pt x="60" y="946"/>
                    </a:lnTo>
                    <a:lnTo>
                      <a:pt x="76" y="930"/>
                    </a:lnTo>
                    <a:lnTo>
                      <a:pt x="88" y="914"/>
                    </a:lnTo>
                    <a:lnTo>
                      <a:pt x="107" y="895"/>
                    </a:lnTo>
                    <a:lnTo>
                      <a:pt x="133" y="873"/>
                    </a:lnTo>
                    <a:lnTo>
                      <a:pt x="161" y="851"/>
                    </a:lnTo>
                    <a:lnTo>
                      <a:pt x="194" y="827"/>
                    </a:lnTo>
                    <a:lnTo>
                      <a:pt x="229" y="805"/>
                    </a:lnTo>
                    <a:lnTo>
                      <a:pt x="262" y="782"/>
                    </a:lnTo>
                    <a:lnTo>
                      <a:pt x="296" y="763"/>
                    </a:lnTo>
                    <a:lnTo>
                      <a:pt x="326" y="744"/>
                    </a:lnTo>
                    <a:lnTo>
                      <a:pt x="353" y="729"/>
                    </a:lnTo>
                    <a:lnTo>
                      <a:pt x="391" y="710"/>
                    </a:lnTo>
                    <a:lnTo>
                      <a:pt x="699" y="564"/>
                    </a:lnTo>
                    <a:lnTo>
                      <a:pt x="736" y="545"/>
                    </a:lnTo>
                    <a:lnTo>
                      <a:pt x="809" y="510"/>
                    </a:lnTo>
                    <a:lnTo>
                      <a:pt x="859" y="485"/>
                    </a:lnTo>
                    <a:lnTo>
                      <a:pt x="874" y="477"/>
                    </a:lnTo>
                    <a:lnTo>
                      <a:pt x="888" y="470"/>
                    </a:lnTo>
                    <a:lnTo>
                      <a:pt x="889" y="469"/>
                    </a:lnTo>
                    <a:lnTo>
                      <a:pt x="893" y="467"/>
                    </a:lnTo>
                    <a:lnTo>
                      <a:pt x="894" y="466"/>
                    </a:lnTo>
                    <a:lnTo>
                      <a:pt x="894" y="467"/>
                    </a:lnTo>
                    <a:lnTo>
                      <a:pt x="897" y="470"/>
                    </a:lnTo>
                    <a:lnTo>
                      <a:pt x="894" y="464"/>
                    </a:lnTo>
                    <a:lnTo>
                      <a:pt x="896" y="466"/>
                    </a:lnTo>
                    <a:lnTo>
                      <a:pt x="897" y="464"/>
                    </a:lnTo>
                    <a:lnTo>
                      <a:pt x="901" y="462"/>
                    </a:lnTo>
                    <a:lnTo>
                      <a:pt x="905" y="459"/>
                    </a:lnTo>
                    <a:lnTo>
                      <a:pt x="929" y="445"/>
                    </a:lnTo>
                    <a:lnTo>
                      <a:pt x="951" y="431"/>
                    </a:lnTo>
                    <a:lnTo>
                      <a:pt x="973" y="418"/>
                    </a:lnTo>
                    <a:lnTo>
                      <a:pt x="1062" y="371"/>
                    </a:lnTo>
                    <a:lnTo>
                      <a:pt x="1151" y="328"/>
                    </a:lnTo>
                    <a:lnTo>
                      <a:pt x="1201" y="306"/>
                    </a:lnTo>
                    <a:lnTo>
                      <a:pt x="1277" y="274"/>
                    </a:lnTo>
                    <a:lnTo>
                      <a:pt x="1315" y="260"/>
                    </a:lnTo>
                    <a:lnTo>
                      <a:pt x="1353" y="244"/>
                    </a:lnTo>
                    <a:lnTo>
                      <a:pt x="1429" y="215"/>
                    </a:lnTo>
                    <a:lnTo>
                      <a:pt x="20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auto">
              <a:xfrm>
                <a:off x="4133851" y="2332038"/>
                <a:ext cx="366713" cy="142875"/>
              </a:xfrm>
              <a:custGeom>
                <a:avLst/>
                <a:gdLst/>
                <a:ahLst/>
                <a:cxnLst>
                  <a:cxn ang="0">
                    <a:pos x="231" y="0"/>
                  </a:cxn>
                  <a:cxn ang="0">
                    <a:pos x="221" y="19"/>
                  </a:cxn>
                  <a:cxn ang="0">
                    <a:pos x="218" y="28"/>
                  </a:cxn>
                  <a:cxn ang="0">
                    <a:pos x="213" y="38"/>
                  </a:cxn>
                  <a:cxn ang="0">
                    <a:pos x="204" y="54"/>
                  </a:cxn>
                  <a:cxn ang="0">
                    <a:pos x="201" y="58"/>
                  </a:cxn>
                  <a:cxn ang="0">
                    <a:pos x="199" y="61"/>
                  </a:cxn>
                  <a:cxn ang="0">
                    <a:pos x="196" y="65"/>
                  </a:cxn>
                  <a:cxn ang="0">
                    <a:pos x="194" y="68"/>
                  </a:cxn>
                  <a:cxn ang="0">
                    <a:pos x="190" y="73"/>
                  </a:cxn>
                  <a:cxn ang="0">
                    <a:pos x="183" y="77"/>
                  </a:cxn>
                  <a:cxn ang="0">
                    <a:pos x="182" y="77"/>
                  </a:cxn>
                  <a:cxn ang="0">
                    <a:pos x="182" y="79"/>
                  </a:cxn>
                  <a:cxn ang="0">
                    <a:pos x="179" y="80"/>
                  </a:cxn>
                  <a:cxn ang="0">
                    <a:pos x="175" y="80"/>
                  </a:cxn>
                  <a:cxn ang="0">
                    <a:pos x="174" y="82"/>
                  </a:cxn>
                  <a:cxn ang="0">
                    <a:pos x="172" y="82"/>
                  </a:cxn>
                  <a:cxn ang="0">
                    <a:pos x="158" y="87"/>
                  </a:cxn>
                  <a:cxn ang="0">
                    <a:pos x="150" y="87"/>
                  </a:cxn>
                  <a:cxn ang="0">
                    <a:pos x="144" y="88"/>
                  </a:cxn>
                  <a:cxn ang="0">
                    <a:pos x="136" y="90"/>
                  </a:cxn>
                  <a:cxn ang="0">
                    <a:pos x="114" y="90"/>
                  </a:cxn>
                  <a:cxn ang="0">
                    <a:pos x="98" y="87"/>
                  </a:cxn>
                  <a:cxn ang="0">
                    <a:pos x="76" y="82"/>
                  </a:cxn>
                  <a:cxn ang="0">
                    <a:pos x="52" y="77"/>
                  </a:cxn>
                  <a:cxn ang="0">
                    <a:pos x="27" y="69"/>
                  </a:cxn>
                  <a:cxn ang="0">
                    <a:pos x="0" y="63"/>
                  </a:cxn>
                  <a:cxn ang="0">
                    <a:pos x="69" y="36"/>
                  </a:cxn>
                  <a:cxn ang="0">
                    <a:pos x="107" y="23"/>
                  </a:cxn>
                  <a:cxn ang="0">
                    <a:pos x="114" y="22"/>
                  </a:cxn>
                  <a:cxn ang="0">
                    <a:pos x="122" y="20"/>
                  </a:cxn>
                  <a:cxn ang="0">
                    <a:pos x="128" y="17"/>
                  </a:cxn>
                  <a:cxn ang="0">
                    <a:pos x="148" y="12"/>
                  </a:cxn>
                  <a:cxn ang="0">
                    <a:pos x="160" y="9"/>
                  </a:cxn>
                  <a:cxn ang="0">
                    <a:pos x="177" y="9"/>
                  </a:cxn>
                  <a:cxn ang="0">
                    <a:pos x="183" y="8"/>
                  </a:cxn>
                  <a:cxn ang="0">
                    <a:pos x="190" y="8"/>
                  </a:cxn>
                  <a:cxn ang="0">
                    <a:pos x="209" y="4"/>
                  </a:cxn>
                  <a:cxn ang="0">
                    <a:pos x="220" y="1"/>
                  </a:cxn>
                  <a:cxn ang="0">
                    <a:pos x="231" y="0"/>
                  </a:cxn>
                </a:cxnLst>
                <a:rect l="0" t="0" r="r" b="b"/>
                <a:pathLst>
                  <a:path w="231" h="90">
                    <a:moveTo>
                      <a:pt x="231" y="0"/>
                    </a:moveTo>
                    <a:lnTo>
                      <a:pt x="221" y="19"/>
                    </a:lnTo>
                    <a:lnTo>
                      <a:pt x="218" y="28"/>
                    </a:lnTo>
                    <a:lnTo>
                      <a:pt x="213" y="38"/>
                    </a:lnTo>
                    <a:lnTo>
                      <a:pt x="204" y="54"/>
                    </a:lnTo>
                    <a:lnTo>
                      <a:pt x="201" y="58"/>
                    </a:lnTo>
                    <a:lnTo>
                      <a:pt x="199" y="61"/>
                    </a:lnTo>
                    <a:lnTo>
                      <a:pt x="196" y="65"/>
                    </a:lnTo>
                    <a:lnTo>
                      <a:pt x="194" y="68"/>
                    </a:lnTo>
                    <a:lnTo>
                      <a:pt x="190" y="73"/>
                    </a:lnTo>
                    <a:lnTo>
                      <a:pt x="183" y="77"/>
                    </a:lnTo>
                    <a:lnTo>
                      <a:pt x="182" y="77"/>
                    </a:lnTo>
                    <a:lnTo>
                      <a:pt x="182" y="79"/>
                    </a:lnTo>
                    <a:lnTo>
                      <a:pt x="179" y="80"/>
                    </a:lnTo>
                    <a:lnTo>
                      <a:pt x="175" y="80"/>
                    </a:lnTo>
                    <a:lnTo>
                      <a:pt x="174" y="82"/>
                    </a:lnTo>
                    <a:lnTo>
                      <a:pt x="172" y="82"/>
                    </a:lnTo>
                    <a:lnTo>
                      <a:pt x="158" y="87"/>
                    </a:lnTo>
                    <a:lnTo>
                      <a:pt x="150" y="87"/>
                    </a:lnTo>
                    <a:lnTo>
                      <a:pt x="144" y="88"/>
                    </a:lnTo>
                    <a:lnTo>
                      <a:pt x="136" y="90"/>
                    </a:lnTo>
                    <a:lnTo>
                      <a:pt x="114" y="90"/>
                    </a:lnTo>
                    <a:lnTo>
                      <a:pt x="98" y="87"/>
                    </a:lnTo>
                    <a:lnTo>
                      <a:pt x="76" y="82"/>
                    </a:lnTo>
                    <a:lnTo>
                      <a:pt x="52" y="77"/>
                    </a:lnTo>
                    <a:lnTo>
                      <a:pt x="27" y="69"/>
                    </a:lnTo>
                    <a:lnTo>
                      <a:pt x="0" y="63"/>
                    </a:lnTo>
                    <a:lnTo>
                      <a:pt x="69" y="36"/>
                    </a:lnTo>
                    <a:lnTo>
                      <a:pt x="107" y="23"/>
                    </a:lnTo>
                    <a:lnTo>
                      <a:pt x="114" y="22"/>
                    </a:lnTo>
                    <a:lnTo>
                      <a:pt x="122" y="20"/>
                    </a:lnTo>
                    <a:lnTo>
                      <a:pt x="128" y="17"/>
                    </a:lnTo>
                    <a:lnTo>
                      <a:pt x="148" y="12"/>
                    </a:lnTo>
                    <a:lnTo>
                      <a:pt x="160" y="9"/>
                    </a:lnTo>
                    <a:lnTo>
                      <a:pt x="177" y="9"/>
                    </a:lnTo>
                    <a:lnTo>
                      <a:pt x="183" y="8"/>
                    </a:lnTo>
                    <a:lnTo>
                      <a:pt x="190" y="8"/>
                    </a:lnTo>
                    <a:lnTo>
                      <a:pt x="209" y="4"/>
                    </a:lnTo>
                    <a:lnTo>
                      <a:pt x="22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auto">
              <a:xfrm>
                <a:off x="3844926" y="2527300"/>
                <a:ext cx="107950" cy="60325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53" y="16"/>
                  </a:cxn>
                  <a:cxn ang="0">
                    <a:pos x="36" y="27"/>
                  </a:cxn>
                  <a:cxn ang="0">
                    <a:pos x="19" y="35"/>
                  </a:cxn>
                  <a:cxn ang="0">
                    <a:pos x="0" y="38"/>
                  </a:cxn>
                  <a:cxn ang="0">
                    <a:pos x="33" y="19"/>
                  </a:cxn>
                  <a:cxn ang="0">
                    <a:pos x="68" y="0"/>
                  </a:cxn>
                </a:cxnLst>
                <a:rect l="0" t="0" r="r" b="b"/>
                <a:pathLst>
                  <a:path w="68" h="38">
                    <a:moveTo>
                      <a:pt x="68" y="0"/>
                    </a:moveTo>
                    <a:lnTo>
                      <a:pt x="53" y="16"/>
                    </a:lnTo>
                    <a:lnTo>
                      <a:pt x="36" y="27"/>
                    </a:lnTo>
                    <a:lnTo>
                      <a:pt x="19" y="35"/>
                    </a:lnTo>
                    <a:lnTo>
                      <a:pt x="0" y="38"/>
                    </a:lnTo>
                    <a:lnTo>
                      <a:pt x="33" y="19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14"/>
              <p:cNvSpPr>
                <a:spLocks/>
              </p:cNvSpPr>
              <p:nvPr/>
            </p:nvSpPr>
            <p:spPr bwMode="auto">
              <a:xfrm>
                <a:off x="5275263" y="2776538"/>
                <a:ext cx="112713" cy="184150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71" y="0"/>
                  </a:cxn>
                  <a:cxn ang="0">
                    <a:pos x="58" y="35"/>
                  </a:cxn>
                  <a:cxn ang="0">
                    <a:pos x="42" y="65"/>
                  </a:cxn>
                  <a:cxn ang="0">
                    <a:pos x="23" y="92"/>
                  </a:cxn>
                  <a:cxn ang="0">
                    <a:pos x="0" y="116"/>
                  </a:cxn>
                  <a:cxn ang="0">
                    <a:pos x="3" y="103"/>
                  </a:cxn>
                  <a:cxn ang="0">
                    <a:pos x="9" y="81"/>
                  </a:cxn>
                  <a:cxn ang="0">
                    <a:pos x="12" y="71"/>
                  </a:cxn>
                  <a:cxn ang="0">
                    <a:pos x="20" y="51"/>
                  </a:cxn>
                  <a:cxn ang="0">
                    <a:pos x="28" y="35"/>
                  </a:cxn>
                  <a:cxn ang="0">
                    <a:pos x="30" y="30"/>
                  </a:cxn>
                  <a:cxn ang="0">
                    <a:pos x="33" y="27"/>
                  </a:cxn>
                  <a:cxn ang="0">
                    <a:pos x="34" y="24"/>
                  </a:cxn>
                  <a:cxn ang="0">
                    <a:pos x="38" y="21"/>
                  </a:cxn>
                  <a:cxn ang="0">
                    <a:pos x="42" y="14"/>
                  </a:cxn>
                  <a:cxn ang="0">
                    <a:pos x="47" y="10"/>
                  </a:cxn>
                  <a:cxn ang="0">
                    <a:pos x="52" y="6"/>
                  </a:cxn>
                  <a:cxn ang="0">
                    <a:pos x="58" y="3"/>
                  </a:cxn>
                  <a:cxn ang="0">
                    <a:pos x="65" y="2"/>
                  </a:cxn>
                  <a:cxn ang="0">
                    <a:pos x="69" y="0"/>
                  </a:cxn>
                </a:cxnLst>
                <a:rect l="0" t="0" r="r" b="b"/>
                <a:pathLst>
                  <a:path w="71" h="116">
                    <a:moveTo>
                      <a:pt x="69" y="0"/>
                    </a:moveTo>
                    <a:lnTo>
                      <a:pt x="71" y="0"/>
                    </a:lnTo>
                    <a:lnTo>
                      <a:pt x="58" y="35"/>
                    </a:lnTo>
                    <a:lnTo>
                      <a:pt x="42" y="65"/>
                    </a:lnTo>
                    <a:lnTo>
                      <a:pt x="23" y="92"/>
                    </a:lnTo>
                    <a:lnTo>
                      <a:pt x="0" y="116"/>
                    </a:lnTo>
                    <a:lnTo>
                      <a:pt x="3" y="103"/>
                    </a:lnTo>
                    <a:lnTo>
                      <a:pt x="9" y="81"/>
                    </a:lnTo>
                    <a:lnTo>
                      <a:pt x="12" y="71"/>
                    </a:lnTo>
                    <a:lnTo>
                      <a:pt x="20" y="51"/>
                    </a:lnTo>
                    <a:lnTo>
                      <a:pt x="28" y="35"/>
                    </a:lnTo>
                    <a:lnTo>
                      <a:pt x="30" y="30"/>
                    </a:lnTo>
                    <a:lnTo>
                      <a:pt x="33" y="27"/>
                    </a:lnTo>
                    <a:lnTo>
                      <a:pt x="34" y="24"/>
                    </a:lnTo>
                    <a:lnTo>
                      <a:pt x="38" y="21"/>
                    </a:lnTo>
                    <a:lnTo>
                      <a:pt x="42" y="14"/>
                    </a:lnTo>
                    <a:lnTo>
                      <a:pt x="47" y="10"/>
                    </a:lnTo>
                    <a:lnTo>
                      <a:pt x="52" y="6"/>
                    </a:lnTo>
                    <a:lnTo>
                      <a:pt x="58" y="3"/>
                    </a:lnTo>
                    <a:lnTo>
                      <a:pt x="65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Freeform 15"/>
              <p:cNvSpPr>
                <a:spLocks noEditPoints="1"/>
              </p:cNvSpPr>
              <p:nvPr/>
            </p:nvSpPr>
            <p:spPr bwMode="auto">
              <a:xfrm>
                <a:off x="2606676" y="2155825"/>
                <a:ext cx="2740025" cy="1646238"/>
              </a:xfrm>
              <a:custGeom>
                <a:avLst/>
                <a:gdLst/>
                <a:ahLst/>
                <a:cxnLst>
                  <a:cxn ang="0">
                    <a:pos x="765" y="690"/>
                  </a:cxn>
                  <a:cxn ang="0">
                    <a:pos x="1107" y="570"/>
                  </a:cxn>
                  <a:cxn ang="0">
                    <a:pos x="1090" y="586"/>
                  </a:cxn>
                  <a:cxn ang="0">
                    <a:pos x="1109" y="586"/>
                  </a:cxn>
                  <a:cxn ang="0">
                    <a:pos x="1631" y="0"/>
                  </a:cxn>
                  <a:cxn ang="0">
                    <a:pos x="1657" y="96"/>
                  </a:cxn>
                  <a:cxn ang="0">
                    <a:pos x="1655" y="158"/>
                  </a:cxn>
                  <a:cxn ang="0">
                    <a:pos x="1609" y="33"/>
                  </a:cxn>
                  <a:cxn ang="0">
                    <a:pos x="1601" y="44"/>
                  </a:cxn>
                  <a:cxn ang="0">
                    <a:pos x="1617" y="111"/>
                  </a:cxn>
                  <a:cxn ang="0">
                    <a:pos x="1700" y="241"/>
                  </a:cxn>
                  <a:cxn ang="0">
                    <a:pos x="1725" y="351"/>
                  </a:cxn>
                  <a:cxn ang="0">
                    <a:pos x="1660" y="451"/>
                  </a:cxn>
                  <a:cxn ang="0">
                    <a:pos x="1603" y="554"/>
                  </a:cxn>
                  <a:cxn ang="0">
                    <a:pos x="1570" y="570"/>
                  </a:cxn>
                  <a:cxn ang="0">
                    <a:pos x="1438" y="605"/>
                  </a:cxn>
                  <a:cxn ang="0">
                    <a:pos x="1397" y="611"/>
                  </a:cxn>
                  <a:cxn ang="0">
                    <a:pos x="1377" y="618"/>
                  </a:cxn>
                  <a:cxn ang="0">
                    <a:pos x="1297" y="648"/>
                  </a:cxn>
                  <a:cxn ang="0">
                    <a:pos x="1253" y="646"/>
                  </a:cxn>
                  <a:cxn ang="0">
                    <a:pos x="1225" y="652"/>
                  </a:cxn>
                  <a:cxn ang="0">
                    <a:pos x="1158" y="668"/>
                  </a:cxn>
                  <a:cxn ang="0">
                    <a:pos x="1098" y="709"/>
                  </a:cxn>
                  <a:cxn ang="0">
                    <a:pos x="1011" y="752"/>
                  </a:cxn>
                  <a:cxn ang="0">
                    <a:pos x="911" y="822"/>
                  </a:cxn>
                  <a:cxn ang="0">
                    <a:pos x="772" y="906"/>
                  </a:cxn>
                  <a:cxn ang="0">
                    <a:pos x="756" y="885"/>
                  </a:cxn>
                  <a:cxn ang="0">
                    <a:pos x="589" y="977"/>
                  </a:cxn>
                  <a:cxn ang="0">
                    <a:pos x="431" y="1025"/>
                  </a:cxn>
                  <a:cxn ang="0">
                    <a:pos x="380" y="1033"/>
                  </a:cxn>
                  <a:cxn ang="0">
                    <a:pos x="342" y="1036"/>
                  </a:cxn>
                  <a:cxn ang="0">
                    <a:pos x="154" y="907"/>
                  </a:cxn>
                  <a:cxn ang="0">
                    <a:pos x="13" y="781"/>
                  </a:cxn>
                  <a:cxn ang="0">
                    <a:pos x="4" y="740"/>
                  </a:cxn>
                  <a:cxn ang="0">
                    <a:pos x="5" y="705"/>
                  </a:cxn>
                  <a:cxn ang="0">
                    <a:pos x="43" y="625"/>
                  </a:cxn>
                  <a:cxn ang="0">
                    <a:pos x="95" y="570"/>
                  </a:cxn>
                  <a:cxn ang="0">
                    <a:pos x="274" y="475"/>
                  </a:cxn>
                  <a:cxn ang="0">
                    <a:pos x="518" y="399"/>
                  </a:cxn>
                  <a:cxn ang="0">
                    <a:pos x="580" y="382"/>
                  </a:cxn>
                  <a:cxn ang="0">
                    <a:pos x="639" y="358"/>
                  </a:cxn>
                  <a:cxn ang="0">
                    <a:pos x="737" y="310"/>
                  </a:cxn>
                  <a:cxn ang="0">
                    <a:pos x="789" y="277"/>
                  </a:cxn>
                  <a:cxn ang="0">
                    <a:pos x="1015" y="201"/>
                  </a:cxn>
                  <a:cxn ang="0">
                    <a:pos x="1106" y="214"/>
                  </a:cxn>
                  <a:cxn ang="0">
                    <a:pos x="1152" y="199"/>
                  </a:cxn>
                  <a:cxn ang="0">
                    <a:pos x="1169" y="177"/>
                  </a:cxn>
                  <a:cxn ang="0">
                    <a:pos x="1329" y="88"/>
                  </a:cxn>
                  <a:cxn ang="0">
                    <a:pos x="1446" y="57"/>
                  </a:cxn>
                  <a:cxn ang="0">
                    <a:pos x="1427" y="81"/>
                  </a:cxn>
                  <a:cxn ang="0">
                    <a:pos x="1397" y="93"/>
                  </a:cxn>
                  <a:cxn ang="0">
                    <a:pos x="1354" y="104"/>
                  </a:cxn>
                  <a:cxn ang="0">
                    <a:pos x="1389" y="114"/>
                  </a:cxn>
                  <a:cxn ang="0">
                    <a:pos x="1489" y="85"/>
                  </a:cxn>
                  <a:cxn ang="0">
                    <a:pos x="1467" y="60"/>
                  </a:cxn>
                </a:cxnLst>
                <a:rect l="0" t="0" r="r" b="b"/>
                <a:pathLst>
                  <a:path w="1726" h="1037">
                    <a:moveTo>
                      <a:pt x="1148" y="671"/>
                    </a:moveTo>
                    <a:lnTo>
                      <a:pt x="1148" y="673"/>
                    </a:lnTo>
                    <a:lnTo>
                      <a:pt x="1147" y="673"/>
                    </a:lnTo>
                    <a:lnTo>
                      <a:pt x="1148" y="671"/>
                    </a:lnTo>
                    <a:close/>
                    <a:moveTo>
                      <a:pt x="822" y="657"/>
                    </a:moveTo>
                    <a:lnTo>
                      <a:pt x="765" y="690"/>
                    </a:lnTo>
                    <a:lnTo>
                      <a:pt x="795" y="675"/>
                    </a:lnTo>
                    <a:lnTo>
                      <a:pt x="822" y="657"/>
                    </a:lnTo>
                    <a:close/>
                    <a:moveTo>
                      <a:pt x="1110" y="564"/>
                    </a:moveTo>
                    <a:lnTo>
                      <a:pt x="1109" y="565"/>
                    </a:lnTo>
                    <a:lnTo>
                      <a:pt x="1109" y="567"/>
                    </a:lnTo>
                    <a:lnTo>
                      <a:pt x="1107" y="570"/>
                    </a:lnTo>
                    <a:lnTo>
                      <a:pt x="1103" y="575"/>
                    </a:lnTo>
                    <a:lnTo>
                      <a:pt x="1090" y="573"/>
                    </a:lnTo>
                    <a:lnTo>
                      <a:pt x="1077" y="567"/>
                    </a:lnTo>
                    <a:lnTo>
                      <a:pt x="1082" y="575"/>
                    </a:lnTo>
                    <a:lnTo>
                      <a:pt x="1087" y="581"/>
                    </a:lnTo>
                    <a:lnTo>
                      <a:pt x="1090" y="586"/>
                    </a:lnTo>
                    <a:lnTo>
                      <a:pt x="1095" y="592"/>
                    </a:lnTo>
                    <a:lnTo>
                      <a:pt x="1107" y="605"/>
                    </a:lnTo>
                    <a:lnTo>
                      <a:pt x="1109" y="605"/>
                    </a:lnTo>
                    <a:lnTo>
                      <a:pt x="1110" y="602"/>
                    </a:lnTo>
                    <a:lnTo>
                      <a:pt x="1110" y="595"/>
                    </a:lnTo>
                    <a:lnTo>
                      <a:pt x="1109" y="586"/>
                    </a:lnTo>
                    <a:lnTo>
                      <a:pt x="1109" y="576"/>
                    </a:lnTo>
                    <a:lnTo>
                      <a:pt x="1107" y="573"/>
                    </a:lnTo>
                    <a:lnTo>
                      <a:pt x="1107" y="570"/>
                    </a:lnTo>
                    <a:lnTo>
                      <a:pt x="1114" y="564"/>
                    </a:lnTo>
                    <a:lnTo>
                      <a:pt x="1110" y="564"/>
                    </a:lnTo>
                    <a:close/>
                    <a:moveTo>
                      <a:pt x="1631" y="0"/>
                    </a:moveTo>
                    <a:lnTo>
                      <a:pt x="1606" y="22"/>
                    </a:lnTo>
                    <a:lnTo>
                      <a:pt x="1609" y="25"/>
                    </a:lnTo>
                    <a:lnTo>
                      <a:pt x="1612" y="30"/>
                    </a:lnTo>
                    <a:lnTo>
                      <a:pt x="1624" y="44"/>
                    </a:lnTo>
                    <a:lnTo>
                      <a:pt x="1639" y="66"/>
                    </a:lnTo>
                    <a:lnTo>
                      <a:pt x="1657" y="96"/>
                    </a:lnTo>
                    <a:lnTo>
                      <a:pt x="1676" y="133"/>
                    </a:lnTo>
                    <a:lnTo>
                      <a:pt x="1696" y="177"/>
                    </a:lnTo>
                    <a:lnTo>
                      <a:pt x="1698" y="204"/>
                    </a:lnTo>
                    <a:lnTo>
                      <a:pt x="1696" y="226"/>
                    </a:lnTo>
                    <a:lnTo>
                      <a:pt x="1676" y="195"/>
                    </a:lnTo>
                    <a:lnTo>
                      <a:pt x="1655" y="158"/>
                    </a:lnTo>
                    <a:lnTo>
                      <a:pt x="1635" y="117"/>
                    </a:lnTo>
                    <a:lnTo>
                      <a:pt x="1617" y="74"/>
                    </a:lnTo>
                    <a:lnTo>
                      <a:pt x="1624" y="71"/>
                    </a:lnTo>
                    <a:lnTo>
                      <a:pt x="1633" y="68"/>
                    </a:lnTo>
                    <a:lnTo>
                      <a:pt x="1619" y="47"/>
                    </a:lnTo>
                    <a:lnTo>
                      <a:pt x="1609" y="33"/>
                    </a:lnTo>
                    <a:lnTo>
                      <a:pt x="1605" y="24"/>
                    </a:lnTo>
                    <a:lnTo>
                      <a:pt x="1598" y="28"/>
                    </a:lnTo>
                    <a:lnTo>
                      <a:pt x="1593" y="31"/>
                    </a:lnTo>
                    <a:lnTo>
                      <a:pt x="1592" y="33"/>
                    </a:lnTo>
                    <a:lnTo>
                      <a:pt x="1597" y="38"/>
                    </a:lnTo>
                    <a:lnTo>
                      <a:pt x="1601" y="44"/>
                    </a:lnTo>
                    <a:lnTo>
                      <a:pt x="1608" y="52"/>
                    </a:lnTo>
                    <a:lnTo>
                      <a:pt x="1616" y="62"/>
                    </a:lnTo>
                    <a:lnTo>
                      <a:pt x="1609" y="63"/>
                    </a:lnTo>
                    <a:lnTo>
                      <a:pt x="1603" y="66"/>
                    </a:lnTo>
                    <a:lnTo>
                      <a:pt x="1598" y="68"/>
                    </a:lnTo>
                    <a:lnTo>
                      <a:pt x="1617" y="111"/>
                    </a:lnTo>
                    <a:lnTo>
                      <a:pt x="1638" y="152"/>
                    </a:lnTo>
                    <a:lnTo>
                      <a:pt x="1660" y="188"/>
                    </a:lnTo>
                    <a:lnTo>
                      <a:pt x="1682" y="218"/>
                    </a:lnTo>
                    <a:lnTo>
                      <a:pt x="1685" y="223"/>
                    </a:lnTo>
                    <a:lnTo>
                      <a:pt x="1695" y="233"/>
                    </a:lnTo>
                    <a:lnTo>
                      <a:pt x="1700" y="241"/>
                    </a:lnTo>
                    <a:lnTo>
                      <a:pt x="1711" y="252"/>
                    </a:lnTo>
                    <a:lnTo>
                      <a:pt x="1719" y="283"/>
                    </a:lnTo>
                    <a:lnTo>
                      <a:pt x="1725" y="313"/>
                    </a:lnTo>
                    <a:lnTo>
                      <a:pt x="1725" y="326"/>
                    </a:lnTo>
                    <a:lnTo>
                      <a:pt x="1726" y="340"/>
                    </a:lnTo>
                    <a:lnTo>
                      <a:pt x="1725" y="351"/>
                    </a:lnTo>
                    <a:lnTo>
                      <a:pt x="1723" y="364"/>
                    </a:lnTo>
                    <a:lnTo>
                      <a:pt x="1711" y="408"/>
                    </a:lnTo>
                    <a:lnTo>
                      <a:pt x="1696" y="413"/>
                    </a:lnTo>
                    <a:lnTo>
                      <a:pt x="1684" y="423"/>
                    </a:lnTo>
                    <a:lnTo>
                      <a:pt x="1671" y="435"/>
                    </a:lnTo>
                    <a:lnTo>
                      <a:pt x="1660" y="451"/>
                    </a:lnTo>
                    <a:lnTo>
                      <a:pt x="1650" y="469"/>
                    </a:lnTo>
                    <a:lnTo>
                      <a:pt x="1643" y="489"/>
                    </a:lnTo>
                    <a:lnTo>
                      <a:pt x="1631" y="519"/>
                    </a:lnTo>
                    <a:lnTo>
                      <a:pt x="1641" y="534"/>
                    </a:lnTo>
                    <a:lnTo>
                      <a:pt x="1624" y="545"/>
                    </a:lnTo>
                    <a:lnTo>
                      <a:pt x="1603" y="554"/>
                    </a:lnTo>
                    <a:lnTo>
                      <a:pt x="1584" y="567"/>
                    </a:lnTo>
                    <a:lnTo>
                      <a:pt x="1584" y="565"/>
                    </a:lnTo>
                    <a:lnTo>
                      <a:pt x="1579" y="565"/>
                    </a:lnTo>
                    <a:lnTo>
                      <a:pt x="1578" y="567"/>
                    </a:lnTo>
                    <a:lnTo>
                      <a:pt x="1574" y="568"/>
                    </a:lnTo>
                    <a:lnTo>
                      <a:pt x="1570" y="570"/>
                    </a:lnTo>
                    <a:lnTo>
                      <a:pt x="1557" y="576"/>
                    </a:lnTo>
                    <a:lnTo>
                      <a:pt x="1540" y="584"/>
                    </a:lnTo>
                    <a:lnTo>
                      <a:pt x="1519" y="592"/>
                    </a:lnTo>
                    <a:lnTo>
                      <a:pt x="1495" y="600"/>
                    </a:lnTo>
                    <a:lnTo>
                      <a:pt x="1472" y="605"/>
                    </a:lnTo>
                    <a:lnTo>
                      <a:pt x="1438" y="605"/>
                    </a:lnTo>
                    <a:lnTo>
                      <a:pt x="1434" y="606"/>
                    </a:lnTo>
                    <a:lnTo>
                      <a:pt x="1415" y="611"/>
                    </a:lnTo>
                    <a:lnTo>
                      <a:pt x="1396" y="614"/>
                    </a:lnTo>
                    <a:lnTo>
                      <a:pt x="1405" y="608"/>
                    </a:lnTo>
                    <a:lnTo>
                      <a:pt x="1400" y="610"/>
                    </a:lnTo>
                    <a:lnTo>
                      <a:pt x="1397" y="611"/>
                    </a:lnTo>
                    <a:lnTo>
                      <a:pt x="1392" y="611"/>
                    </a:lnTo>
                    <a:lnTo>
                      <a:pt x="1389" y="613"/>
                    </a:lnTo>
                    <a:lnTo>
                      <a:pt x="1388" y="613"/>
                    </a:lnTo>
                    <a:lnTo>
                      <a:pt x="1381" y="616"/>
                    </a:lnTo>
                    <a:lnTo>
                      <a:pt x="1378" y="616"/>
                    </a:lnTo>
                    <a:lnTo>
                      <a:pt x="1377" y="618"/>
                    </a:lnTo>
                    <a:lnTo>
                      <a:pt x="1359" y="624"/>
                    </a:lnTo>
                    <a:lnTo>
                      <a:pt x="1343" y="632"/>
                    </a:lnTo>
                    <a:lnTo>
                      <a:pt x="1308" y="651"/>
                    </a:lnTo>
                    <a:lnTo>
                      <a:pt x="1304" y="651"/>
                    </a:lnTo>
                    <a:lnTo>
                      <a:pt x="1302" y="649"/>
                    </a:lnTo>
                    <a:lnTo>
                      <a:pt x="1297" y="648"/>
                    </a:lnTo>
                    <a:lnTo>
                      <a:pt x="1294" y="646"/>
                    </a:lnTo>
                    <a:lnTo>
                      <a:pt x="1286" y="646"/>
                    </a:lnTo>
                    <a:lnTo>
                      <a:pt x="1283" y="644"/>
                    </a:lnTo>
                    <a:lnTo>
                      <a:pt x="1263" y="644"/>
                    </a:lnTo>
                    <a:lnTo>
                      <a:pt x="1258" y="646"/>
                    </a:lnTo>
                    <a:lnTo>
                      <a:pt x="1253" y="646"/>
                    </a:lnTo>
                    <a:lnTo>
                      <a:pt x="1247" y="648"/>
                    </a:lnTo>
                    <a:lnTo>
                      <a:pt x="1242" y="648"/>
                    </a:lnTo>
                    <a:lnTo>
                      <a:pt x="1237" y="649"/>
                    </a:lnTo>
                    <a:lnTo>
                      <a:pt x="1232" y="649"/>
                    </a:lnTo>
                    <a:lnTo>
                      <a:pt x="1229" y="651"/>
                    </a:lnTo>
                    <a:lnTo>
                      <a:pt x="1225" y="652"/>
                    </a:lnTo>
                    <a:lnTo>
                      <a:pt x="1206" y="657"/>
                    </a:lnTo>
                    <a:lnTo>
                      <a:pt x="1188" y="665"/>
                    </a:lnTo>
                    <a:lnTo>
                      <a:pt x="1187" y="665"/>
                    </a:lnTo>
                    <a:lnTo>
                      <a:pt x="1177" y="670"/>
                    </a:lnTo>
                    <a:lnTo>
                      <a:pt x="1172" y="668"/>
                    </a:lnTo>
                    <a:lnTo>
                      <a:pt x="1158" y="668"/>
                    </a:lnTo>
                    <a:lnTo>
                      <a:pt x="1139" y="675"/>
                    </a:lnTo>
                    <a:lnTo>
                      <a:pt x="1134" y="678"/>
                    </a:lnTo>
                    <a:lnTo>
                      <a:pt x="1131" y="679"/>
                    </a:lnTo>
                    <a:lnTo>
                      <a:pt x="1126" y="683"/>
                    </a:lnTo>
                    <a:lnTo>
                      <a:pt x="1117" y="690"/>
                    </a:lnTo>
                    <a:lnTo>
                      <a:pt x="1098" y="709"/>
                    </a:lnTo>
                    <a:lnTo>
                      <a:pt x="1071" y="724"/>
                    </a:lnTo>
                    <a:lnTo>
                      <a:pt x="1063" y="728"/>
                    </a:lnTo>
                    <a:lnTo>
                      <a:pt x="1050" y="735"/>
                    </a:lnTo>
                    <a:lnTo>
                      <a:pt x="1012" y="751"/>
                    </a:lnTo>
                    <a:lnTo>
                      <a:pt x="1012" y="752"/>
                    </a:lnTo>
                    <a:lnTo>
                      <a:pt x="1011" y="752"/>
                    </a:lnTo>
                    <a:lnTo>
                      <a:pt x="989" y="763"/>
                    </a:lnTo>
                    <a:lnTo>
                      <a:pt x="968" y="778"/>
                    </a:lnTo>
                    <a:lnTo>
                      <a:pt x="949" y="795"/>
                    </a:lnTo>
                    <a:lnTo>
                      <a:pt x="928" y="809"/>
                    </a:lnTo>
                    <a:lnTo>
                      <a:pt x="908" y="822"/>
                    </a:lnTo>
                    <a:lnTo>
                      <a:pt x="911" y="822"/>
                    </a:lnTo>
                    <a:lnTo>
                      <a:pt x="914" y="820"/>
                    </a:lnTo>
                    <a:lnTo>
                      <a:pt x="892" y="836"/>
                    </a:lnTo>
                    <a:lnTo>
                      <a:pt x="879" y="844"/>
                    </a:lnTo>
                    <a:lnTo>
                      <a:pt x="868" y="852"/>
                    </a:lnTo>
                    <a:lnTo>
                      <a:pt x="819" y="881"/>
                    </a:lnTo>
                    <a:lnTo>
                      <a:pt x="772" y="906"/>
                    </a:lnTo>
                    <a:lnTo>
                      <a:pt x="748" y="917"/>
                    </a:lnTo>
                    <a:lnTo>
                      <a:pt x="726" y="928"/>
                    </a:lnTo>
                    <a:lnTo>
                      <a:pt x="759" y="898"/>
                    </a:lnTo>
                    <a:lnTo>
                      <a:pt x="776" y="885"/>
                    </a:lnTo>
                    <a:lnTo>
                      <a:pt x="795" y="873"/>
                    </a:lnTo>
                    <a:lnTo>
                      <a:pt x="756" y="885"/>
                    </a:lnTo>
                    <a:lnTo>
                      <a:pt x="719" y="904"/>
                    </a:lnTo>
                    <a:lnTo>
                      <a:pt x="686" y="926"/>
                    </a:lnTo>
                    <a:lnTo>
                      <a:pt x="654" y="952"/>
                    </a:lnTo>
                    <a:lnTo>
                      <a:pt x="632" y="961"/>
                    </a:lnTo>
                    <a:lnTo>
                      <a:pt x="612" y="969"/>
                    </a:lnTo>
                    <a:lnTo>
                      <a:pt x="589" y="977"/>
                    </a:lnTo>
                    <a:lnTo>
                      <a:pt x="580" y="982"/>
                    </a:lnTo>
                    <a:lnTo>
                      <a:pt x="513" y="1004"/>
                    </a:lnTo>
                    <a:lnTo>
                      <a:pt x="506" y="1007"/>
                    </a:lnTo>
                    <a:lnTo>
                      <a:pt x="496" y="1009"/>
                    </a:lnTo>
                    <a:lnTo>
                      <a:pt x="463" y="1018"/>
                    </a:lnTo>
                    <a:lnTo>
                      <a:pt x="431" y="1025"/>
                    </a:lnTo>
                    <a:lnTo>
                      <a:pt x="426" y="1026"/>
                    </a:lnTo>
                    <a:lnTo>
                      <a:pt x="422" y="1026"/>
                    </a:lnTo>
                    <a:lnTo>
                      <a:pt x="415" y="1028"/>
                    </a:lnTo>
                    <a:lnTo>
                      <a:pt x="407" y="1028"/>
                    </a:lnTo>
                    <a:lnTo>
                      <a:pt x="399" y="1029"/>
                    </a:lnTo>
                    <a:lnTo>
                      <a:pt x="380" y="1033"/>
                    </a:lnTo>
                    <a:lnTo>
                      <a:pt x="376" y="1034"/>
                    </a:lnTo>
                    <a:lnTo>
                      <a:pt x="369" y="1034"/>
                    </a:lnTo>
                    <a:lnTo>
                      <a:pt x="363" y="1036"/>
                    </a:lnTo>
                    <a:lnTo>
                      <a:pt x="361" y="1037"/>
                    </a:lnTo>
                    <a:lnTo>
                      <a:pt x="355" y="1037"/>
                    </a:lnTo>
                    <a:lnTo>
                      <a:pt x="342" y="1036"/>
                    </a:lnTo>
                    <a:lnTo>
                      <a:pt x="327" y="1029"/>
                    </a:lnTo>
                    <a:lnTo>
                      <a:pt x="308" y="1018"/>
                    </a:lnTo>
                    <a:lnTo>
                      <a:pt x="274" y="998"/>
                    </a:lnTo>
                    <a:lnTo>
                      <a:pt x="238" y="972"/>
                    </a:lnTo>
                    <a:lnTo>
                      <a:pt x="198" y="942"/>
                    </a:lnTo>
                    <a:lnTo>
                      <a:pt x="154" y="907"/>
                    </a:lnTo>
                    <a:lnTo>
                      <a:pt x="110" y="869"/>
                    </a:lnTo>
                    <a:lnTo>
                      <a:pt x="81" y="842"/>
                    </a:lnTo>
                    <a:lnTo>
                      <a:pt x="75" y="835"/>
                    </a:lnTo>
                    <a:lnTo>
                      <a:pt x="67" y="828"/>
                    </a:lnTo>
                    <a:lnTo>
                      <a:pt x="61" y="820"/>
                    </a:lnTo>
                    <a:lnTo>
                      <a:pt x="13" y="781"/>
                    </a:lnTo>
                    <a:lnTo>
                      <a:pt x="0" y="770"/>
                    </a:lnTo>
                    <a:lnTo>
                      <a:pt x="0" y="765"/>
                    </a:lnTo>
                    <a:lnTo>
                      <a:pt x="2" y="760"/>
                    </a:lnTo>
                    <a:lnTo>
                      <a:pt x="2" y="754"/>
                    </a:lnTo>
                    <a:lnTo>
                      <a:pt x="4" y="746"/>
                    </a:lnTo>
                    <a:lnTo>
                      <a:pt x="4" y="740"/>
                    </a:lnTo>
                    <a:lnTo>
                      <a:pt x="5" y="735"/>
                    </a:lnTo>
                    <a:lnTo>
                      <a:pt x="5" y="725"/>
                    </a:lnTo>
                    <a:lnTo>
                      <a:pt x="7" y="724"/>
                    </a:lnTo>
                    <a:lnTo>
                      <a:pt x="7" y="722"/>
                    </a:lnTo>
                    <a:lnTo>
                      <a:pt x="5" y="717"/>
                    </a:lnTo>
                    <a:lnTo>
                      <a:pt x="5" y="705"/>
                    </a:lnTo>
                    <a:lnTo>
                      <a:pt x="7" y="697"/>
                    </a:lnTo>
                    <a:lnTo>
                      <a:pt x="8" y="690"/>
                    </a:lnTo>
                    <a:lnTo>
                      <a:pt x="11" y="683"/>
                    </a:lnTo>
                    <a:lnTo>
                      <a:pt x="21" y="657"/>
                    </a:lnTo>
                    <a:lnTo>
                      <a:pt x="37" y="633"/>
                    </a:lnTo>
                    <a:lnTo>
                      <a:pt x="43" y="625"/>
                    </a:lnTo>
                    <a:lnTo>
                      <a:pt x="48" y="619"/>
                    </a:lnTo>
                    <a:lnTo>
                      <a:pt x="54" y="611"/>
                    </a:lnTo>
                    <a:lnTo>
                      <a:pt x="62" y="602"/>
                    </a:lnTo>
                    <a:lnTo>
                      <a:pt x="88" y="576"/>
                    </a:lnTo>
                    <a:lnTo>
                      <a:pt x="92" y="573"/>
                    </a:lnTo>
                    <a:lnTo>
                      <a:pt x="95" y="570"/>
                    </a:lnTo>
                    <a:lnTo>
                      <a:pt x="157" y="532"/>
                    </a:lnTo>
                    <a:lnTo>
                      <a:pt x="217" y="500"/>
                    </a:lnTo>
                    <a:lnTo>
                      <a:pt x="232" y="494"/>
                    </a:lnTo>
                    <a:lnTo>
                      <a:pt x="247" y="488"/>
                    </a:lnTo>
                    <a:lnTo>
                      <a:pt x="262" y="481"/>
                    </a:lnTo>
                    <a:lnTo>
                      <a:pt x="274" y="475"/>
                    </a:lnTo>
                    <a:lnTo>
                      <a:pt x="303" y="465"/>
                    </a:lnTo>
                    <a:lnTo>
                      <a:pt x="330" y="456"/>
                    </a:lnTo>
                    <a:lnTo>
                      <a:pt x="395" y="435"/>
                    </a:lnTo>
                    <a:lnTo>
                      <a:pt x="452" y="418"/>
                    </a:lnTo>
                    <a:lnTo>
                      <a:pt x="502" y="404"/>
                    </a:lnTo>
                    <a:lnTo>
                      <a:pt x="518" y="399"/>
                    </a:lnTo>
                    <a:lnTo>
                      <a:pt x="534" y="396"/>
                    </a:lnTo>
                    <a:lnTo>
                      <a:pt x="548" y="391"/>
                    </a:lnTo>
                    <a:lnTo>
                      <a:pt x="555" y="389"/>
                    </a:lnTo>
                    <a:lnTo>
                      <a:pt x="563" y="388"/>
                    </a:lnTo>
                    <a:lnTo>
                      <a:pt x="574" y="383"/>
                    </a:lnTo>
                    <a:lnTo>
                      <a:pt x="580" y="382"/>
                    </a:lnTo>
                    <a:lnTo>
                      <a:pt x="585" y="380"/>
                    </a:lnTo>
                    <a:lnTo>
                      <a:pt x="593" y="377"/>
                    </a:lnTo>
                    <a:lnTo>
                      <a:pt x="599" y="375"/>
                    </a:lnTo>
                    <a:lnTo>
                      <a:pt x="607" y="372"/>
                    </a:lnTo>
                    <a:lnTo>
                      <a:pt x="621" y="366"/>
                    </a:lnTo>
                    <a:lnTo>
                      <a:pt x="639" y="358"/>
                    </a:lnTo>
                    <a:lnTo>
                      <a:pt x="659" y="348"/>
                    </a:lnTo>
                    <a:lnTo>
                      <a:pt x="675" y="339"/>
                    </a:lnTo>
                    <a:lnTo>
                      <a:pt x="691" y="331"/>
                    </a:lnTo>
                    <a:lnTo>
                      <a:pt x="726" y="312"/>
                    </a:lnTo>
                    <a:lnTo>
                      <a:pt x="732" y="310"/>
                    </a:lnTo>
                    <a:lnTo>
                      <a:pt x="737" y="310"/>
                    </a:lnTo>
                    <a:lnTo>
                      <a:pt x="743" y="309"/>
                    </a:lnTo>
                    <a:lnTo>
                      <a:pt x="753" y="305"/>
                    </a:lnTo>
                    <a:lnTo>
                      <a:pt x="761" y="301"/>
                    </a:lnTo>
                    <a:lnTo>
                      <a:pt x="764" y="299"/>
                    </a:lnTo>
                    <a:lnTo>
                      <a:pt x="768" y="298"/>
                    </a:lnTo>
                    <a:lnTo>
                      <a:pt x="789" y="277"/>
                    </a:lnTo>
                    <a:lnTo>
                      <a:pt x="843" y="247"/>
                    </a:lnTo>
                    <a:lnTo>
                      <a:pt x="900" y="217"/>
                    </a:lnTo>
                    <a:lnTo>
                      <a:pt x="965" y="187"/>
                    </a:lnTo>
                    <a:lnTo>
                      <a:pt x="977" y="190"/>
                    </a:lnTo>
                    <a:lnTo>
                      <a:pt x="990" y="195"/>
                    </a:lnTo>
                    <a:lnTo>
                      <a:pt x="1015" y="201"/>
                    </a:lnTo>
                    <a:lnTo>
                      <a:pt x="1039" y="207"/>
                    </a:lnTo>
                    <a:lnTo>
                      <a:pt x="1061" y="212"/>
                    </a:lnTo>
                    <a:lnTo>
                      <a:pt x="1090" y="215"/>
                    </a:lnTo>
                    <a:lnTo>
                      <a:pt x="1091" y="215"/>
                    </a:lnTo>
                    <a:lnTo>
                      <a:pt x="1098" y="214"/>
                    </a:lnTo>
                    <a:lnTo>
                      <a:pt x="1106" y="214"/>
                    </a:lnTo>
                    <a:lnTo>
                      <a:pt x="1112" y="212"/>
                    </a:lnTo>
                    <a:lnTo>
                      <a:pt x="1120" y="210"/>
                    </a:lnTo>
                    <a:lnTo>
                      <a:pt x="1133" y="207"/>
                    </a:lnTo>
                    <a:lnTo>
                      <a:pt x="1147" y="201"/>
                    </a:lnTo>
                    <a:lnTo>
                      <a:pt x="1150" y="199"/>
                    </a:lnTo>
                    <a:lnTo>
                      <a:pt x="1152" y="199"/>
                    </a:lnTo>
                    <a:lnTo>
                      <a:pt x="1152" y="198"/>
                    </a:lnTo>
                    <a:lnTo>
                      <a:pt x="1153" y="198"/>
                    </a:lnTo>
                    <a:lnTo>
                      <a:pt x="1153" y="196"/>
                    </a:lnTo>
                    <a:lnTo>
                      <a:pt x="1156" y="193"/>
                    </a:lnTo>
                    <a:lnTo>
                      <a:pt x="1160" y="191"/>
                    </a:lnTo>
                    <a:lnTo>
                      <a:pt x="1169" y="177"/>
                    </a:lnTo>
                    <a:lnTo>
                      <a:pt x="1179" y="161"/>
                    </a:lnTo>
                    <a:lnTo>
                      <a:pt x="1182" y="152"/>
                    </a:lnTo>
                    <a:lnTo>
                      <a:pt x="1196" y="123"/>
                    </a:lnTo>
                    <a:lnTo>
                      <a:pt x="1237" y="114"/>
                    </a:lnTo>
                    <a:lnTo>
                      <a:pt x="1282" y="103"/>
                    </a:lnTo>
                    <a:lnTo>
                      <a:pt x="1329" y="88"/>
                    </a:lnTo>
                    <a:lnTo>
                      <a:pt x="1405" y="66"/>
                    </a:lnTo>
                    <a:lnTo>
                      <a:pt x="1402" y="65"/>
                    </a:lnTo>
                    <a:lnTo>
                      <a:pt x="1418" y="57"/>
                    </a:lnTo>
                    <a:lnTo>
                      <a:pt x="1435" y="55"/>
                    </a:lnTo>
                    <a:lnTo>
                      <a:pt x="1440" y="55"/>
                    </a:lnTo>
                    <a:lnTo>
                      <a:pt x="1446" y="57"/>
                    </a:lnTo>
                    <a:lnTo>
                      <a:pt x="1451" y="57"/>
                    </a:lnTo>
                    <a:lnTo>
                      <a:pt x="1467" y="60"/>
                    </a:lnTo>
                    <a:lnTo>
                      <a:pt x="1459" y="73"/>
                    </a:lnTo>
                    <a:lnTo>
                      <a:pt x="1451" y="81"/>
                    </a:lnTo>
                    <a:lnTo>
                      <a:pt x="1440" y="84"/>
                    </a:lnTo>
                    <a:lnTo>
                      <a:pt x="1427" y="81"/>
                    </a:lnTo>
                    <a:lnTo>
                      <a:pt x="1419" y="76"/>
                    </a:lnTo>
                    <a:lnTo>
                      <a:pt x="1416" y="73"/>
                    </a:lnTo>
                    <a:lnTo>
                      <a:pt x="1413" y="71"/>
                    </a:lnTo>
                    <a:lnTo>
                      <a:pt x="1410" y="82"/>
                    </a:lnTo>
                    <a:lnTo>
                      <a:pt x="1405" y="95"/>
                    </a:lnTo>
                    <a:lnTo>
                      <a:pt x="1397" y="93"/>
                    </a:lnTo>
                    <a:lnTo>
                      <a:pt x="1384" y="90"/>
                    </a:lnTo>
                    <a:lnTo>
                      <a:pt x="1375" y="90"/>
                    </a:lnTo>
                    <a:lnTo>
                      <a:pt x="1358" y="92"/>
                    </a:lnTo>
                    <a:lnTo>
                      <a:pt x="1343" y="98"/>
                    </a:lnTo>
                    <a:lnTo>
                      <a:pt x="1348" y="101"/>
                    </a:lnTo>
                    <a:lnTo>
                      <a:pt x="1354" y="104"/>
                    </a:lnTo>
                    <a:lnTo>
                      <a:pt x="1359" y="109"/>
                    </a:lnTo>
                    <a:lnTo>
                      <a:pt x="1365" y="112"/>
                    </a:lnTo>
                    <a:lnTo>
                      <a:pt x="1370" y="115"/>
                    </a:lnTo>
                    <a:lnTo>
                      <a:pt x="1375" y="117"/>
                    </a:lnTo>
                    <a:lnTo>
                      <a:pt x="1380" y="117"/>
                    </a:lnTo>
                    <a:lnTo>
                      <a:pt x="1389" y="114"/>
                    </a:lnTo>
                    <a:lnTo>
                      <a:pt x="1399" y="106"/>
                    </a:lnTo>
                    <a:lnTo>
                      <a:pt x="1405" y="95"/>
                    </a:lnTo>
                    <a:lnTo>
                      <a:pt x="1418" y="95"/>
                    </a:lnTo>
                    <a:lnTo>
                      <a:pt x="1432" y="96"/>
                    </a:lnTo>
                    <a:lnTo>
                      <a:pt x="1460" y="93"/>
                    </a:lnTo>
                    <a:lnTo>
                      <a:pt x="1489" y="85"/>
                    </a:lnTo>
                    <a:lnTo>
                      <a:pt x="1506" y="76"/>
                    </a:lnTo>
                    <a:lnTo>
                      <a:pt x="1524" y="63"/>
                    </a:lnTo>
                    <a:lnTo>
                      <a:pt x="1525" y="62"/>
                    </a:lnTo>
                    <a:lnTo>
                      <a:pt x="1529" y="60"/>
                    </a:lnTo>
                    <a:lnTo>
                      <a:pt x="1495" y="63"/>
                    </a:lnTo>
                    <a:lnTo>
                      <a:pt x="1467" y="60"/>
                    </a:lnTo>
                    <a:lnTo>
                      <a:pt x="1473" y="46"/>
                    </a:lnTo>
                    <a:lnTo>
                      <a:pt x="1479" y="30"/>
                    </a:lnTo>
                    <a:lnTo>
                      <a:pt x="1527" y="17"/>
                    </a:lnTo>
                    <a:lnTo>
                      <a:pt x="1578" y="8"/>
                    </a:lnTo>
                    <a:lnTo>
                      <a:pt x="16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 flipH="1">
            <a:off x="1290098" y="1539289"/>
            <a:ext cx="96086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ByTheButterfly" pitchFamily="2" charset="0"/>
                <a:cs typeface="Times New Roman" panose="02020603050405020304" pitchFamily="18" charset="0"/>
              </a:rPr>
              <a:t>If the project is compressed, unzip the project folder on your disk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ByTheButterfly" pitchFamily="2" charset="0"/>
                <a:cs typeface="Times New Roman" panose="02020603050405020304" pitchFamily="18" charset="0"/>
              </a:rPr>
              <a:t>From within Visual Studio, perform File 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ByTheButterfly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ByTheButterfly" pitchFamily="2" charset="0"/>
                <a:cs typeface="Times New Roman" panose="02020603050405020304" pitchFamily="18" charset="0"/>
              </a:rPr>
              <a:t> Open 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ByTheButterfly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 Project/Solution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ByTheButterfly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Navigate to the uncompressed project folder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ByTheButterfly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Inside the project folder, select and </a:t>
            </a:r>
            <a:r>
              <a:rPr lang="en-US" sz="2000" kern="0" dirty="0" err="1">
                <a:solidFill>
                  <a:schemeClr val="bg1"/>
                </a:solidFill>
                <a:latin typeface="Times New Roman" panose="02020603050405020304" pitchFamily="18" charset="0"/>
                <a:ea typeface="ByTheButterfly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opem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ByTheButterfly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 the .</a:t>
            </a:r>
            <a:r>
              <a:rPr lang="en-US" sz="2000" kern="0" dirty="0" err="1">
                <a:solidFill>
                  <a:schemeClr val="bg1"/>
                </a:solidFill>
                <a:latin typeface="Times New Roman" panose="02020603050405020304" pitchFamily="18" charset="0"/>
                <a:ea typeface="ByTheButterfly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sln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ByTheButterfly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 file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ByTheButterfly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Visual Studio will open the project, including all necessary related project files</a:t>
            </a:r>
            <a:endParaRPr lang="en-US" sz="2000" kern="0" dirty="0">
              <a:solidFill>
                <a:schemeClr val="bg1"/>
              </a:solidFill>
              <a:latin typeface="Times New Roman" panose="02020603050405020304" pitchFamily="18" charset="0"/>
              <a:ea typeface="ByTheButterfly" pitchFamily="2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eriod"/>
            </a:pPr>
            <a:endParaRPr lang="en-US" kern="0" dirty="0">
              <a:solidFill>
                <a:schemeClr val="bg1"/>
              </a:solidFill>
              <a:latin typeface="Indie Flower" panose="02000000000000000000" pitchFamily="2" charset="0"/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an existing project</a:t>
            </a:r>
          </a:p>
        </p:txBody>
      </p:sp>
    </p:spTree>
    <p:extLst>
      <p:ext uri="{BB962C8B-B14F-4D97-AF65-F5344CB8AC3E}">
        <p14:creationId xmlns:p14="http://schemas.microsoft.com/office/powerpoint/2010/main" val="384067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0"/>
                <a:lumOff val="100000"/>
              </a:schemeClr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60412" y="1143000"/>
            <a:ext cx="10744200" cy="5181600"/>
            <a:chOff x="1906588" y="1300163"/>
            <a:chExt cx="8285163" cy="4808538"/>
          </a:xfrm>
        </p:grpSpPr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1906588" y="1300163"/>
              <a:ext cx="8285163" cy="480853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2165351" y="1557338"/>
              <a:ext cx="7767638" cy="429418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606676" y="2155825"/>
              <a:ext cx="6845300" cy="2786063"/>
              <a:chOff x="2606676" y="2155825"/>
              <a:chExt cx="6845300" cy="2786063"/>
            </a:xfrm>
            <a:solidFill>
              <a:schemeClr val="bg1">
                <a:alpha val="2000"/>
              </a:schemeClr>
            </a:solidFill>
          </p:grpSpPr>
          <p:sp>
            <p:nvSpPr>
              <p:cNvPr id="1033" name="Freeform 9"/>
              <p:cNvSpPr>
                <a:spLocks/>
              </p:cNvSpPr>
              <p:nvPr/>
            </p:nvSpPr>
            <p:spPr bwMode="auto">
              <a:xfrm>
                <a:off x="6348413" y="3151188"/>
                <a:ext cx="628650" cy="339725"/>
              </a:xfrm>
              <a:custGeom>
                <a:avLst/>
                <a:gdLst/>
                <a:ahLst/>
                <a:cxnLst>
                  <a:cxn ang="0">
                    <a:pos x="396" y="0"/>
                  </a:cxn>
                  <a:cxn ang="0">
                    <a:pos x="372" y="13"/>
                  </a:cxn>
                  <a:cxn ang="0">
                    <a:pos x="347" y="27"/>
                  </a:cxn>
                  <a:cxn ang="0">
                    <a:pos x="323" y="40"/>
                  </a:cxn>
                  <a:cxn ang="0">
                    <a:pos x="297" y="54"/>
                  </a:cxn>
                  <a:cxn ang="0">
                    <a:pos x="286" y="60"/>
                  </a:cxn>
                  <a:cxn ang="0">
                    <a:pos x="274" y="67"/>
                  </a:cxn>
                  <a:cxn ang="0">
                    <a:pos x="248" y="81"/>
                  </a:cxn>
                  <a:cxn ang="0">
                    <a:pos x="225" y="94"/>
                  </a:cxn>
                  <a:cxn ang="0">
                    <a:pos x="199" y="106"/>
                  </a:cxn>
                  <a:cxn ang="0">
                    <a:pos x="0" y="214"/>
                  </a:cxn>
                  <a:cxn ang="0">
                    <a:pos x="101" y="152"/>
                  </a:cxn>
                  <a:cxn ang="0">
                    <a:pos x="202" y="95"/>
                  </a:cxn>
                  <a:cxn ang="0">
                    <a:pos x="301" y="44"/>
                  </a:cxn>
                  <a:cxn ang="0">
                    <a:pos x="396" y="0"/>
                  </a:cxn>
                </a:cxnLst>
                <a:rect l="0" t="0" r="r" b="b"/>
                <a:pathLst>
                  <a:path w="396" h="214">
                    <a:moveTo>
                      <a:pt x="396" y="0"/>
                    </a:moveTo>
                    <a:lnTo>
                      <a:pt x="372" y="13"/>
                    </a:lnTo>
                    <a:lnTo>
                      <a:pt x="347" y="27"/>
                    </a:lnTo>
                    <a:lnTo>
                      <a:pt x="323" y="40"/>
                    </a:lnTo>
                    <a:lnTo>
                      <a:pt x="297" y="54"/>
                    </a:lnTo>
                    <a:lnTo>
                      <a:pt x="286" y="60"/>
                    </a:lnTo>
                    <a:lnTo>
                      <a:pt x="274" y="67"/>
                    </a:lnTo>
                    <a:lnTo>
                      <a:pt x="248" y="81"/>
                    </a:lnTo>
                    <a:lnTo>
                      <a:pt x="225" y="94"/>
                    </a:lnTo>
                    <a:lnTo>
                      <a:pt x="199" y="106"/>
                    </a:lnTo>
                    <a:lnTo>
                      <a:pt x="0" y="214"/>
                    </a:lnTo>
                    <a:lnTo>
                      <a:pt x="101" y="152"/>
                    </a:lnTo>
                    <a:lnTo>
                      <a:pt x="202" y="95"/>
                    </a:lnTo>
                    <a:lnTo>
                      <a:pt x="301" y="44"/>
                    </a:lnTo>
                    <a:lnTo>
                      <a:pt x="3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Freeform 10"/>
              <p:cNvSpPr>
                <a:spLocks/>
              </p:cNvSpPr>
              <p:nvPr/>
            </p:nvSpPr>
            <p:spPr bwMode="auto">
              <a:xfrm>
                <a:off x="8831263" y="3490913"/>
                <a:ext cx="620713" cy="588963"/>
              </a:xfrm>
              <a:custGeom>
                <a:avLst/>
                <a:gdLst/>
                <a:ahLst/>
                <a:cxnLst>
                  <a:cxn ang="0">
                    <a:pos x="391" y="0"/>
                  </a:cxn>
                  <a:cxn ang="0">
                    <a:pos x="380" y="11"/>
                  </a:cxn>
                  <a:cxn ang="0">
                    <a:pos x="376" y="17"/>
                  </a:cxn>
                  <a:cxn ang="0">
                    <a:pos x="274" y="119"/>
                  </a:cxn>
                  <a:cxn ang="0">
                    <a:pos x="249" y="142"/>
                  </a:cxn>
                  <a:cxn ang="0">
                    <a:pos x="201" y="188"/>
                  </a:cxn>
                  <a:cxn ang="0">
                    <a:pos x="102" y="282"/>
                  </a:cxn>
                  <a:cxn ang="0">
                    <a:pos x="0" y="371"/>
                  </a:cxn>
                  <a:cxn ang="0">
                    <a:pos x="43" y="317"/>
                  </a:cxn>
                  <a:cxn ang="0">
                    <a:pos x="87" y="263"/>
                  </a:cxn>
                  <a:cxn ang="0">
                    <a:pos x="133" y="211"/>
                  </a:cxn>
                  <a:cxn ang="0">
                    <a:pos x="181" y="161"/>
                  </a:cxn>
                  <a:cxn ang="0">
                    <a:pos x="206" y="139"/>
                  </a:cxn>
                  <a:cxn ang="0">
                    <a:pos x="230" y="116"/>
                  </a:cxn>
                  <a:cxn ang="0">
                    <a:pos x="255" y="93"/>
                  </a:cxn>
                  <a:cxn ang="0">
                    <a:pos x="270" y="82"/>
                  </a:cxn>
                  <a:cxn ang="0">
                    <a:pos x="282" y="73"/>
                  </a:cxn>
                  <a:cxn ang="0">
                    <a:pos x="336" y="35"/>
                  </a:cxn>
                  <a:cxn ang="0">
                    <a:pos x="365" y="16"/>
                  </a:cxn>
                  <a:cxn ang="0">
                    <a:pos x="377" y="8"/>
                  </a:cxn>
                  <a:cxn ang="0">
                    <a:pos x="391" y="0"/>
                  </a:cxn>
                </a:cxnLst>
                <a:rect l="0" t="0" r="r" b="b"/>
                <a:pathLst>
                  <a:path w="391" h="371">
                    <a:moveTo>
                      <a:pt x="391" y="0"/>
                    </a:moveTo>
                    <a:lnTo>
                      <a:pt x="380" y="11"/>
                    </a:lnTo>
                    <a:lnTo>
                      <a:pt x="376" y="17"/>
                    </a:lnTo>
                    <a:lnTo>
                      <a:pt x="274" y="119"/>
                    </a:lnTo>
                    <a:lnTo>
                      <a:pt x="249" y="142"/>
                    </a:lnTo>
                    <a:lnTo>
                      <a:pt x="201" y="188"/>
                    </a:lnTo>
                    <a:lnTo>
                      <a:pt x="102" y="282"/>
                    </a:lnTo>
                    <a:lnTo>
                      <a:pt x="0" y="371"/>
                    </a:lnTo>
                    <a:lnTo>
                      <a:pt x="43" y="317"/>
                    </a:lnTo>
                    <a:lnTo>
                      <a:pt x="87" y="263"/>
                    </a:lnTo>
                    <a:lnTo>
                      <a:pt x="133" y="211"/>
                    </a:lnTo>
                    <a:lnTo>
                      <a:pt x="181" y="161"/>
                    </a:lnTo>
                    <a:lnTo>
                      <a:pt x="206" y="139"/>
                    </a:lnTo>
                    <a:lnTo>
                      <a:pt x="230" y="116"/>
                    </a:lnTo>
                    <a:lnTo>
                      <a:pt x="255" y="93"/>
                    </a:lnTo>
                    <a:lnTo>
                      <a:pt x="270" y="82"/>
                    </a:lnTo>
                    <a:lnTo>
                      <a:pt x="282" y="73"/>
                    </a:lnTo>
                    <a:lnTo>
                      <a:pt x="336" y="35"/>
                    </a:lnTo>
                    <a:lnTo>
                      <a:pt x="365" y="16"/>
                    </a:lnTo>
                    <a:lnTo>
                      <a:pt x="377" y="8"/>
                    </a:lnTo>
                    <a:lnTo>
                      <a:pt x="3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11"/>
              <p:cNvSpPr>
                <a:spLocks noEditPoints="1"/>
              </p:cNvSpPr>
              <p:nvPr/>
            </p:nvSpPr>
            <p:spPr bwMode="auto">
              <a:xfrm>
                <a:off x="2776538" y="2832100"/>
                <a:ext cx="6626225" cy="2109788"/>
              </a:xfrm>
              <a:custGeom>
                <a:avLst/>
                <a:gdLst/>
                <a:ahLst/>
                <a:cxnLst>
                  <a:cxn ang="0">
                    <a:pos x="2502" y="1167"/>
                  </a:cxn>
                  <a:cxn ang="0">
                    <a:pos x="2494" y="1156"/>
                  </a:cxn>
                  <a:cxn ang="0">
                    <a:pos x="2514" y="757"/>
                  </a:cxn>
                  <a:cxn ang="0">
                    <a:pos x="2503" y="801"/>
                  </a:cxn>
                  <a:cxn ang="0">
                    <a:pos x="956" y="559"/>
                  </a:cxn>
                  <a:cxn ang="0">
                    <a:pos x="918" y="500"/>
                  </a:cxn>
                  <a:cxn ang="0">
                    <a:pos x="2121" y="423"/>
                  </a:cxn>
                  <a:cxn ang="0">
                    <a:pos x="2337" y="371"/>
                  </a:cxn>
                  <a:cxn ang="0">
                    <a:pos x="2693" y="192"/>
                  </a:cxn>
                  <a:cxn ang="0">
                    <a:pos x="3127" y="100"/>
                  </a:cxn>
                  <a:cxn ang="0">
                    <a:pos x="3065" y="401"/>
                  </a:cxn>
                  <a:cxn ang="0">
                    <a:pos x="3045" y="684"/>
                  </a:cxn>
                  <a:cxn ang="0">
                    <a:pos x="3064" y="467"/>
                  </a:cxn>
                  <a:cxn ang="0">
                    <a:pos x="3143" y="123"/>
                  </a:cxn>
                  <a:cxn ang="0">
                    <a:pos x="3157" y="138"/>
                  </a:cxn>
                  <a:cxn ang="0">
                    <a:pos x="3151" y="508"/>
                  </a:cxn>
                  <a:cxn ang="0">
                    <a:pos x="3407" y="445"/>
                  </a:cxn>
                  <a:cxn ang="0">
                    <a:pos x="3510" y="410"/>
                  </a:cxn>
                  <a:cxn ang="0">
                    <a:pos x="3277" y="550"/>
                  </a:cxn>
                  <a:cxn ang="0">
                    <a:pos x="3502" y="431"/>
                  </a:cxn>
                  <a:cxn ang="0">
                    <a:pos x="3578" y="345"/>
                  </a:cxn>
                  <a:cxn ang="0">
                    <a:pos x="4009" y="103"/>
                  </a:cxn>
                  <a:cxn ang="0">
                    <a:pos x="4041" y="220"/>
                  </a:cxn>
                  <a:cxn ang="0">
                    <a:pos x="3971" y="104"/>
                  </a:cxn>
                  <a:cxn ang="0">
                    <a:pos x="3976" y="138"/>
                  </a:cxn>
                  <a:cxn ang="0">
                    <a:pos x="4103" y="271"/>
                  </a:cxn>
                  <a:cxn ang="0">
                    <a:pos x="4115" y="431"/>
                  </a:cxn>
                  <a:cxn ang="0">
                    <a:pos x="3658" y="900"/>
                  </a:cxn>
                  <a:cxn ang="0">
                    <a:pos x="3471" y="1061"/>
                  </a:cxn>
                  <a:cxn ang="0">
                    <a:pos x="3157" y="1243"/>
                  </a:cxn>
                  <a:cxn ang="0">
                    <a:pos x="2861" y="1319"/>
                  </a:cxn>
                  <a:cxn ang="0">
                    <a:pos x="2717" y="1312"/>
                  </a:cxn>
                  <a:cxn ang="0">
                    <a:pos x="2508" y="1177"/>
                  </a:cxn>
                  <a:cxn ang="0">
                    <a:pos x="2647" y="1285"/>
                  </a:cxn>
                  <a:cxn ang="0">
                    <a:pos x="2644" y="1283"/>
                  </a:cxn>
                  <a:cxn ang="0">
                    <a:pos x="2484" y="1133"/>
                  </a:cxn>
                  <a:cxn ang="0">
                    <a:pos x="2460" y="1074"/>
                  </a:cxn>
                  <a:cxn ang="0">
                    <a:pos x="2519" y="957"/>
                  </a:cxn>
                  <a:cxn ang="0">
                    <a:pos x="2498" y="934"/>
                  </a:cxn>
                  <a:cxn ang="0">
                    <a:pos x="2451" y="938"/>
                  </a:cxn>
                  <a:cxn ang="0">
                    <a:pos x="2356" y="995"/>
                  </a:cxn>
                  <a:cxn ang="0">
                    <a:pos x="2297" y="1036"/>
                  </a:cxn>
                  <a:cxn ang="0">
                    <a:pos x="2126" y="1175"/>
                  </a:cxn>
                  <a:cxn ang="0">
                    <a:pos x="2026" y="1250"/>
                  </a:cxn>
                  <a:cxn ang="0">
                    <a:pos x="1810" y="1329"/>
                  </a:cxn>
                  <a:cxn ang="0">
                    <a:pos x="1741" y="1323"/>
                  </a:cxn>
                  <a:cxn ang="0">
                    <a:pos x="1615" y="1026"/>
                  </a:cxn>
                  <a:cxn ang="0">
                    <a:pos x="1581" y="1009"/>
                  </a:cxn>
                  <a:cxn ang="0">
                    <a:pos x="1575" y="874"/>
                  </a:cxn>
                  <a:cxn ang="0">
                    <a:pos x="1597" y="784"/>
                  </a:cxn>
                  <a:cxn ang="0">
                    <a:pos x="1581" y="749"/>
                  </a:cxn>
                  <a:cxn ang="0">
                    <a:pos x="1244" y="931"/>
                  </a:cxn>
                  <a:cxn ang="0">
                    <a:pos x="1119" y="1003"/>
                  </a:cxn>
                  <a:cxn ang="0">
                    <a:pos x="313" y="1324"/>
                  </a:cxn>
                  <a:cxn ang="0">
                    <a:pos x="101" y="1209"/>
                  </a:cxn>
                  <a:cxn ang="0">
                    <a:pos x="60" y="946"/>
                  </a:cxn>
                  <a:cxn ang="0">
                    <a:pos x="296" y="763"/>
                  </a:cxn>
                  <a:cxn ang="0">
                    <a:pos x="888" y="470"/>
                  </a:cxn>
                  <a:cxn ang="0">
                    <a:pos x="901" y="462"/>
                  </a:cxn>
                  <a:cxn ang="0">
                    <a:pos x="1315" y="260"/>
                  </a:cxn>
                </a:cxnLst>
                <a:rect l="0" t="0" r="r" b="b"/>
                <a:pathLst>
                  <a:path w="4174" h="1329">
                    <a:moveTo>
                      <a:pt x="2505" y="1174"/>
                    </a:moveTo>
                    <a:lnTo>
                      <a:pt x="2508" y="1177"/>
                    </a:lnTo>
                    <a:lnTo>
                      <a:pt x="2505" y="1174"/>
                    </a:lnTo>
                    <a:close/>
                    <a:moveTo>
                      <a:pt x="2503" y="1171"/>
                    </a:moveTo>
                    <a:lnTo>
                      <a:pt x="2505" y="1174"/>
                    </a:lnTo>
                    <a:lnTo>
                      <a:pt x="2503" y="1172"/>
                    </a:lnTo>
                    <a:lnTo>
                      <a:pt x="2503" y="1171"/>
                    </a:lnTo>
                    <a:close/>
                    <a:moveTo>
                      <a:pt x="2500" y="1166"/>
                    </a:moveTo>
                    <a:lnTo>
                      <a:pt x="2502" y="1167"/>
                    </a:lnTo>
                    <a:lnTo>
                      <a:pt x="2503" y="1171"/>
                    </a:lnTo>
                    <a:lnTo>
                      <a:pt x="2500" y="1166"/>
                    </a:lnTo>
                    <a:close/>
                    <a:moveTo>
                      <a:pt x="2494" y="1156"/>
                    </a:moveTo>
                    <a:lnTo>
                      <a:pt x="2500" y="1166"/>
                    </a:lnTo>
                    <a:lnTo>
                      <a:pt x="2498" y="1164"/>
                    </a:lnTo>
                    <a:lnTo>
                      <a:pt x="2494" y="1156"/>
                    </a:lnTo>
                    <a:close/>
                    <a:moveTo>
                      <a:pt x="2492" y="1155"/>
                    </a:moveTo>
                    <a:lnTo>
                      <a:pt x="2494" y="1155"/>
                    </a:lnTo>
                    <a:lnTo>
                      <a:pt x="2494" y="1156"/>
                    </a:lnTo>
                    <a:lnTo>
                      <a:pt x="2492" y="1155"/>
                    </a:lnTo>
                    <a:close/>
                    <a:moveTo>
                      <a:pt x="2559" y="735"/>
                    </a:moveTo>
                    <a:lnTo>
                      <a:pt x="2552" y="741"/>
                    </a:lnTo>
                    <a:lnTo>
                      <a:pt x="2547" y="744"/>
                    </a:lnTo>
                    <a:lnTo>
                      <a:pt x="2544" y="749"/>
                    </a:lnTo>
                    <a:lnTo>
                      <a:pt x="2538" y="752"/>
                    </a:lnTo>
                    <a:lnTo>
                      <a:pt x="2532" y="757"/>
                    </a:lnTo>
                    <a:lnTo>
                      <a:pt x="2527" y="760"/>
                    </a:lnTo>
                    <a:lnTo>
                      <a:pt x="2514" y="757"/>
                    </a:lnTo>
                    <a:lnTo>
                      <a:pt x="2500" y="749"/>
                    </a:lnTo>
                    <a:lnTo>
                      <a:pt x="2495" y="768"/>
                    </a:lnTo>
                    <a:lnTo>
                      <a:pt x="2492" y="784"/>
                    </a:lnTo>
                    <a:lnTo>
                      <a:pt x="2489" y="801"/>
                    </a:lnTo>
                    <a:lnTo>
                      <a:pt x="2489" y="813"/>
                    </a:lnTo>
                    <a:lnTo>
                      <a:pt x="2490" y="816"/>
                    </a:lnTo>
                    <a:lnTo>
                      <a:pt x="2492" y="816"/>
                    </a:lnTo>
                    <a:lnTo>
                      <a:pt x="2497" y="811"/>
                    </a:lnTo>
                    <a:lnTo>
                      <a:pt x="2503" y="801"/>
                    </a:lnTo>
                    <a:lnTo>
                      <a:pt x="2522" y="776"/>
                    </a:lnTo>
                    <a:lnTo>
                      <a:pt x="2533" y="762"/>
                    </a:lnTo>
                    <a:lnTo>
                      <a:pt x="2536" y="757"/>
                    </a:lnTo>
                    <a:lnTo>
                      <a:pt x="2544" y="749"/>
                    </a:lnTo>
                    <a:lnTo>
                      <a:pt x="2563" y="736"/>
                    </a:lnTo>
                    <a:lnTo>
                      <a:pt x="2562" y="735"/>
                    </a:lnTo>
                    <a:lnTo>
                      <a:pt x="2559" y="735"/>
                    </a:lnTo>
                    <a:close/>
                    <a:moveTo>
                      <a:pt x="956" y="557"/>
                    </a:moveTo>
                    <a:lnTo>
                      <a:pt x="956" y="559"/>
                    </a:lnTo>
                    <a:lnTo>
                      <a:pt x="958" y="561"/>
                    </a:lnTo>
                    <a:lnTo>
                      <a:pt x="956" y="557"/>
                    </a:lnTo>
                    <a:close/>
                    <a:moveTo>
                      <a:pt x="905" y="481"/>
                    </a:moveTo>
                    <a:lnTo>
                      <a:pt x="913" y="494"/>
                    </a:lnTo>
                    <a:lnTo>
                      <a:pt x="940" y="535"/>
                    </a:lnTo>
                    <a:lnTo>
                      <a:pt x="950" y="548"/>
                    </a:lnTo>
                    <a:lnTo>
                      <a:pt x="939" y="532"/>
                    </a:lnTo>
                    <a:lnTo>
                      <a:pt x="929" y="516"/>
                    </a:lnTo>
                    <a:lnTo>
                      <a:pt x="918" y="500"/>
                    </a:lnTo>
                    <a:lnTo>
                      <a:pt x="905" y="481"/>
                    </a:lnTo>
                    <a:close/>
                    <a:moveTo>
                      <a:pt x="2033" y="0"/>
                    </a:moveTo>
                    <a:lnTo>
                      <a:pt x="2049" y="70"/>
                    </a:lnTo>
                    <a:lnTo>
                      <a:pt x="2064" y="146"/>
                    </a:lnTo>
                    <a:lnTo>
                      <a:pt x="2093" y="283"/>
                    </a:lnTo>
                    <a:lnTo>
                      <a:pt x="2107" y="352"/>
                    </a:lnTo>
                    <a:lnTo>
                      <a:pt x="2115" y="386"/>
                    </a:lnTo>
                    <a:lnTo>
                      <a:pt x="2118" y="404"/>
                    </a:lnTo>
                    <a:lnTo>
                      <a:pt x="2121" y="423"/>
                    </a:lnTo>
                    <a:lnTo>
                      <a:pt x="2128" y="466"/>
                    </a:lnTo>
                    <a:lnTo>
                      <a:pt x="2131" y="513"/>
                    </a:lnTo>
                    <a:lnTo>
                      <a:pt x="2133" y="512"/>
                    </a:lnTo>
                    <a:lnTo>
                      <a:pt x="2156" y="494"/>
                    </a:lnTo>
                    <a:lnTo>
                      <a:pt x="2207" y="459"/>
                    </a:lnTo>
                    <a:lnTo>
                      <a:pt x="2231" y="442"/>
                    </a:lnTo>
                    <a:lnTo>
                      <a:pt x="2256" y="423"/>
                    </a:lnTo>
                    <a:lnTo>
                      <a:pt x="2281" y="405"/>
                    </a:lnTo>
                    <a:lnTo>
                      <a:pt x="2337" y="371"/>
                    </a:lnTo>
                    <a:lnTo>
                      <a:pt x="2437" y="315"/>
                    </a:lnTo>
                    <a:lnTo>
                      <a:pt x="2449" y="307"/>
                    </a:lnTo>
                    <a:lnTo>
                      <a:pt x="2505" y="279"/>
                    </a:lnTo>
                    <a:lnTo>
                      <a:pt x="2519" y="271"/>
                    </a:lnTo>
                    <a:lnTo>
                      <a:pt x="2533" y="264"/>
                    </a:lnTo>
                    <a:lnTo>
                      <a:pt x="2560" y="250"/>
                    </a:lnTo>
                    <a:lnTo>
                      <a:pt x="2614" y="225"/>
                    </a:lnTo>
                    <a:lnTo>
                      <a:pt x="2666" y="203"/>
                    </a:lnTo>
                    <a:lnTo>
                      <a:pt x="2693" y="192"/>
                    </a:lnTo>
                    <a:lnTo>
                      <a:pt x="2706" y="185"/>
                    </a:lnTo>
                    <a:lnTo>
                      <a:pt x="2718" y="180"/>
                    </a:lnTo>
                    <a:lnTo>
                      <a:pt x="2852" y="131"/>
                    </a:lnTo>
                    <a:lnTo>
                      <a:pt x="2983" y="81"/>
                    </a:lnTo>
                    <a:lnTo>
                      <a:pt x="3118" y="32"/>
                    </a:lnTo>
                    <a:lnTo>
                      <a:pt x="3121" y="46"/>
                    </a:lnTo>
                    <a:lnTo>
                      <a:pt x="3125" y="58"/>
                    </a:lnTo>
                    <a:lnTo>
                      <a:pt x="3127" y="76"/>
                    </a:lnTo>
                    <a:lnTo>
                      <a:pt x="3127" y="100"/>
                    </a:lnTo>
                    <a:lnTo>
                      <a:pt x="3129" y="106"/>
                    </a:lnTo>
                    <a:lnTo>
                      <a:pt x="3129" y="131"/>
                    </a:lnTo>
                    <a:lnTo>
                      <a:pt x="3127" y="154"/>
                    </a:lnTo>
                    <a:lnTo>
                      <a:pt x="3125" y="173"/>
                    </a:lnTo>
                    <a:lnTo>
                      <a:pt x="3119" y="207"/>
                    </a:lnTo>
                    <a:lnTo>
                      <a:pt x="3110" y="250"/>
                    </a:lnTo>
                    <a:lnTo>
                      <a:pt x="3100" y="290"/>
                    </a:lnTo>
                    <a:lnTo>
                      <a:pt x="3089" y="326"/>
                    </a:lnTo>
                    <a:lnTo>
                      <a:pt x="3065" y="401"/>
                    </a:lnTo>
                    <a:lnTo>
                      <a:pt x="3049" y="472"/>
                    </a:lnTo>
                    <a:lnTo>
                      <a:pt x="3043" y="505"/>
                    </a:lnTo>
                    <a:lnTo>
                      <a:pt x="3042" y="538"/>
                    </a:lnTo>
                    <a:lnTo>
                      <a:pt x="3040" y="575"/>
                    </a:lnTo>
                    <a:lnTo>
                      <a:pt x="3038" y="615"/>
                    </a:lnTo>
                    <a:lnTo>
                      <a:pt x="3034" y="660"/>
                    </a:lnTo>
                    <a:lnTo>
                      <a:pt x="3030" y="692"/>
                    </a:lnTo>
                    <a:lnTo>
                      <a:pt x="3038" y="689"/>
                    </a:lnTo>
                    <a:lnTo>
                      <a:pt x="3045" y="684"/>
                    </a:lnTo>
                    <a:lnTo>
                      <a:pt x="3046" y="678"/>
                    </a:lnTo>
                    <a:lnTo>
                      <a:pt x="3046" y="673"/>
                    </a:lnTo>
                    <a:lnTo>
                      <a:pt x="3048" y="668"/>
                    </a:lnTo>
                    <a:lnTo>
                      <a:pt x="3051" y="641"/>
                    </a:lnTo>
                    <a:lnTo>
                      <a:pt x="3053" y="618"/>
                    </a:lnTo>
                    <a:lnTo>
                      <a:pt x="3056" y="575"/>
                    </a:lnTo>
                    <a:lnTo>
                      <a:pt x="3057" y="537"/>
                    </a:lnTo>
                    <a:lnTo>
                      <a:pt x="3059" y="502"/>
                    </a:lnTo>
                    <a:lnTo>
                      <a:pt x="3064" y="467"/>
                    </a:lnTo>
                    <a:lnTo>
                      <a:pt x="3073" y="421"/>
                    </a:lnTo>
                    <a:lnTo>
                      <a:pt x="3086" y="374"/>
                    </a:lnTo>
                    <a:lnTo>
                      <a:pt x="3100" y="321"/>
                    </a:lnTo>
                    <a:lnTo>
                      <a:pt x="3116" y="266"/>
                    </a:lnTo>
                    <a:lnTo>
                      <a:pt x="3132" y="206"/>
                    </a:lnTo>
                    <a:lnTo>
                      <a:pt x="3135" y="184"/>
                    </a:lnTo>
                    <a:lnTo>
                      <a:pt x="3138" y="160"/>
                    </a:lnTo>
                    <a:lnTo>
                      <a:pt x="3141" y="133"/>
                    </a:lnTo>
                    <a:lnTo>
                      <a:pt x="3143" y="123"/>
                    </a:lnTo>
                    <a:lnTo>
                      <a:pt x="3143" y="90"/>
                    </a:lnTo>
                    <a:lnTo>
                      <a:pt x="3141" y="73"/>
                    </a:lnTo>
                    <a:lnTo>
                      <a:pt x="3141" y="54"/>
                    </a:lnTo>
                    <a:lnTo>
                      <a:pt x="3149" y="79"/>
                    </a:lnTo>
                    <a:lnTo>
                      <a:pt x="3151" y="85"/>
                    </a:lnTo>
                    <a:lnTo>
                      <a:pt x="3151" y="89"/>
                    </a:lnTo>
                    <a:lnTo>
                      <a:pt x="3152" y="92"/>
                    </a:lnTo>
                    <a:lnTo>
                      <a:pt x="3154" y="109"/>
                    </a:lnTo>
                    <a:lnTo>
                      <a:pt x="3157" y="138"/>
                    </a:lnTo>
                    <a:lnTo>
                      <a:pt x="3159" y="163"/>
                    </a:lnTo>
                    <a:lnTo>
                      <a:pt x="3160" y="207"/>
                    </a:lnTo>
                    <a:lnTo>
                      <a:pt x="3160" y="247"/>
                    </a:lnTo>
                    <a:lnTo>
                      <a:pt x="3159" y="301"/>
                    </a:lnTo>
                    <a:lnTo>
                      <a:pt x="3157" y="358"/>
                    </a:lnTo>
                    <a:lnTo>
                      <a:pt x="3156" y="421"/>
                    </a:lnTo>
                    <a:lnTo>
                      <a:pt x="3154" y="448"/>
                    </a:lnTo>
                    <a:lnTo>
                      <a:pt x="3154" y="477"/>
                    </a:lnTo>
                    <a:lnTo>
                      <a:pt x="3151" y="508"/>
                    </a:lnTo>
                    <a:lnTo>
                      <a:pt x="3146" y="545"/>
                    </a:lnTo>
                    <a:lnTo>
                      <a:pt x="3138" y="586"/>
                    </a:lnTo>
                    <a:lnTo>
                      <a:pt x="3125" y="630"/>
                    </a:lnTo>
                    <a:lnTo>
                      <a:pt x="3125" y="632"/>
                    </a:lnTo>
                    <a:lnTo>
                      <a:pt x="3124" y="635"/>
                    </a:lnTo>
                    <a:lnTo>
                      <a:pt x="3124" y="637"/>
                    </a:lnTo>
                    <a:lnTo>
                      <a:pt x="3181" y="600"/>
                    </a:lnTo>
                    <a:lnTo>
                      <a:pt x="3409" y="445"/>
                    </a:lnTo>
                    <a:lnTo>
                      <a:pt x="3407" y="445"/>
                    </a:lnTo>
                    <a:lnTo>
                      <a:pt x="3404" y="447"/>
                    </a:lnTo>
                    <a:lnTo>
                      <a:pt x="3403" y="447"/>
                    </a:lnTo>
                    <a:lnTo>
                      <a:pt x="3445" y="415"/>
                    </a:lnTo>
                    <a:lnTo>
                      <a:pt x="3491" y="386"/>
                    </a:lnTo>
                    <a:lnTo>
                      <a:pt x="3539" y="363"/>
                    </a:lnTo>
                    <a:lnTo>
                      <a:pt x="3559" y="355"/>
                    </a:lnTo>
                    <a:lnTo>
                      <a:pt x="3578" y="345"/>
                    </a:lnTo>
                    <a:lnTo>
                      <a:pt x="3545" y="380"/>
                    </a:lnTo>
                    <a:lnTo>
                      <a:pt x="3510" y="410"/>
                    </a:lnTo>
                    <a:lnTo>
                      <a:pt x="3474" y="431"/>
                    </a:lnTo>
                    <a:lnTo>
                      <a:pt x="3437" y="442"/>
                    </a:lnTo>
                    <a:lnTo>
                      <a:pt x="3430" y="442"/>
                    </a:lnTo>
                    <a:lnTo>
                      <a:pt x="3426" y="443"/>
                    </a:lnTo>
                    <a:lnTo>
                      <a:pt x="3387" y="494"/>
                    </a:lnTo>
                    <a:lnTo>
                      <a:pt x="3368" y="504"/>
                    </a:lnTo>
                    <a:lnTo>
                      <a:pt x="3347" y="512"/>
                    </a:lnTo>
                    <a:lnTo>
                      <a:pt x="3312" y="529"/>
                    </a:lnTo>
                    <a:lnTo>
                      <a:pt x="3277" y="550"/>
                    </a:lnTo>
                    <a:lnTo>
                      <a:pt x="3244" y="572"/>
                    </a:lnTo>
                    <a:lnTo>
                      <a:pt x="3213" y="594"/>
                    </a:lnTo>
                    <a:lnTo>
                      <a:pt x="3247" y="591"/>
                    </a:lnTo>
                    <a:lnTo>
                      <a:pt x="3284" y="580"/>
                    </a:lnTo>
                    <a:lnTo>
                      <a:pt x="3319" y="559"/>
                    </a:lnTo>
                    <a:lnTo>
                      <a:pt x="3354" y="531"/>
                    </a:lnTo>
                    <a:lnTo>
                      <a:pt x="3387" y="494"/>
                    </a:lnTo>
                    <a:lnTo>
                      <a:pt x="3445" y="464"/>
                    </a:lnTo>
                    <a:lnTo>
                      <a:pt x="3502" y="431"/>
                    </a:lnTo>
                    <a:lnTo>
                      <a:pt x="3561" y="394"/>
                    </a:lnTo>
                    <a:lnTo>
                      <a:pt x="3618" y="355"/>
                    </a:lnTo>
                    <a:lnTo>
                      <a:pt x="3675" y="312"/>
                    </a:lnTo>
                    <a:lnTo>
                      <a:pt x="3730" y="268"/>
                    </a:lnTo>
                    <a:lnTo>
                      <a:pt x="3735" y="261"/>
                    </a:lnTo>
                    <a:lnTo>
                      <a:pt x="3741" y="257"/>
                    </a:lnTo>
                    <a:lnTo>
                      <a:pt x="3719" y="271"/>
                    </a:lnTo>
                    <a:lnTo>
                      <a:pt x="3697" y="283"/>
                    </a:lnTo>
                    <a:lnTo>
                      <a:pt x="3578" y="345"/>
                    </a:lnTo>
                    <a:lnTo>
                      <a:pt x="3605" y="312"/>
                    </a:lnTo>
                    <a:lnTo>
                      <a:pt x="3632" y="277"/>
                    </a:lnTo>
                    <a:lnTo>
                      <a:pt x="3832" y="150"/>
                    </a:lnTo>
                    <a:lnTo>
                      <a:pt x="3936" y="90"/>
                    </a:lnTo>
                    <a:lnTo>
                      <a:pt x="4046" y="32"/>
                    </a:lnTo>
                    <a:lnTo>
                      <a:pt x="3970" y="95"/>
                    </a:lnTo>
                    <a:lnTo>
                      <a:pt x="3979" y="95"/>
                    </a:lnTo>
                    <a:lnTo>
                      <a:pt x="3984" y="97"/>
                    </a:lnTo>
                    <a:lnTo>
                      <a:pt x="4009" y="103"/>
                    </a:lnTo>
                    <a:lnTo>
                      <a:pt x="4041" y="114"/>
                    </a:lnTo>
                    <a:lnTo>
                      <a:pt x="4077" y="130"/>
                    </a:lnTo>
                    <a:lnTo>
                      <a:pt x="4118" y="154"/>
                    </a:lnTo>
                    <a:lnTo>
                      <a:pt x="4161" y="184"/>
                    </a:lnTo>
                    <a:lnTo>
                      <a:pt x="4150" y="220"/>
                    </a:lnTo>
                    <a:lnTo>
                      <a:pt x="4133" y="255"/>
                    </a:lnTo>
                    <a:lnTo>
                      <a:pt x="4099" y="247"/>
                    </a:lnTo>
                    <a:lnTo>
                      <a:pt x="4069" y="236"/>
                    </a:lnTo>
                    <a:lnTo>
                      <a:pt x="4041" y="220"/>
                    </a:lnTo>
                    <a:lnTo>
                      <a:pt x="4015" y="201"/>
                    </a:lnTo>
                    <a:lnTo>
                      <a:pt x="3993" y="179"/>
                    </a:lnTo>
                    <a:lnTo>
                      <a:pt x="3974" y="154"/>
                    </a:lnTo>
                    <a:lnTo>
                      <a:pt x="3985" y="146"/>
                    </a:lnTo>
                    <a:lnTo>
                      <a:pt x="3996" y="139"/>
                    </a:lnTo>
                    <a:lnTo>
                      <a:pt x="4025" y="122"/>
                    </a:lnTo>
                    <a:lnTo>
                      <a:pt x="4001" y="116"/>
                    </a:lnTo>
                    <a:lnTo>
                      <a:pt x="3984" y="109"/>
                    </a:lnTo>
                    <a:lnTo>
                      <a:pt x="3971" y="104"/>
                    </a:lnTo>
                    <a:lnTo>
                      <a:pt x="3965" y="100"/>
                    </a:lnTo>
                    <a:lnTo>
                      <a:pt x="3932" y="125"/>
                    </a:lnTo>
                    <a:lnTo>
                      <a:pt x="3930" y="125"/>
                    </a:lnTo>
                    <a:lnTo>
                      <a:pt x="3930" y="127"/>
                    </a:lnTo>
                    <a:lnTo>
                      <a:pt x="3928" y="128"/>
                    </a:lnTo>
                    <a:lnTo>
                      <a:pt x="3935" y="128"/>
                    </a:lnTo>
                    <a:lnTo>
                      <a:pt x="3938" y="130"/>
                    </a:lnTo>
                    <a:lnTo>
                      <a:pt x="3955" y="133"/>
                    </a:lnTo>
                    <a:lnTo>
                      <a:pt x="3976" y="138"/>
                    </a:lnTo>
                    <a:lnTo>
                      <a:pt x="3958" y="150"/>
                    </a:lnTo>
                    <a:lnTo>
                      <a:pt x="3941" y="161"/>
                    </a:lnTo>
                    <a:lnTo>
                      <a:pt x="3927" y="171"/>
                    </a:lnTo>
                    <a:lnTo>
                      <a:pt x="3951" y="201"/>
                    </a:lnTo>
                    <a:lnTo>
                      <a:pt x="3977" y="226"/>
                    </a:lnTo>
                    <a:lnTo>
                      <a:pt x="4011" y="247"/>
                    </a:lnTo>
                    <a:lnTo>
                      <a:pt x="4047" y="261"/>
                    </a:lnTo>
                    <a:lnTo>
                      <a:pt x="4087" y="269"/>
                    </a:lnTo>
                    <a:lnTo>
                      <a:pt x="4103" y="271"/>
                    </a:lnTo>
                    <a:lnTo>
                      <a:pt x="4145" y="271"/>
                    </a:lnTo>
                    <a:lnTo>
                      <a:pt x="4167" y="268"/>
                    </a:lnTo>
                    <a:lnTo>
                      <a:pt x="4174" y="290"/>
                    </a:lnTo>
                    <a:lnTo>
                      <a:pt x="4174" y="314"/>
                    </a:lnTo>
                    <a:lnTo>
                      <a:pt x="4169" y="340"/>
                    </a:lnTo>
                    <a:lnTo>
                      <a:pt x="4163" y="361"/>
                    </a:lnTo>
                    <a:lnTo>
                      <a:pt x="4150" y="382"/>
                    </a:lnTo>
                    <a:lnTo>
                      <a:pt x="4136" y="405"/>
                    </a:lnTo>
                    <a:lnTo>
                      <a:pt x="4115" y="431"/>
                    </a:lnTo>
                    <a:lnTo>
                      <a:pt x="4020" y="542"/>
                    </a:lnTo>
                    <a:lnTo>
                      <a:pt x="3963" y="581"/>
                    </a:lnTo>
                    <a:lnTo>
                      <a:pt x="3909" y="624"/>
                    </a:lnTo>
                    <a:lnTo>
                      <a:pt x="3857" y="668"/>
                    </a:lnTo>
                    <a:lnTo>
                      <a:pt x="3808" y="717"/>
                    </a:lnTo>
                    <a:lnTo>
                      <a:pt x="3760" y="768"/>
                    </a:lnTo>
                    <a:lnTo>
                      <a:pt x="3715" y="822"/>
                    </a:lnTo>
                    <a:lnTo>
                      <a:pt x="3654" y="895"/>
                    </a:lnTo>
                    <a:lnTo>
                      <a:pt x="3658" y="900"/>
                    </a:lnTo>
                    <a:lnTo>
                      <a:pt x="3661" y="903"/>
                    </a:lnTo>
                    <a:lnTo>
                      <a:pt x="3664" y="904"/>
                    </a:lnTo>
                    <a:lnTo>
                      <a:pt x="3667" y="908"/>
                    </a:lnTo>
                    <a:lnTo>
                      <a:pt x="3605" y="957"/>
                    </a:lnTo>
                    <a:lnTo>
                      <a:pt x="3542" y="1004"/>
                    </a:lnTo>
                    <a:lnTo>
                      <a:pt x="3513" y="1026"/>
                    </a:lnTo>
                    <a:lnTo>
                      <a:pt x="3504" y="1034"/>
                    </a:lnTo>
                    <a:lnTo>
                      <a:pt x="3493" y="1044"/>
                    </a:lnTo>
                    <a:lnTo>
                      <a:pt x="3471" y="1061"/>
                    </a:lnTo>
                    <a:lnTo>
                      <a:pt x="3466" y="1063"/>
                    </a:lnTo>
                    <a:lnTo>
                      <a:pt x="3442" y="1079"/>
                    </a:lnTo>
                    <a:lnTo>
                      <a:pt x="3425" y="1090"/>
                    </a:lnTo>
                    <a:lnTo>
                      <a:pt x="3393" y="1110"/>
                    </a:lnTo>
                    <a:lnTo>
                      <a:pt x="3357" y="1134"/>
                    </a:lnTo>
                    <a:lnTo>
                      <a:pt x="3314" y="1161"/>
                    </a:lnTo>
                    <a:lnTo>
                      <a:pt x="3266" y="1188"/>
                    </a:lnTo>
                    <a:lnTo>
                      <a:pt x="3214" y="1216"/>
                    </a:lnTo>
                    <a:lnTo>
                      <a:pt x="3157" y="1243"/>
                    </a:lnTo>
                    <a:lnTo>
                      <a:pt x="3111" y="1262"/>
                    </a:lnTo>
                    <a:lnTo>
                      <a:pt x="3064" y="1280"/>
                    </a:lnTo>
                    <a:lnTo>
                      <a:pt x="3013" y="1294"/>
                    </a:lnTo>
                    <a:lnTo>
                      <a:pt x="2958" y="1305"/>
                    </a:lnTo>
                    <a:lnTo>
                      <a:pt x="2951" y="1305"/>
                    </a:lnTo>
                    <a:lnTo>
                      <a:pt x="2926" y="1312"/>
                    </a:lnTo>
                    <a:lnTo>
                      <a:pt x="2899" y="1316"/>
                    </a:lnTo>
                    <a:lnTo>
                      <a:pt x="2871" y="1319"/>
                    </a:lnTo>
                    <a:lnTo>
                      <a:pt x="2861" y="1319"/>
                    </a:lnTo>
                    <a:lnTo>
                      <a:pt x="2856" y="1321"/>
                    </a:lnTo>
                    <a:lnTo>
                      <a:pt x="2833" y="1321"/>
                    </a:lnTo>
                    <a:lnTo>
                      <a:pt x="2821" y="1323"/>
                    </a:lnTo>
                    <a:lnTo>
                      <a:pt x="2804" y="1323"/>
                    </a:lnTo>
                    <a:lnTo>
                      <a:pt x="2798" y="1321"/>
                    </a:lnTo>
                    <a:lnTo>
                      <a:pt x="2779" y="1321"/>
                    </a:lnTo>
                    <a:lnTo>
                      <a:pt x="2772" y="1319"/>
                    </a:lnTo>
                    <a:lnTo>
                      <a:pt x="2747" y="1318"/>
                    </a:lnTo>
                    <a:lnTo>
                      <a:pt x="2717" y="1312"/>
                    </a:lnTo>
                    <a:lnTo>
                      <a:pt x="2680" y="1302"/>
                    </a:lnTo>
                    <a:lnTo>
                      <a:pt x="2642" y="1286"/>
                    </a:lnTo>
                    <a:lnTo>
                      <a:pt x="2601" y="1264"/>
                    </a:lnTo>
                    <a:lnTo>
                      <a:pt x="2581" y="1250"/>
                    </a:lnTo>
                    <a:lnTo>
                      <a:pt x="2560" y="1234"/>
                    </a:lnTo>
                    <a:lnTo>
                      <a:pt x="2522" y="1196"/>
                    </a:lnTo>
                    <a:lnTo>
                      <a:pt x="2517" y="1190"/>
                    </a:lnTo>
                    <a:lnTo>
                      <a:pt x="2511" y="1182"/>
                    </a:lnTo>
                    <a:lnTo>
                      <a:pt x="2508" y="1177"/>
                    </a:lnTo>
                    <a:lnTo>
                      <a:pt x="2519" y="1190"/>
                    </a:lnTo>
                    <a:lnTo>
                      <a:pt x="2535" y="1207"/>
                    </a:lnTo>
                    <a:lnTo>
                      <a:pt x="2551" y="1223"/>
                    </a:lnTo>
                    <a:lnTo>
                      <a:pt x="2570" y="1239"/>
                    </a:lnTo>
                    <a:lnTo>
                      <a:pt x="2587" y="1251"/>
                    </a:lnTo>
                    <a:lnTo>
                      <a:pt x="2606" y="1264"/>
                    </a:lnTo>
                    <a:lnTo>
                      <a:pt x="2614" y="1269"/>
                    </a:lnTo>
                    <a:lnTo>
                      <a:pt x="2642" y="1283"/>
                    </a:lnTo>
                    <a:lnTo>
                      <a:pt x="2647" y="1285"/>
                    </a:lnTo>
                    <a:lnTo>
                      <a:pt x="2654" y="1288"/>
                    </a:lnTo>
                    <a:lnTo>
                      <a:pt x="2660" y="1289"/>
                    </a:lnTo>
                    <a:lnTo>
                      <a:pt x="2665" y="1291"/>
                    </a:lnTo>
                    <a:lnTo>
                      <a:pt x="2671" y="1294"/>
                    </a:lnTo>
                    <a:lnTo>
                      <a:pt x="2677" y="1296"/>
                    </a:lnTo>
                    <a:lnTo>
                      <a:pt x="2661" y="1289"/>
                    </a:lnTo>
                    <a:lnTo>
                      <a:pt x="2655" y="1288"/>
                    </a:lnTo>
                    <a:lnTo>
                      <a:pt x="2650" y="1285"/>
                    </a:lnTo>
                    <a:lnTo>
                      <a:pt x="2644" y="1283"/>
                    </a:lnTo>
                    <a:lnTo>
                      <a:pt x="2625" y="1273"/>
                    </a:lnTo>
                    <a:lnTo>
                      <a:pt x="2608" y="1262"/>
                    </a:lnTo>
                    <a:lnTo>
                      <a:pt x="2589" y="1250"/>
                    </a:lnTo>
                    <a:lnTo>
                      <a:pt x="2571" y="1237"/>
                    </a:lnTo>
                    <a:lnTo>
                      <a:pt x="2552" y="1221"/>
                    </a:lnTo>
                    <a:lnTo>
                      <a:pt x="2521" y="1186"/>
                    </a:lnTo>
                    <a:lnTo>
                      <a:pt x="2506" y="1169"/>
                    </a:lnTo>
                    <a:lnTo>
                      <a:pt x="2495" y="1150"/>
                    </a:lnTo>
                    <a:lnTo>
                      <a:pt x="2484" y="1133"/>
                    </a:lnTo>
                    <a:lnTo>
                      <a:pt x="2476" y="1114"/>
                    </a:lnTo>
                    <a:lnTo>
                      <a:pt x="2473" y="1107"/>
                    </a:lnTo>
                    <a:lnTo>
                      <a:pt x="2470" y="1102"/>
                    </a:lnTo>
                    <a:lnTo>
                      <a:pt x="2468" y="1096"/>
                    </a:lnTo>
                    <a:lnTo>
                      <a:pt x="2465" y="1087"/>
                    </a:lnTo>
                    <a:lnTo>
                      <a:pt x="2464" y="1083"/>
                    </a:lnTo>
                    <a:lnTo>
                      <a:pt x="2462" y="1077"/>
                    </a:lnTo>
                    <a:lnTo>
                      <a:pt x="2462" y="1075"/>
                    </a:lnTo>
                    <a:lnTo>
                      <a:pt x="2460" y="1074"/>
                    </a:lnTo>
                    <a:lnTo>
                      <a:pt x="2460" y="1072"/>
                    </a:lnTo>
                    <a:lnTo>
                      <a:pt x="2462" y="1071"/>
                    </a:lnTo>
                    <a:lnTo>
                      <a:pt x="2462" y="1068"/>
                    </a:lnTo>
                    <a:lnTo>
                      <a:pt x="2464" y="1061"/>
                    </a:lnTo>
                    <a:lnTo>
                      <a:pt x="2464" y="1049"/>
                    </a:lnTo>
                    <a:lnTo>
                      <a:pt x="2481" y="1023"/>
                    </a:lnTo>
                    <a:lnTo>
                      <a:pt x="2500" y="993"/>
                    </a:lnTo>
                    <a:lnTo>
                      <a:pt x="2511" y="976"/>
                    </a:lnTo>
                    <a:lnTo>
                      <a:pt x="2519" y="957"/>
                    </a:lnTo>
                    <a:lnTo>
                      <a:pt x="2522" y="950"/>
                    </a:lnTo>
                    <a:lnTo>
                      <a:pt x="2524" y="946"/>
                    </a:lnTo>
                    <a:lnTo>
                      <a:pt x="2524" y="939"/>
                    </a:lnTo>
                    <a:lnTo>
                      <a:pt x="2521" y="938"/>
                    </a:lnTo>
                    <a:lnTo>
                      <a:pt x="2519" y="938"/>
                    </a:lnTo>
                    <a:lnTo>
                      <a:pt x="2516" y="936"/>
                    </a:lnTo>
                    <a:lnTo>
                      <a:pt x="2513" y="936"/>
                    </a:lnTo>
                    <a:lnTo>
                      <a:pt x="2509" y="934"/>
                    </a:lnTo>
                    <a:lnTo>
                      <a:pt x="2498" y="934"/>
                    </a:lnTo>
                    <a:lnTo>
                      <a:pt x="2490" y="936"/>
                    </a:lnTo>
                    <a:lnTo>
                      <a:pt x="2481" y="939"/>
                    </a:lnTo>
                    <a:lnTo>
                      <a:pt x="2479" y="939"/>
                    </a:lnTo>
                    <a:lnTo>
                      <a:pt x="2470" y="942"/>
                    </a:lnTo>
                    <a:lnTo>
                      <a:pt x="2470" y="938"/>
                    </a:lnTo>
                    <a:lnTo>
                      <a:pt x="2465" y="933"/>
                    </a:lnTo>
                    <a:lnTo>
                      <a:pt x="2462" y="933"/>
                    </a:lnTo>
                    <a:lnTo>
                      <a:pt x="2457" y="936"/>
                    </a:lnTo>
                    <a:lnTo>
                      <a:pt x="2451" y="938"/>
                    </a:lnTo>
                    <a:lnTo>
                      <a:pt x="2451" y="936"/>
                    </a:lnTo>
                    <a:lnTo>
                      <a:pt x="2454" y="933"/>
                    </a:lnTo>
                    <a:lnTo>
                      <a:pt x="2441" y="938"/>
                    </a:lnTo>
                    <a:lnTo>
                      <a:pt x="2427" y="946"/>
                    </a:lnTo>
                    <a:lnTo>
                      <a:pt x="2413" y="955"/>
                    </a:lnTo>
                    <a:lnTo>
                      <a:pt x="2400" y="966"/>
                    </a:lnTo>
                    <a:lnTo>
                      <a:pt x="2388" y="979"/>
                    </a:lnTo>
                    <a:lnTo>
                      <a:pt x="2359" y="995"/>
                    </a:lnTo>
                    <a:lnTo>
                      <a:pt x="2356" y="995"/>
                    </a:lnTo>
                    <a:lnTo>
                      <a:pt x="2354" y="996"/>
                    </a:lnTo>
                    <a:lnTo>
                      <a:pt x="2351" y="998"/>
                    </a:lnTo>
                    <a:lnTo>
                      <a:pt x="2350" y="999"/>
                    </a:lnTo>
                    <a:lnTo>
                      <a:pt x="2348" y="999"/>
                    </a:lnTo>
                    <a:lnTo>
                      <a:pt x="2346" y="1001"/>
                    </a:lnTo>
                    <a:lnTo>
                      <a:pt x="2345" y="1001"/>
                    </a:lnTo>
                    <a:lnTo>
                      <a:pt x="2343" y="1003"/>
                    </a:lnTo>
                    <a:lnTo>
                      <a:pt x="2315" y="1023"/>
                    </a:lnTo>
                    <a:lnTo>
                      <a:pt x="2297" y="1036"/>
                    </a:lnTo>
                    <a:lnTo>
                      <a:pt x="2289" y="1042"/>
                    </a:lnTo>
                    <a:lnTo>
                      <a:pt x="2283" y="1045"/>
                    </a:lnTo>
                    <a:lnTo>
                      <a:pt x="2267" y="1056"/>
                    </a:lnTo>
                    <a:lnTo>
                      <a:pt x="2250" y="1072"/>
                    </a:lnTo>
                    <a:lnTo>
                      <a:pt x="2218" y="1099"/>
                    </a:lnTo>
                    <a:lnTo>
                      <a:pt x="2213" y="1102"/>
                    </a:lnTo>
                    <a:lnTo>
                      <a:pt x="2209" y="1107"/>
                    </a:lnTo>
                    <a:lnTo>
                      <a:pt x="2171" y="1139"/>
                    </a:lnTo>
                    <a:lnTo>
                      <a:pt x="2126" y="1175"/>
                    </a:lnTo>
                    <a:lnTo>
                      <a:pt x="2080" y="1212"/>
                    </a:lnTo>
                    <a:lnTo>
                      <a:pt x="2079" y="1212"/>
                    </a:lnTo>
                    <a:lnTo>
                      <a:pt x="2072" y="1228"/>
                    </a:lnTo>
                    <a:lnTo>
                      <a:pt x="2066" y="1242"/>
                    </a:lnTo>
                    <a:lnTo>
                      <a:pt x="2060" y="1239"/>
                    </a:lnTo>
                    <a:lnTo>
                      <a:pt x="2057" y="1235"/>
                    </a:lnTo>
                    <a:lnTo>
                      <a:pt x="2052" y="1232"/>
                    </a:lnTo>
                    <a:lnTo>
                      <a:pt x="2039" y="1242"/>
                    </a:lnTo>
                    <a:lnTo>
                      <a:pt x="2026" y="1250"/>
                    </a:lnTo>
                    <a:lnTo>
                      <a:pt x="1996" y="1270"/>
                    </a:lnTo>
                    <a:lnTo>
                      <a:pt x="1962" y="1291"/>
                    </a:lnTo>
                    <a:lnTo>
                      <a:pt x="1935" y="1302"/>
                    </a:lnTo>
                    <a:lnTo>
                      <a:pt x="1903" y="1313"/>
                    </a:lnTo>
                    <a:lnTo>
                      <a:pt x="1867" y="1323"/>
                    </a:lnTo>
                    <a:lnTo>
                      <a:pt x="1851" y="1326"/>
                    </a:lnTo>
                    <a:lnTo>
                      <a:pt x="1833" y="1327"/>
                    </a:lnTo>
                    <a:lnTo>
                      <a:pt x="1816" y="1327"/>
                    </a:lnTo>
                    <a:lnTo>
                      <a:pt x="1810" y="1329"/>
                    </a:lnTo>
                    <a:lnTo>
                      <a:pt x="1791" y="1329"/>
                    </a:lnTo>
                    <a:lnTo>
                      <a:pt x="1786" y="1327"/>
                    </a:lnTo>
                    <a:lnTo>
                      <a:pt x="1775" y="1327"/>
                    </a:lnTo>
                    <a:lnTo>
                      <a:pt x="1768" y="1326"/>
                    </a:lnTo>
                    <a:lnTo>
                      <a:pt x="1760" y="1326"/>
                    </a:lnTo>
                    <a:lnTo>
                      <a:pt x="1753" y="1324"/>
                    </a:lnTo>
                    <a:lnTo>
                      <a:pt x="1749" y="1324"/>
                    </a:lnTo>
                    <a:lnTo>
                      <a:pt x="1746" y="1323"/>
                    </a:lnTo>
                    <a:lnTo>
                      <a:pt x="1741" y="1323"/>
                    </a:lnTo>
                    <a:lnTo>
                      <a:pt x="1738" y="1321"/>
                    </a:lnTo>
                    <a:lnTo>
                      <a:pt x="1734" y="1319"/>
                    </a:lnTo>
                    <a:lnTo>
                      <a:pt x="1730" y="1319"/>
                    </a:lnTo>
                    <a:lnTo>
                      <a:pt x="1718" y="1316"/>
                    </a:lnTo>
                    <a:lnTo>
                      <a:pt x="1707" y="1313"/>
                    </a:lnTo>
                    <a:lnTo>
                      <a:pt x="1661" y="1166"/>
                    </a:lnTo>
                    <a:lnTo>
                      <a:pt x="1639" y="1159"/>
                    </a:lnTo>
                    <a:lnTo>
                      <a:pt x="1651" y="1137"/>
                    </a:lnTo>
                    <a:lnTo>
                      <a:pt x="1615" y="1026"/>
                    </a:lnTo>
                    <a:lnTo>
                      <a:pt x="1602" y="1020"/>
                    </a:lnTo>
                    <a:lnTo>
                      <a:pt x="1594" y="1018"/>
                    </a:lnTo>
                    <a:lnTo>
                      <a:pt x="1593" y="1017"/>
                    </a:lnTo>
                    <a:lnTo>
                      <a:pt x="1591" y="1017"/>
                    </a:lnTo>
                    <a:lnTo>
                      <a:pt x="1589" y="1015"/>
                    </a:lnTo>
                    <a:lnTo>
                      <a:pt x="1581" y="1014"/>
                    </a:lnTo>
                    <a:lnTo>
                      <a:pt x="1580" y="1012"/>
                    </a:lnTo>
                    <a:lnTo>
                      <a:pt x="1581" y="1011"/>
                    </a:lnTo>
                    <a:lnTo>
                      <a:pt x="1581" y="1009"/>
                    </a:lnTo>
                    <a:lnTo>
                      <a:pt x="1580" y="1009"/>
                    </a:lnTo>
                    <a:lnTo>
                      <a:pt x="1580" y="1011"/>
                    </a:lnTo>
                    <a:lnTo>
                      <a:pt x="1578" y="1011"/>
                    </a:lnTo>
                    <a:lnTo>
                      <a:pt x="1580" y="1004"/>
                    </a:lnTo>
                    <a:lnTo>
                      <a:pt x="1580" y="938"/>
                    </a:lnTo>
                    <a:lnTo>
                      <a:pt x="1578" y="930"/>
                    </a:lnTo>
                    <a:lnTo>
                      <a:pt x="1578" y="925"/>
                    </a:lnTo>
                    <a:lnTo>
                      <a:pt x="1575" y="900"/>
                    </a:lnTo>
                    <a:lnTo>
                      <a:pt x="1575" y="874"/>
                    </a:lnTo>
                    <a:lnTo>
                      <a:pt x="1574" y="843"/>
                    </a:lnTo>
                    <a:lnTo>
                      <a:pt x="1572" y="813"/>
                    </a:lnTo>
                    <a:lnTo>
                      <a:pt x="1566" y="784"/>
                    </a:lnTo>
                    <a:lnTo>
                      <a:pt x="1577" y="794"/>
                    </a:lnTo>
                    <a:lnTo>
                      <a:pt x="1585" y="808"/>
                    </a:lnTo>
                    <a:lnTo>
                      <a:pt x="1589" y="825"/>
                    </a:lnTo>
                    <a:lnTo>
                      <a:pt x="1593" y="846"/>
                    </a:lnTo>
                    <a:lnTo>
                      <a:pt x="1597" y="814"/>
                    </a:lnTo>
                    <a:lnTo>
                      <a:pt x="1597" y="784"/>
                    </a:lnTo>
                    <a:lnTo>
                      <a:pt x="1596" y="770"/>
                    </a:lnTo>
                    <a:lnTo>
                      <a:pt x="1593" y="757"/>
                    </a:lnTo>
                    <a:lnTo>
                      <a:pt x="1591" y="755"/>
                    </a:lnTo>
                    <a:lnTo>
                      <a:pt x="1591" y="752"/>
                    </a:lnTo>
                    <a:lnTo>
                      <a:pt x="1589" y="751"/>
                    </a:lnTo>
                    <a:lnTo>
                      <a:pt x="1588" y="748"/>
                    </a:lnTo>
                    <a:lnTo>
                      <a:pt x="1588" y="746"/>
                    </a:lnTo>
                    <a:lnTo>
                      <a:pt x="1586" y="748"/>
                    </a:lnTo>
                    <a:lnTo>
                      <a:pt x="1581" y="749"/>
                    </a:lnTo>
                    <a:lnTo>
                      <a:pt x="1575" y="752"/>
                    </a:lnTo>
                    <a:lnTo>
                      <a:pt x="1570" y="755"/>
                    </a:lnTo>
                    <a:lnTo>
                      <a:pt x="1532" y="779"/>
                    </a:lnTo>
                    <a:lnTo>
                      <a:pt x="1498" y="805"/>
                    </a:lnTo>
                    <a:lnTo>
                      <a:pt x="1450" y="827"/>
                    </a:lnTo>
                    <a:lnTo>
                      <a:pt x="1410" y="844"/>
                    </a:lnTo>
                    <a:lnTo>
                      <a:pt x="1372" y="863"/>
                    </a:lnTo>
                    <a:lnTo>
                      <a:pt x="1308" y="896"/>
                    </a:lnTo>
                    <a:lnTo>
                      <a:pt x="1244" y="931"/>
                    </a:lnTo>
                    <a:lnTo>
                      <a:pt x="1216" y="949"/>
                    </a:lnTo>
                    <a:lnTo>
                      <a:pt x="1189" y="965"/>
                    </a:lnTo>
                    <a:lnTo>
                      <a:pt x="1175" y="973"/>
                    </a:lnTo>
                    <a:lnTo>
                      <a:pt x="1171" y="974"/>
                    </a:lnTo>
                    <a:lnTo>
                      <a:pt x="1170" y="976"/>
                    </a:lnTo>
                    <a:lnTo>
                      <a:pt x="1163" y="979"/>
                    </a:lnTo>
                    <a:lnTo>
                      <a:pt x="1141" y="992"/>
                    </a:lnTo>
                    <a:lnTo>
                      <a:pt x="1125" y="998"/>
                    </a:lnTo>
                    <a:lnTo>
                      <a:pt x="1119" y="1003"/>
                    </a:lnTo>
                    <a:lnTo>
                      <a:pt x="996" y="1060"/>
                    </a:lnTo>
                    <a:lnTo>
                      <a:pt x="913" y="1096"/>
                    </a:lnTo>
                    <a:lnTo>
                      <a:pt x="745" y="1166"/>
                    </a:lnTo>
                    <a:lnTo>
                      <a:pt x="573" y="1232"/>
                    </a:lnTo>
                    <a:lnTo>
                      <a:pt x="395" y="1299"/>
                    </a:lnTo>
                    <a:lnTo>
                      <a:pt x="373" y="1308"/>
                    </a:lnTo>
                    <a:lnTo>
                      <a:pt x="353" y="1316"/>
                    </a:lnTo>
                    <a:lnTo>
                      <a:pt x="332" y="1321"/>
                    </a:lnTo>
                    <a:lnTo>
                      <a:pt x="313" y="1324"/>
                    </a:lnTo>
                    <a:lnTo>
                      <a:pt x="300" y="1326"/>
                    </a:lnTo>
                    <a:lnTo>
                      <a:pt x="289" y="1326"/>
                    </a:lnTo>
                    <a:lnTo>
                      <a:pt x="266" y="1324"/>
                    </a:lnTo>
                    <a:lnTo>
                      <a:pt x="242" y="1319"/>
                    </a:lnTo>
                    <a:lnTo>
                      <a:pt x="210" y="1307"/>
                    </a:lnTo>
                    <a:lnTo>
                      <a:pt x="178" y="1289"/>
                    </a:lnTo>
                    <a:lnTo>
                      <a:pt x="150" y="1266"/>
                    </a:lnTo>
                    <a:lnTo>
                      <a:pt x="123" y="1237"/>
                    </a:lnTo>
                    <a:lnTo>
                      <a:pt x="101" y="1209"/>
                    </a:lnTo>
                    <a:lnTo>
                      <a:pt x="80" y="1175"/>
                    </a:lnTo>
                    <a:lnTo>
                      <a:pt x="61" y="1139"/>
                    </a:lnTo>
                    <a:lnTo>
                      <a:pt x="49" y="1102"/>
                    </a:lnTo>
                    <a:lnTo>
                      <a:pt x="44" y="1088"/>
                    </a:lnTo>
                    <a:lnTo>
                      <a:pt x="41" y="1072"/>
                    </a:lnTo>
                    <a:lnTo>
                      <a:pt x="7" y="1018"/>
                    </a:lnTo>
                    <a:lnTo>
                      <a:pt x="0" y="1004"/>
                    </a:lnTo>
                    <a:lnTo>
                      <a:pt x="49" y="955"/>
                    </a:lnTo>
                    <a:lnTo>
                      <a:pt x="60" y="946"/>
                    </a:lnTo>
                    <a:lnTo>
                      <a:pt x="76" y="930"/>
                    </a:lnTo>
                    <a:lnTo>
                      <a:pt x="88" y="914"/>
                    </a:lnTo>
                    <a:lnTo>
                      <a:pt x="107" y="895"/>
                    </a:lnTo>
                    <a:lnTo>
                      <a:pt x="133" y="873"/>
                    </a:lnTo>
                    <a:lnTo>
                      <a:pt x="161" y="851"/>
                    </a:lnTo>
                    <a:lnTo>
                      <a:pt x="194" y="827"/>
                    </a:lnTo>
                    <a:lnTo>
                      <a:pt x="229" y="805"/>
                    </a:lnTo>
                    <a:lnTo>
                      <a:pt x="262" y="782"/>
                    </a:lnTo>
                    <a:lnTo>
                      <a:pt x="296" y="763"/>
                    </a:lnTo>
                    <a:lnTo>
                      <a:pt x="326" y="744"/>
                    </a:lnTo>
                    <a:lnTo>
                      <a:pt x="353" y="729"/>
                    </a:lnTo>
                    <a:lnTo>
                      <a:pt x="391" y="710"/>
                    </a:lnTo>
                    <a:lnTo>
                      <a:pt x="699" y="564"/>
                    </a:lnTo>
                    <a:lnTo>
                      <a:pt x="736" y="545"/>
                    </a:lnTo>
                    <a:lnTo>
                      <a:pt x="809" y="510"/>
                    </a:lnTo>
                    <a:lnTo>
                      <a:pt x="859" y="485"/>
                    </a:lnTo>
                    <a:lnTo>
                      <a:pt x="874" y="477"/>
                    </a:lnTo>
                    <a:lnTo>
                      <a:pt x="888" y="470"/>
                    </a:lnTo>
                    <a:lnTo>
                      <a:pt x="889" y="469"/>
                    </a:lnTo>
                    <a:lnTo>
                      <a:pt x="893" y="467"/>
                    </a:lnTo>
                    <a:lnTo>
                      <a:pt x="894" y="466"/>
                    </a:lnTo>
                    <a:lnTo>
                      <a:pt x="894" y="467"/>
                    </a:lnTo>
                    <a:lnTo>
                      <a:pt x="897" y="470"/>
                    </a:lnTo>
                    <a:lnTo>
                      <a:pt x="894" y="464"/>
                    </a:lnTo>
                    <a:lnTo>
                      <a:pt x="896" y="466"/>
                    </a:lnTo>
                    <a:lnTo>
                      <a:pt x="897" y="464"/>
                    </a:lnTo>
                    <a:lnTo>
                      <a:pt x="901" y="462"/>
                    </a:lnTo>
                    <a:lnTo>
                      <a:pt x="905" y="459"/>
                    </a:lnTo>
                    <a:lnTo>
                      <a:pt x="929" y="445"/>
                    </a:lnTo>
                    <a:lnTo>
                      <a:pt x="951" y="431"/>
                    </a:lnTo>
                    <a:lnTo>
                      <a:pt x="973" y="418"/>
                    </a:lnTo>
                    <a:lnTo>
                      <a:pt x="1062" y="371"/>
                    </a:lnTo>
                    <a:lnTo>
                      <a:pt x="1151" y="328"/>
                    </a:lnTo>
                    <a:lnTo>
                      <a:pt x="1201" y="306"/>
                    </a:lnTo>
                    <a:lnTo>
                      <a:pt x="1277" y="274"/>
                    </a:lnTo>
                    <a:lnTo>
                      <a:pt x="1315" y="260"/>
                    </a:lnTo>
                    <a:lnTo>
                      <a:pt x="1353" y="244"/>
                    </a:lnTo>
                    <a:lnTo>
                      <a:pt x="1429" y="215"/>
                    </a:lnTo>
                    <a:lnTo>
                      <a:pt x="20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auto">
              <a:xfrm>
                <a:off x="4133851" y="2332038"/>
                <a:ext cx="366713" cy="142875"/>
              </a:xfrm>
              <a:custGeom>
                <a:avLst/>
                <a:gdLst/>
                <a:ahLst/>
                <a:cxnLst>
                  <a:cxn ang="0">
                    <a:pos x="231" y="0"/>
                  </a:cxn>
                  <a:cxn ang="0">
                    <a:pos x="221" y="19"/>
                  </a:cxn>
                  <a:cxn ang="0">
                    <a:pos x="218" y="28"/>
                  </a:cxn>
                  <a:cxn ang="0">
                    <a:pos x="213" y="38"/>
                  </a:cxn>
                  <a:cxn ang="0">
                    <a:pos x="204" y="54"/>
                  </a:cxn>
                  <a:cxn ang="0">
                    <a:pos x="201" y="58"/>
                  </a:cxn>
                  <a:cxn ang="0">
                    <a:pos x="199" y="61"/>
                  </a:cxn>
                  <a:cxn ang="0">
                    <a:pos x="196" y="65"/>
                  </a:cxn>
                  <a:cxn ang="0">
                    <a:pos x="194" y="68"/>
                  </a:cxn>
                  <a:cxn ang="0">
                    <a:pos x="190" y="73"/>
                  </a:cxn>
                  <a:cxn ang="0">
                    <a:pos x="183" y="77"/>
                  </a:cxn>
                  <a:cxn ang="0">
                    <a:pos x="182" y="77"/>
                  </a:cxn>
                  <a:cxn ang="0">
                    <a:pos x="182" y="79"/>
                  </a:cxn>
                  <a:cxn ang="0">
                    <a:pos x="179" y="80"/>
                  </a:cxn>
                  <a:cxn ang="0">
                    <a:pos x="175" y="80"/>
                  </a:cxn>
                  <a:cxn ang="0">
                    <a:pos x="174" y="82"/>
                  </a:cxn>
                  <a:cxn ang="0">
                    <a:pos x="172" y="82"/>
                  </a:cxn>
                  <a:cxn ang="0">
                    <a:pos x="158" y="87"/>
                  </a:cxn>
                  <a:cxn ang="0">
                    <a:pos x="150" y="87"/>
                  </a:cxn>
                  <a:cxn ang="0">
                    <a:pos x="144" y="88"/>
                  </a:cxn>
                  <a:cxn ang="0">
                    <a:pos x="136" y="90"/>
                  </a:cxn>
                  <a:cxn ang="0">
                    <a:pos x="114" y="90"/>
                  </a:cxn>
                  <a:cxn ang="0">
                    <a:pos x="98" y="87"/>
                  </a:cxn>
                  <a:cxn ang="0">
                    <a:pos x="76" y="82"/>
                  </a:cxn>
                  <a:cxn ang="0">
                    <a:pos x="52" y="77"/>
                  </a:cxn>
                  <a:cxn ang="0">
                    <a:pos x="27" y="69"/>
                  </a:cxn>
                  <a:cxn ang="0">
                    <a:pos x="0" y="63"/>
                  </a:cxn>
                  <a:cxn ang="0">
                    <a:pos x="69" y="36"/>
                  </a:cxn>
                  <a:cxn ang="0">
                    <a:pos x="107" y="23"/>
                  </a:cxn>
                  <a:cxn ang="0">
                    <a:pos x="114" y="22"/>
                  </a:cxn>
                  <a:cxn ang="0">
                    <a:pos x="122" y="20"/>
                  </a:cxn>
                  <a:cxn ang="0">
                    <a:pos x="128" y="17"/>
                  </a:cxn>
                  <a:cxn ang="0">
                    <a:pos x="148" y="12"/>
                  </a:cxn>
                  <a:cxn ang="0">
                    <a:pos x="160" y="9"/>
                  </a:cxn>
                  <a:cxn ang="0">
                    <a:pos x="177" y="9"/>
                  </a:cxn>
                  <a:cxn ang="0">
                    <a:pos x="183" y="8"/>
                  </a:cxn>
                  <a:cxn ang="0">
                    <a:pos x="190" y="8"/>
                  </a:cxn>
                  <a:cxn ang="0">
                    <a:pos x="209" y="4"/>
                  </a:cxn>
                  <a:cxn ang="0">
                    <a:pos x="220" y="1"/>
                  </a:cxn>
                  <a:cxn ang="0">
                    <a:pos x="231" y="0"/>
                  </a:cxn>
                </a:cxnLst>
                <a:rect l="0" t="0" r="r" b="b"/>
                <a:pathLst>
                  <a:path w="231" h="90">
                    <a:moveTo>
                      <a:pt x="231" y="0"/>
                    </a:moveTo>
                    <a:lnTo>
                      <a:pt x="221" y="19"/>
                    </a:lnTo>
                    <a:lnTo>
                      <a:pt x="218" y="28"/>
                    </a:lnTo>
                    <a:lnTo>
                      <a:pt x="213" y="38"/>
                    </a:lnTo>
                    <a:lnTo>
                      <a:pt x="204" y="54"/>
                    </a:lnTo>
                    <a:lnTo>
                      <a:pt x="201" y="58"/>
                    </a:lnTo>
                    <a:lnTo>
                      <a:pt x="199" y="61"/>
                    </a:lnTo>
                    <a:lnTo>
                      <a:pt x="196" y="65"/>
                    </a:lnTo>
                    <a:lnTo>
                      <a:pt x="194" y="68"/>
                    </a:lnTo>
                    <a:lnTo>
                      <a:pt x="190" y="73"/>
                    </a:lnTo>
                    <a:lnTo>
                      <a:pt x="183" y="77"/>
                    </a:lnTo>
                    <a:lnTo>
                      <a:pt x="182" y="77"/>
                    </a:lnTo>
                    <a:lnTo>
                      <a:pt x="182" y="79"/>
                    </a:lnTo>
                    <a:lnTo>
                      <a:pt x="179" y="80"/>
                    </a:lnTo>
                    <a:lnTo>
                      <a:pt x="175" y="80"/>
                    </a:lnTo>
                    <a:lnTo>
                      <a:pt x="174" y="82"/>
                    </a:lnTo>
                    <a:lnTo>
                      <a:pt x="172" y="82"/>
                    </a:lnTo>
                    <a:lnTo>
                      <a:pt x="158" y="87"/>
                    </a:lnTo>
                    <a:lnTo>
                      <a:pt x="150" y="87"/>
                    </a:lnTo>
                    <a:lnTo>
                      <a:pt x="144" y="88"/>
                    </a:lnTo>
                    <a:lnTo>
                      <a:pt x="136" y="90"/>
                    </a:lnTo>
                    <a:lnTo>
                      <a:pt x="114" y="90"/>
                    </a:lnTo>
                    <a:lnTo>
                      <a:pt x="98" y="87"/>
                    </a:lnTo>
                    <a:lnTo>
                      <a:pt x="76" y="82"/>
                    </a:lnTo>
                    <a:lnTo>
                      <a:pt x="52" y="77"/>
                    </a:lnTo>
                    <a:lnTo>
                      <a:pt x="27" y="69"/>
                    </a:lnTo>
                    <a:lnTo>
                      <a:pt x="0" y="63"/>
                    </a:lnTo>
                    <a:lnTo>
                      <a:pt x="69" y="36"/>
                    </a:lnTo>
                    <a:lnTo>
                      <a:pt x="107" y="23"/>
                    </a:lnTo>
                    <a:lnTo>
                      <a:pt x="114" y="22"/>
                    </a:lnTo>
                    <a:lnTo>
                      <a:pt x="122" y="20"/>
                    </a:lnTo>
                    <a:lnTo>
                      <a:pt x="128" y="17"/>
                    </a:lnTo>
                    <a:lnTo>
                      <a:pt x="148" y="12"/>
                    </a:lnTo>
                    <a:lnTo>
                      <a:pt x="160" y="9"/>
                    </a:lnTo>
                    <a:lnTo>
                      <a:pt x="177" y="9"/>
                    </a:lnTo>
                    <a:lnTo>
                      <a:pt x="183" y="8"/>
                    </a:lnTo>
                    <a:lnTo>
                      <a:pt x="190" y="8"/>
                    </a:lnTo>
                    <a:lnTo>
                      <a:pt x="209" y="4"/>
                    </a:lnTo>
                    <a:lnTo>
                      <a:pt x="22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auto">
              <a:xfrm>
                <a:off x="3844926" y="2527300"/>
                <a:ext cx="107950" cy="60325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53" y="16"/>
                  </a:cxn>
                  <a:cxn ang="0">
                    <a:pos x="36" y="27"/>
                  </a:cxn>
                  <a:cxn ang="0">
                    <a:pos x="19" y="35"/>
                  </a:cxn>
                  <a:cxn ang="0">
                    <a:pos x="0" y="38"/>
                  </a:cxn>
                  <a:cxn ang="0">
                    <a:pos x="33" y="19"/>
                  </a:cxn>
                  <a:cxn ang="0">
                    <a:pos x="68" y="0"/>
                  </a:cxn>
                </a:cxnLst>
                <a:rect l="0" t="0" r="r" b="b"/>
                <a:pathLst>
                  <a:path w="68" h="38">
                    <a:moveTo>
                      <a:pt x="68" y="0"/>
                    </a:moveTo>
                    <a:lnTo>
                      <a:pt x="53" y="16"/>
                    </a:lnTo>
                    <a:lnTo>
                      <a:pt x="36" y="27"/>
                    </a:lnTo>
                    <a:lnTo>
                      <a:pt x="19" y="35"/>
                    </a:lnTo>
                    <a:lnTo>
                      <a:pt x="0" y="38"/>
                    </a:lnTo>
                    <a:lnTo>
                      <a:pt x="33" y="19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14"/>
              <p:cNvSpPr>
                <a:spLocks/>
              </p:cNvSpPr>
              <p:nvPr/>
            </p:nvSpPr>
            <p:spPr bwMode="auto">
              <a:xfrm>
                <a:off x="5275263" y="2776538"/>
                <a:ext cx="112713" cy="184150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71" y="0"/>
                  </a:cxn>
                  <a:cxn ang="0">
                    <a:pos x="58" y="35"/>
                  </a:cxn>
                  <a:cxn ang="0">
                    <a:pos x="42" y="65"/>
                  </a:cxn>
                  <a:cxn ang="0">
                    <a:pos x="23" y="92"/>
                  </a:cxn>
                  <a:cxn ang="0">
                    <a:pos x="0" y="116"/>
                  </a:cxn>
                  <a:cxn ang="0">
                    <a:pos x="3" y="103"/>
                  </a:cxn>
                  <a:cxn ang="0">
                    <a:pos x="9" y="81"/>
                  </a:cxn>
                  <a:cxn ang="0">
                    <a:pos x="12" y="71"/>
                  </a:cxn>
                  <a:cxn ang="0">
                    <a:pos x="20" y="51"/>
                  </a:cxn>
                  <a:cxn ang="0">
                    <a:pos x="28" y="35"/>
                  </a:cxn>
                  <a:cxn ang="0">
                    <a:pos x="30" y="30"/>
                  </a:cxn>
                  <a:cxn ang="0">
                    <a:pos x="33" y="27"/>
                  </a:cxn>
                  <a:cxn ang="0">
                    <a:pos x="34" y="24"/>
                  </a:cxn>
                  <a:cxn ang="0">
                    <a:pos x="38" y="21"/>
                  </a:cxn>
                  <a:cxn ang="0">
                    <a:pos x="42" y="14"/>
                  </a:cxn>
                  <a:cxn ang="0">
                    <a:pos x="47" y="10"/>
                  </a:cxn>
                  <a:cxn ang="0">
                    <a:pos x="52" y="6"/>
                  </a:cxn>
                  <a:cxn ang="0">
                    <a:pos x="58" y="3"/>
                  </a:cxn>
                  <a:cxn ang="0">
                    <a:pos x="65" y="2"/>
                  </a:cxn>
                  <a:cxn ang="0">
                    <a:pos x="69" y="0"/>
                  </a:cxn>
                </a:cxnLst>
                <a:rect l="0" t="0" r="r" b="b"/>
                <a:pathLst>
                  <a:path w="71" h="116">
                    <a:moveTo>
                      <a:pt x="69" y="0"/>
                    </a:moveTo>
                    <a:lnTo>
                      <a:pt x="71" y="0"/>
                    </a:lnTo>
                    <a:lnTo>
                      <a:pt x="58" y="35"/>
                    </a:lnTo>
                    <a:lnTo>
                      <a:pt x="42" y="65"/>
                    </a:lnTo>
                    <a:lnTo>
                      <a:pt x="23" y="92"/>
                    </a:lnTo>
                    <a:lnTo>
                      <a:pt x="0" y="116"/>
                    </a:lnTo>
                    <a:lnTo>
                      <a:pt x="3" y="103"/>
                    </a:lnTo>
                    <a:lnTo>
                      <a:pt x="9" y="81"/>
                    </a:lnTo>
                    <a:lnTo>
                      <a:pt x="12" y="71"/>
                    </a:lnTo>
                    <a:lnTo>
                      <a:pt x="20" y="51"/>
                    </a:lnTo>
                    <a:lnTo>
                      <a:pt x="28" y="35"/>
                    </a:lnTo>
                    <a:lnTo>
                      <a:pt x="30" y="30"/>
                    </a:lnTo>
                    <a:lnTo>
                      <a:pt x="33" y="27"/>
                    </a:lnTo>
                    <a:lnTo>
                      <a:pt x="34" y="24"/>
                    </a:lnTo>
                    <a:lnTo>
                      <a:pt x="38" y="21"/>
                    </a:lnTo>
                    <a:lnTo>
                      <a:pt x="42" y="14"/>
                    </a:lnTo>
                    <a:lnTo>
                      <a:pt x="47" y="10"/>
                    </a:lnTo>
                    <a:lnTo>
                      <a:pt x="52" y="6"/>
                    </a:lnTo>
                    <a:lnTo>
                      <a:pt x="58" y="3"/>
                    </a:lnTo>
                    <a:lnTo>
                      <a:pt x="65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Freeform 15"/>
              <p:cNvSpPr>
                <a:spLocks noEditPoints="1"/>
              </p:cNvSpPr>
              <p:nvPr/>
            </p:nvSpPr>
            <p:spPr bwMode="auto">
              <a:xfrm>
                <a:off x="2606676" y="2155825"/>
                <a:ext cx="2740025" cy="1646238"/>
              </a:xfrm>
              <a:custGeom>
                <a:avLst/>
                <a:gdLst/>
                <a:ahLst/>
                <a:cxnLst>
                  <a:cxn ang="0">
                    <a:pos x="765" y="690"/>
                  </a:cxn>
                  <a:cxn ang="0">
                    <a:pos x="1107" y="570"/>
                  </a:cxn>
                  <a:cxn ang="0">
                    <a:pos x="1090" y="586"/>
                  </a:cxn>
                  <a:cxn ang="0">
                    <a:pos x="1109" y="586"/>
                  </a:cxn>
                  <a:cxn ang="0">
                    <a:pos x="1631" y="0"/>
                  </a:cxn>
                  <a:cxn ang="0">
                    <a:pos x="1657" y="96"/>
                  </a:cxn>
                  <a:cxn ang="0">
                    <a:pos x="1655" y="158"/>
                  </a:cxn>
                  <a:cxn ang="0">
                    <a:pos x="1609" y="33"/>
                  </a:cxn>
                  <a:cxn ang="0">
                    <a:pos x="1601" y="44"/>
                  </a:cxn>
                  <a:cxn ang="0">
                    <a:pos x="1617" y="111"/>
                  </a:cxn>
                  <a:cxn ang="0">
                    <a:pos x="1700" y="241"/>
                  </a:cxn>
                  <a:cxn ang="0">
                    <a:pos x="1725" y="351"/>
                  </a:cxn>
                  <a:cxn ang="0">
                    <a:pos x="1660" y="451"/>
                  </a:cxn>
                  <a:cxn ang="0">
                    <a:pos x="1603" y="554"/>
                  </a:cxn>
                  <a:cxn ang="0">
                    <a:pos x="1570" y="570"/>
                  </a:cxn>
                  <a:cxn ang="0">
                    <a:pos x="1438" y="605"/>
                  </a:cxn>
                  <a:cxn ang="0">
                    <a:pos x="1397" y="611"/>
                  </a:cxn>
                  <a:cxn ang="0">
                    <a:pos x="1377" y="618"/>
                  </a:cxn>
                  <a:cxn ang="0">
                    <a:pos x="1297" y="648"/>
                  </a:cxn>
                  <a:cxn ang="0">
                    <a:pos x="1253" y="646"/>
                  </a:cxn>
                  <a:cxn ang="0">
                    <a:pos x="1225" y="652"/>
                  </a:cxn>
                  <a:cxn ang="0">
                    <a:pos x="1158" y="668"/>
                  </a:cxn>
                  <a:cxn ang="0">
                    <a:pos x="1098" y="709"/>
                  </a:cxn>
                  <a:cxn ang="0">
                    <a:pos x="1011" y="752"/>
                  </a:cxn>
                  <a:cxn ang="0">
                    <a:pos x="911" y="822"/>
                  </a:cxn>
                  <a:cxn ang="0">
                    <a:pos x="772" y="906"/>
                  </a:cxn>
                  <a:cxn ang="0">
                    <a:pos x="756" y="885"/>
                  </a:cxn>
                  <a:cxn ang="0">
                    <a:pos x="589" y="977"/>
                  </a:cxn>
                  <a:cxn ang="0">
                    <a:pos x="431" y="1025"/>
                  </a:cxn>
                  <a:cxn ang="0">
                    <a:pos x="380" y="1033"/>
                  </a:cxn>
                  <a:cxn ang="0">
                    <a:pos x="342" y="1036"/>
                  </a:cxn>
                  <a:cxn ang="0">
                    <a:pos x="154" y="907"/>
                  </a:cxn>
                  <a:cxn ang="0">
                    <a:pos x="13" y="781"/>
                  </a:cxn>
                  <a:cxn ang="0">
                    <a:pos x="4" y="740"/>
                  </a:cxn>
                  <a:cxn ang="0">
                    <a:pos x="5" y="705"/>
                  </a:cxn>
                  <a:cxn ang="0">
                    <a:pos x="43" y="625"/>
                  </a:cxn>
                  <a:cxn ang="0">
                    <a:pos x="95" y="570"/>
                  </a:cxn>
                  <a:cxn ang="0">
                    <a:pos x="274" y="475"/>
                  </a:cxn>
                  <a:cxn ang="0">
                    <a:pos x="518" y="399"/>
                  </a:cxn>
                  <a:cxn ang="0">
                    <a:pos x="580" y="382"/>
                  </a:cxn>
                  <a:cxn ang="0">
                    <a:pos x="639" y="358"/>
                  </a:cxn>
                  <a:cxn ang="0">
                    <a:pos x="737" y="310"/>
                  </a:cxn>
                  <a:cxn ang="0">
                    <a:pos x="789" y="277"/>
                  </a:cxn>
                  <a:cxn ang="0">
                    <a:pos x="1015" y="201"/>
                  </a:cxn>
                  <a:cxn ang="0">
                    <a:pos x="1106" y="214"/>
                  </a:cxn>
                  <a:cxn ang="0">
                    <a:pos x="1152" y="199"/>
                  </a:cxn>
                  <a:cxn ang="0">
                    <a:pos x="1169" y="177"/>
                  </a:cxn>
                  <a:cxn ang="0">
                    <a:pos x="1329" y="88"/>
                  </a:cxn>
                  <a:cxn ang="0">
                    <a:pos x="1446" y="57"/>
                  </a:cxn>
                  <a:cxn ang="0">
                    <a:pos x="1427" y="81"/>
                  </a:cxn>
                  <a:cxn ang="0">
                    <a:pos x="1397" y="93"/>
                  </a:cxn>
                  <a:cxn ang="0">
                    <a:pos x="1354" y="104"/>
                  </a:cxn>
                  <a:cxn ang="0">
                    <a:pos x="1389" y="114"/>
                  </a:cxn>
                  <a:cxn ang="0">
                    <a:pos x="1489" y="85"/>
                  </a:cxn>
                  <a:cxn ang="0">
                    <a:pos x="1467" y="60"/>
                  </a:cxn>
                </a:cxnLst>
                <a:rect l="0" t="0" r="r" b="b"/>
                <a:pathLst>
                  <a:path w="1726" h="1037">
                    <a:moveTo>
                      <a:pt x="1148" y="671"/>
                    </a:moveTo>
                    <a:lnTo>
                      <a:pt x="1148" y="673"/>
                    </a:lnTo>
                    <a:lnTo>
                      <a:pt x="1147" y="673"/>
                    </a:lnTo>
                    <a:lnTo>
                      <a:pt x="1148" y="671"/>
                    </a:lnTo>
                    <a:close/>
                    <a:moveTo>
                      <a:pt x="822" y="657"/>
                    </a:moveTo>
                    <a:lnTo>
                      <a:pt x="765" y="690"/>
                    </a:lnTo>
                    <a:lnTo>
                      <a:pt x="795" y="675"/>
                    </a:lnTo>
                    <a:lnTo>
                      <a:pt x="822" y="657"/>
                    </a:lnTo>
                    <a:close/>
                    <a:moveTo>
                      <a:pt x="1110" y="564"/>
                    </a:moveTo>
                    <a:lnTo>
                      <a:pt x="1109" y="565"/>
                    </a:lnTo>
                    <a:lnTo>
                      <a:pt x="1109" y="567"/>
                    </a:lnTo>
                    <a:lnTo>
                      <a:pt x="1107" y="570"/>
                    </a:lnTo>
                    <a:lnTo>
                      <a:pt x="1103" y="575"/>
                    </a:lnTo>
                    <a:lnTo>
                      <a:pt x="1090" y="573"/>
                    </a:lnTo>
                    <a:lnTo>
                      <a:pt x="1077" y="567"/>
                    </a:lnTo>
                    <a:lnTo>
                      <a:pt x="1082" y="575"/>
                    </a:lnTo>
                    <a:lnTo>
                      <a:pt x="1087" y="581"/>
                    </a:lnTo>
                    <a:lnTo>
                      <a:pt x="1090" y="586"/>
                    </a:lnTo>
                    <a:lnTo>
                      <a:pt x="1095" y="592"/>
                    </a:lnTo>
                    <a:lnTo>
                      <a:pt x="1107" y="605"/>
                    </a:lnTo>
                    <a:lnTo>
                      <a:pt x="1109" y="605"/>
                    </a:lnTo>
                    <a:lnTo>
                      <a:pt x="1110" y="602"/>
                    </a:lnTo>
                    <a:lnTo>
                      <a:pt x="1110" y="595"/>
                    </a:lnTo>
                    <a:lnTo>
                      <a:pt x="1109" y="586"/>
                    </a:lnTo>
                    <a:lnTo>
                      <a:pt x="1109" y="576"/>
                    </a:lnTo>
                    <a:lnTo>
                      <a:pt x="1107" y="573"/>
                    </a:lnTo>
                    <a:lnTo>
                      <a:pt x="1107" y="570"/>
                    </a:lnTo>
                    <a:lnTo>
                      <a:pt x="1114" y="564"/>
                    </a:lnTo>
                    <a:lnTo>
                      <a:pt x="1110" y="564"/>
                    </a:lnTo>
                    <a:close/>
                    <a:moveTo>
                      <a:pt x="1631" y="0"/>
                    </a:moveTo>
                    <a:lnTo>
                      <a:pt x="1606" y="22"/>
                    </a:lnTo>
                    <a:lnTo>
                      <a:pt x="1609" y="25"/>
                    </a:lnTo>
                    <a:lnTo>
                      <a:pt x="1612" y="30"/>
                    </a:lnTo>
                    <a:lnTo>
                      <a:pt x="1624" y="44"/>
                    </a:lnTo>
                    <a:lnTo>
                      <a:pt x="1639" y="66"/>
                    </a:lnTo>
                    <a:lnTo>
                      <a:pt x="1657" y="96"/>
                    </a:lnTo>
                    <a:lnTo>
                      <a:pt x="1676" y="133"/>
                    </a:lnTo>
                    <a:lnTo>
                      <a:pt x="1696" y="177"/>
                    </a:lnTo>
                    <a:lnTo>
                      <a:pt x="1698" y="204"/>
                    </a:lnTo>
                    <a:lnTo>
                      <a:pt x="1696" y="226"/>
                    </a:lnTo>
                    <a:lnTo>
                      <a:pt x="1676" y="195"/>
                    </a:lnTo>
                    <a:lnTo>
                      <a:pt x="1655" y="158"/>
                    </a:lnTo>
                    <a:lnTo>
                      <a:pt x="1635" y="117"/>
                    </a:lnTo>
                    <a:lnTo>
                      <a:pt x="1617" y="74"/>
                    </a:lnTo>
                    <a:lnTo>
                      <a:pt x="1624" y="71"/>
                    </a:lnTo>
                    <a:lnTo>
                      <a:pt x="1633" y="68"/>
                    </a:lnTo>
                    <a:lnTo>
                      <a:pt x="1619" y="47"/>
                    </a:lnTo>
                    <a:lnTo>
                      <a:pt x="1609" y="33"/>
                    </a:lnTo>
                    <a:lnTo>
                      <a:pt x="1605" y="24"/>
                    </a:lnTo>
                    <a:lnTo>
                      <a:pt x="1598" y="28"/>
                    </a:lnTo>
                    <a:lnTo>
                      <a:pt x="1593" y="31"/>
                    </a:lnTo>
                    <a:lnTo>
                      <a:pt x="1592" y="33"/>
                    </a:lnTo>
                    <a:lnTo>
                      <a:pt x="1597" y="38"/>
                    </a:lnTo>
                    <a:lnTo>
                      <a:pt x="1601" y="44"/>
                    </a:lnTo>
                    <a:lnTo>
                      <a:pt x="1608" y="52"/>
                    </a:lnTo>
                    <a:lnTo>
                      <a:pt x="1616" y="62"/>
                    </a:lnTo>
                    <a:lnTo>
                      <a:pt x="1609" y="63"/>
                    </a:lnTo>
                    <a:lnTo>
                      <a:pt x="1603" y="66"/>
                    </a:lnTo>
                    <a:lnTo>
                      <a:pt x="1598" y="68"/>
                    </a:lnTo>
                    <a:lnTo>
                      <a:pt x="1617" y="111"/>
                    </a:lnTo>
                    <a:lnTo>
                      <a:pt x="1638" y="152"/>
                    </a:lnTo>
                    <a:lnTo>
                      <a:pt x="1660" y="188"/>
                    </a:lnTo>
                    <a:lnTo>
                      <a:pt x="1682" y="218"/>
                    </a:lnTo>
                    <a:lnTo>
                      <a:pt x="1685" y="223"/>
                    </a:lnTo>
                    <a:lnTo>
                      <a:pt x="1695" y="233"/>
                    </a:lnTo>
                    <a:lnTo>
                      <a:pt x="1700" y="241"/>
                    </a:lnTo>
                    <a:lnTo>
                      <a:pt x="1711" y="252"/>
                    </a:lnTo>
                    <a:lnTo>
                      <a:pt x="1719" y="283"/>
                    </a:lnTo>
                    <a:lnTo>
                      <a:pt x="1725" y="313"/>
                    </a:lnTo>
                    <a:lnTo>
                      <a:pt x="1725" y="326"/>
                    </a:lnTo>
                    <a:lnTo>
                      <a:pt x="1726" y="340"/>
                    </a:lnTo>
                    <a:lnTo>
                      <a:pt x="1725" y="351"/>
                    </a:lnTo>
                    <a:lnTo>
                      <a:pt x="1723" y="364"/>
                    </a:lnTo>
                    <a:lnTo>
                      <a:pt x="1711" y="408"/>
                    </a:lnTo>
                    <a:lnTo>
                      <a:pt x="1696" y="413"/>
                    </a:lnTo>
                    <a:lnTo>
                      <a:pt x="1684" y="423"/>
                    </a:lnTo>
                    <a:lnTo>
                      <a:pt x="1671" y="435"/>
                    </a:lnTo>
                    <a:lnTo>
                      <a:pt x="1660" y="451"/>
                    </a:lnTo>
                    <a:lnTo>
                      <a:pt x="1650" y="469"/>
                    </a:lnTo>
                    <a:lnTo>
                      <a:pt x="1643" y="489"/>
                    </a:lnTo>
                    <a:lnTo>
                      <a:pt x="1631" y="519"/>
                    </a:lnTo>
                    <a:lnTo>
                      <a:pt x="1641" y="534"/>
                    </a:lnTo>
                    <a:lnTo>
                      <a:pt x="1624" y="545"/>
                    </a:lnTo>
                    <a:lnTo>
                      <a:pt x="1603" y="554"/>
                    </a:lnTo>
                    <a:lnTo>
                      <a:pt x="1584" y="567"/>
                    </a:lnTo>
                    <a:lnTo>
                      <a:pt x="1584" y="565"/>
                    </a:lnTo>
                    <a:lnTo>
                      <a:pt x="1579" y="565"/>
                    </a:lnTo>
                    <a:lnTo>
                      <a:pt x="1578" y="567"/>
                    </a:lnTo>
                    <a:lnTo>
                      <a:pt x="1574" y="568"/>
                    </a:lnTo>
                    <a:lnTo>
                      <a:pt x="1570" y="570"/>
                    </a:lnTo>
                    <a:lnTo>
                      <a:pt x="1557" y="576"/>
                    </a:lnTo>
                    <a:lnTo>
                      <a:pt x="1540" y="584"/>
                    </a:lnTo>
                    <a:lnTo>
                      <a:pt x="1519" y="592"/>
                    </a:lnTo>
                    <a:lnTo>
                      <a:pt x="1495" y="600"/>
                    </a:lnTo>
                    <a:lnTo>
                      <a:pt x="1472" y="605"/>
                    </a:lnTo>
                    <a:lnTo>
                      <a:pt x="1438" y="605"/>
                    </a:lnTo>
                    <a:lnTo>
                      <a:pt x="1434" y="606"/>
                    </a:lnTo>
                    <a:lnTo>
                      <a:pt x="1415" y="611"/>
                    </a:lnTo>
                    <a:lnTo>
                      <a:pt x="1396" y="614"/>
                    </a:lnTo>
                    <a:lnTo>
                      <a:pt x="1405" y="608"/>
                    </a:lnTo>
                    <a:lnTo>
                      <a:pt x="1400" y="610"/>
                    </a:lnTo>
                    <a:lnTo>
                      <a:pt x="1397" y="611"/>
                    </a:lnTo>
                    <a:lnTo>
                      <a:pt x="1392" y="611"/>
                    </a:lnTo>
                    <a:lnTo>
                      <a:pt x="1389" y="613"/>
                    </a:lnTo>
                    <a:lnTo>
                      <a:pt x="1388" y="613"/>
                    </a:lnTo>
                    <a:lnTo>
                      <a:pt x="1381" y="616"/>
                    </a:lnTo>
                    <a:lnTo>
                      <a:pt x="1378" y="616"/>
                    </a:lnTo>
                    <a:lnTo>
                      <a:pt x="1377" y="618"/>
                    </a:lnTo>
                    <a:lnTo>
                      <a:pt x="1359" y="624"/>
                    </a:lnTo>
                    <a:lnTo>
                      <a:pt x="1343" y="632"/>
                    </a:lnTo>
                    <a:lnTo>
                      <a:pt x="1308" y="651"/>
                    </a:lnTo>
                    <a:lnTo>
                      <a:pt x="1304" y="651"/>
                    </a:lnTo>
                    <a:lnTo>
                      <a:pt x="1302" y="649"/>
                    </a:lnTo>
                    <a:lnTo>
                      <a:pt x="1297" y="648"/>
                    </a:lnTo>
                    <a:lnTo>
                      <a:pt x="1294" y="646"/>
                    </a:lnTo>
                    <a:lnTo>
                      <a:pt x="1286" y="646"/>
                    </a:lnTo>
                    <a:lnTo>
                      <a:pt x="1283" y="644"/>
                    </a:lnTo>
                    <a:lnTo>
                      <a:pt x="1263" y="644"/>
                    </a:lnTo>
                    <a:lnTo>
                      <a:pt x="1258" y="646"/>
                    </a:lnTo>
                    <a:lnTo>
                      <a:pt x="1253" y="646"/>
                    </a:lnTo>
                    <a:lnTo>
                      <a:pt x="1247" y="648"/>
                    </a:lnTo>
                    <a:lnTo>
                      <a:pt x="1242" y="648"/>
                    </a:lnTo>
                    <a:lnTo>
                      <a:pt x="1237" y="649"/>
                    </a:lnTo>
                    <a:lnTo>
                      <a:pt x="1232" y="649"/>
                    </a:lnTo>
                    <a:lnTo>
                      <a:pt x="1229" y="651"/>
                    </a:lnTo>
                    <a:lnTo>
                      <a:pt x="1225" y="652"/>
                    </a:lnTo>
                    <a:lnTo>
                      <a:pt x="1206" y="657"/>
                    </a:lnTo>
                    <a:lnTo>
                      <a:pt x="1188" y="665"/>
                    </a:lnTo>
                    <a:lnTo>
                      <a:pt x="1187" y="665"/>
                    </a:lnTo>
                    <a:lnTo>
                      <a:pt x="1177" y="670"/>
                    </a:lnTo>
                    <a:lnTo>
                      <a:pt x="1172" y="668"/>
                    </a:lnTo>
                    <a:lnTo>
                      <a:pt x="1158" y="668"/>
                    </a:lnTo>
                    <a:lnTo>
                      <a:pt x="1139" y="675"/>
                    </a:lnTo>
                    <a:lnTo>
                      <a:pt x="1134" y="678"/>
                    </a:lnTo>
                    <a:lnTo>
                      <a:pt x="1131" y="679"/>
                    </a:lnTo>
                    <a:lnTo>
                      <a:pt x="1126" y="683"/>
                    </a:lnTo>
                    <a:lnTo>
                      <a:pt x="1117" y="690"/>
                    </a:lnTo>
                    <a:lnTo>
                      <a:pt x="1098" y="709"/>
                    </a:lnTo>
                    <a:lnTo>
                      <a:pt x="1071" y="724"/>
                    </a:lnTo>
                    <a:lnTo>
                      <a:pt x="1063" y="728"/>
                    </a:lnTo>
                    <a:lnTo>
                      <a:pt x="1050" y="735"/>
                    </a:lnTo>
                    <a:lnTo>
                      <a:pt x="1012" y="751"/>
                    </a:lnTo>
                    <a:lnTo>
                      <a:pt x="1012" y="752"/>
                    </a:lnTo>
                    <a:lnTo>
                      <a:pt x="1011" y="752"/>
                    </a:lnTo>
                    <a:lnTo>
                      <a:pt x="989" y="763"/>
                    </a:lnTo>
                    <a:lnTo>
                      <a:pt x="968" y="778"/>
                    </a:lnTo>
                    <a:lnTo>
                      <a:pt x="949" y="795"/>
                    </a:lnTo>
                    <a:lnTo>
                      <a:pt x="928" y="809"/>
                    </a:lnTo>
                    <a:lnTo>
                      <a:pt x="908" y="822"/>
                    </a:lnTo>
                    <a:lnTo>
                      <a:pt x="911" y="822"/>
                    </a:lnTo>
                    <a:lnTo>
                      <a:pt x="914" y="820"/>
                    </a:lnTo>
                    <a:lnTo>
                      <a:pt x="892" y="836"/>
                    </a:lnTo>
                    <a:lnTo>
                      <a:pt x="879" y="844"/>
                    </a:lnTo>
                    <a:lnTo>
                      <a:pt x="868" y="852"/>
                    </a:lnTo>
                    <a:lnTo>
                      <a:pt x="819" y="881"/>
                    </a:lnTo>
                    <a:lnTo>
                      <a:pt x="772" y="906"/>
                    </a:lnTo>
                    <a:lnTo>
                      <a:pt x="748" y="917"/>
                    </a:lnTo>
                    <a:lnTo>
                      <a:pt x="726" y="928"/>
                    </a:lnTo>
                    <a:lnTo>
                      <a:pt x="759" y="898"/>
                    </a:lnTo>
                    <a:lnTo>
                      <a:pt x="776" y="885"/>
                    </a:lnTo>
                    <a:lnTo>
                      <a:pt x="795" y="873"/>
                    </a:lnTo>
                    <a:lnTo>
                      <a:pt x="756" y="885"/>
                    </a:lnTo>
                    <a:lnTo>
                      <a:pt x="719" y="904"/>
                    </a:lnTo>
                    <a:lnTo>
                      <a:pt x="686" y="926"/>
                    </a:lnTo>
                    <a:lnTo>
                      <a:pt x="654" y="952"/>
                    </a:lnTo>
                    <a:lnTo>
                      <a:pt x="632" y="961"/>
                    </a:lnTo>
                    <a:lnTo>
                      <a:pt x="612" y="969"/>
                    </a:lnTo>
                    <a:lnTo>
                      <a:pt x="589" y="977"/>
                    </a:lnTo>
                    <a:lnTo>
                      <a:pt x="580" y="982"/>
                    </a:lnTo>
                    <a:lnTo>
                      <a:pt x="513" y="1004"/>
                    </a:lnTo>
                    <a:lnTo>
                      <a:pt x="506" y="1007"/>
                    </a:lnTo>
                    <a:lnTo>
                      <a:pt x="496" y="1009"/>
                    </a:lnTo>
                    <a:lnTo>
                      <a:pt x="463" y="1018"/>
                    </a:lnTo>
                    <a:lnTo>
                      <a:pt x="431" y="1025"/>
                    </a:lnTo>
                    <a:lnTo>
                      <a:pt x="426" y="1026"/>
                    </a:lnTo>
                    <a:lnTo>
                      <a:pt x="422" y="1026"/>
                    </a:lnTo>
                    <a:lnTo>
                      <a:pt x="415" y="1028"/>
                    </a:lnTo>
                    <a:lnTo>
                      <a:pt x="407" y="1028"/>
                    </a:lnTo>
                    <a:lnTo>
                      <a:pt x="399" y="1029"/>
                    </a:lnTo>
                    <a:lnTo>
                      <a:pt x="380" y="1033"/>
                    </a:lnTo>
                    <a:lnTo>
                      <a:pt x="376" y="1034"/>
                    </a:lnTo>
                    <a:lnTo>
                      <a:pt x="369" y="1034"/>
                    </a:lnTo>
                    <a:lnTo>
                      <a:pt x="363" y="1036"/>
                    </a:lnTo>
                    <a:lnTo>
                      <a:pt x="361" y="1037"/>
                    </a:lnTo>
                    <a:lnTo>
                      <a:pt x="355" y="1037"/>
                    </a:lnTo>
                    <a:lnTo>
                      <a:pt x="342" y="1036"/>
                    </a:lnTo>
                    <a:lnTo>
                      <a:pt x="327" y="1029"/>
                    </a:lnTo>
                    <a:lnTo>
                      <a:pt x="308" y="1018"/>
                    </a:lnTo>
                    <a:lnTo>
                      <a:pt x="274" y="998"/>
                    </a:lnTo>
                    <a:lnTo>
                      <a:pt x="238" y="972"/>
                    </a:lnTo>
                    <a:lnTo>
                      <a:pt x="198" y="942"/>
                    </a:lnTo>
                    <a:lnTo>
                      <a:pt x="154" y="907"/>
                    </a:lnTo>
                    <a:lnTo>
                      <a:pt x="110" y="869"/>
                    </a:lnTo>
                    <a:lnTo>
                      <a:pt x="81" y="842"/>
                    </a:lnTo>
                    <a:lnTo>
                      <a:pt x="75" y="835"/>
                    </a:lnTo>
                    <a:lnTo>
                      <a:pt x="67" y="828"/>
                    </a:lnTo>
                    <a:lnTo>
                      <a:pt x="61" y="820"/>
                    </a:lnTo>
                    <a:lnTo>
                      <a:pt x="13" y="781"/>
                    </a:lnTo>
                    <a:lnTo>
                      <a:pt x="0" y="770"/>
                    </a:lnTo>
                    <a:lnTo>
                      <a:pt x="0" y="765"/>
                    </a:lnTo>
                    <a:lnTo>
                      <a:pt x="2" y="760"/>
                    </a:lnTo>
                    <a:lnTo>
                      <a:pt x="2" y="754"/>
                    </a:lnTo>
                    <a:lnTo>
                      <a:pt x="4" y="746"/>
                    </a:lnTo>
                    <a:lnTo>
                      <a:pt x="4" y="740"/>
                    </a:lnTo>
                    <a:lnTo>
                      <a:pt x="5" y="735"/>
                    </a:lnTo>
                    <a:lnTo>
                      <a:pt x="5" y="725"/>
                    </a:lnTo>
                    <a:lnTo>
                      <a:pt x="7" y="724"/>
                    </a:lnTo>
                    <a:lnTo>
                      <a:pt x="7" y="722"/>
                    </a:lnTo>
                    <a:lnTo>
                      <a:pt x="5" y="717"/>
                    </a:lnTo>
                    <a:lnTo>
                      <a:pt x="5" y="705"/>
                    </a:lnTo>
                    <a:lnTo>
                      <a:pt x="7" y="697"/>
                    </a:lnTo>
                    <a:lnTo>
                      <a:pt x="8" y="690"/>
                    </a:lnTo>
                    <a:lnTo>
                      <a:pt x="11" y="683"/>
                    </a:lnTo>
                    <a:lnTo>
                      <a:pt x="21" y="657"/>
                    </a:lnTo>
                    <a:lnTo>
                      <a:pt x="37" y="633"/>
                    </a:lnTo>
                    <a:lnTo>
                      <a:pt x="43" y="625"/>
                    </a:lnTo>
                    <a:lnTo>
                      <a:pt x="48" y="619"/>
                    </a:lnTo>
                    <a:lnTo>
                      <a:pt x="54" y="611"/>
                    </a:lnTo>
                    <a:lnTo>
                      <a:pt x="62" y="602"/>
                    </a:lnTo>
                    <a:lnTo>
                      <a:pt x="88" y="576"/>
                    </a:lnTo>
                    <a:lnTo>
                      <a:pt x="92" y="573"/>
                    </a:lnTo>
                    <a:lnTo>
                      <a:pt x="95" y="570"/>
                    </a:lnTo>
                    <a:lnTo>
                      <a:pt x="157" y="532"/>
                    </a:lnTo>
                    <a:lnTo>
                      <a:pt x="217" y="500"/>
                    </a:lnTo>
                    <a:lnTo>
                      <a:pt x="232" y="494"/>
                    </a:lnTo>
                    <a:lnTo>
                      <a:pt x="247" y="488"/>
                    </a:lnTo>
                    <a:lnTo>
                      <a:pt x="262" y="481"/>
                    </a:lnTo>
                    <a:lnTo>
                      <a:pt x="274" y="475"/>
                    </a:lnTo>
                    <a:lnTo>
                      <a:pt x="303" y="465"/>
                    </a:lnTo>
                    <a:lnTo>
                      <a:pt x="330" y="456"/>
                    </a:lnTo>
                    <a:lnTo>
                      <a:pt x="395" y="435"/>
                    </a:lnTo>
                    <a:lnTo>
                      <a:pt x="452" y="418"/>
                    </a:lnTo>
                    <a:lnTo>
                      <a:pt x="502" y="404"/>
                    </a:lnTo>
                    <a:lnTo>
                      <a:pt x="518" y="399"/>
                    </a:lnTo>
                    <a:lnTo>
                      <a:pt x="534" y="396"/>
                    </a:lnTo>
                    <a:lnTo>
                      <a:pt x="548" y="391"/>
                    </a:lnTo>
                    <a:lnTo>
                      <a:pt x="555" y="389"/>
                    </a:lnTo>
                    <a:lnTo>
                      <a:pt x="563" y="388"/>
                    </a:lnTo>
                    <a:lnTo>
                      <a:pt x="574" y="383"/>
                    </a:lnTo>
                    <a:lnTo>
                      <a:pt x="580" y="382"/>
                    </a:lnTo>
                    <a:lnTo>
                      <a:pt x="585" y="380"/>
                    </a:lnTo>
                    <a:lnTo>
                      <a:pt x="593" y="377"/>
                    </a:lnTo>
                    <a:lnTo>
                      <a:pt x="599" y="375"/>
                    </a:lnTo>
                    <a:lnTo>
                      <a:pt x="607" y="372"/>
                    </a:lnTo>
                    <a:lnTo>
                      <a:pt x="621" y="366"/>
                    </a:lnTo>
                    <a:lnTo>
                      <a:pt x="639" y="358"/>
                    </a:lnTo>
                    <a:lnTo>
                      <a:pt x="659" y="348"/>
                    </a:lnTo>
                    <a:lnTo>
                      <a:pt x="675" y="339"/>
                    </a:lnTo>
                    <a:lnTo>
                      <a:pt x="691" y="331"/>
                    </a:lnTo>
                    <a:lnTo>
                      <a:pt x="726" y="312"/>
                    </a:lnTo>
                    <a:lnTo>
                      <a:pt x="732" y="310"/>
                    </a:lnTo>
                    <a:lnTo>
                      <a:pt x="737" y="310"/>
                    </a:lnTo>
                    <a:lnTo>
                      <a:pt x="743" y="309"/>
                    </a:lnTo>
                    <a:lnTo>
                      <a:pt x="753" y="305"/>
                    </a:lnTo>
                    <a:lnTo>
                      <a:pt x="761" y="301"/>
                    </a:lnTo>
                    <a:lnTo>
                      <a:pt x="764" y="299"/>
                    </a:lnTo>
                    <a:lnTo>
                      <a:pt x="768" y="298"/>
                    </a:lnTo>
                    <a:lnTo>
                      <a:pt x="789" y="277"/>
                    </a:lnTo>
                    <a:lnTo>
                      <a:pt x="843" y="247"/>
                    </a:lnTo>
                    <a:lnTo>
                      <a:pt x="900" y="217"/>
                    </a:lnTo>
                    <a:lnTo>
                      <a:pt x="965" y="187"/>
                    </a:lnTo>
                    <a:lnTo>
                      <a:pt x="977" y="190"/>
                    </a:lnTo>
                    <a:lnTo>
                      <a:pt x="990" y="195"/>
                    </a:lnTo>
                    <a:lnTo>
                      <a:pt x="1015" y="201"/>
                    </a:lnTo>
                    <a:lnTo>
                      <a:pt x="1039" y="207"/>
                    </a:lnTo>
                    <a:lnTo>
                      <a:pt x="1061" y="212"/>
                    </a:lnTo>
                    <a:lnTo>
                      <a:pt x="1090" y="215"/>
                    </a:lnTo>
                    <a:lnTo>
                      <a:pt x="1091" y="215"/>
                    </a:lnTo>
                    <a:lnTo>
                      <a:pt x="1098" y="214"/>
                    </a:lnTo>
                    <a:lnTo>
                      <a:pt x="1106" y="214"/>
                    </a:lnTo>
                    <a:lnTo>
                      <a:pt x="1112" y="212"/>
                    </a:lnTo>
                    <a:lnTo>
                      <a:pt x="1120" y="210"/>
                    </a:lnTo>
                    <a:lnTo>
                      <a:pt x="1133" y="207"/>
                    </a:lnTo>
                    <a:lnTo>
                      <a:pt x="1147" y="201"/>
                    </a:lnTo>
                    <a:lnTo>
                      <a:pt x="1150" y="199"/>
                    </a:lnTo>
                    <a:lnTo>
                      <a:pt x="1152" y="199"/>
                    </a:lnTo>
                    <a:lnTo>
                      <a:pt x="1152" y="198"/>
                    </a:lnTo>
                    <a:lnTo>
                      <a:pt x="1153" y="198"/>
                    </a:lnTo>
                    <a:lnTo>
                      <a:pt x="1153" y="196"/>
                    </a:lnTo>
                    <a:lnTo>
                      <a:pt x="1156" y="193"/>
                    </a:lnTo>
                    <a:lnTo>
                      <a:pt x="1160" y="191"/>
                    </a:lnTo>
                    <a:lnTo>
                      <a:pt x="1169" y="177"/>
                    </a:lnTo>
                    <a:lnTo>
                      <a:pt x="1179" y="161"/>
                    </a:lnTo>
                    <a:lnTo>
                      <a:pt x="1182" y="152"/>
                    </a:lnTo>
                    <a:lnTo>
                      <a:pt x="1196" y="123"/>
                    </a:lnTo>
                    <a:lnTo>
                      <a:pt x="1237" y="114"/>
                    </a:lnTo>
                    <a:lnTo>
                      <a:pt x="1282" y="103"/>
                    </a:lnTo>
                    <a:lnTo>
                      <a:pt x="1329" y="88"/>
                    </a:lnTo>
                    <a:lnTo>
                      <a:pt x="1405" y="66"/>
                    </a:lnTo>
                    <a:lnTo>
                      <a:pt x="1402" y="65"/>
                    </a:lnTo>
                    <a:lnTo>
                      <a:pt x="1418" y="57"/>
                    </a:lnTo>
                    <a:lnTo>
                      <a:pt x="1435" y="55"/>
                    </a:lnTo>
                    <a:lnTo>
                      <a:pt x="1440" y="55"/>
                    </a:lnTo>
                    <a:lnTo>
                      <a:pt x="1446" y="57"/>
                    </a:lnTo>
                    <a:lnTo>
                      <a:pt x="1451" y="57"/>
                    </a:lnTo>
                    <a:lnTo>
                      <a:pt x="1467" y="60"/>
                    </a:lnTo>
                    <a:lnTo>
                      <a:pt x="1459" y="73"/>
                    </a:lnTo>
                    <a:lnTo>
                      <a:pt x="1451" y="81"/>
                    </a:lnTo>
                    <a:lnTo>
                      <a:pt x="1440" y="84"/>
                    </a:lnTo>
                    <a:lnTo>
                      <a:pt x="1427" y="81"/>
                    </a:lnTo>
                    <a:lnTo>
                      <a:pt x="1419" y="76"/>
                    </a:lnTo>
                    <a:lnTo>
                      <a:pt x="1416" y="73"/>
                    </a:lnTo>
                    <a:lnTo>
                      <a:pt x="1413" y="71"/>
                    </a:lnTo>
                    <a:lnTo>
                      <a:pt x="1410" y="82"/>
                    </a:lnTo>
                    <a:lnTo>
                      <a:pt x="1405" y="95"/>
                    </a:lnTo>
                    <a:lnTo>
                      <a:pt x="1397" y="93"/>
                    </a:lnTo>
                    <a:lnTo>
                      <a:pt x="1384" y="90"/>
                    </a:lnTo>
                    <a:lnTo>
                      <a:pt x="1375" y="90"/>
                    </a:lnTo>
                    <a:lnTo>
                      <a:pt x="1358" y="92"/>
                    </a:lnTo>
                    <a:lnTo>
                      <a:pt x="1343" y="98"/>
                    </a:lnTo>
                    <a:lnTo>
                      <a:pt x="1348" y="101"/>
                    </a:lnTo>
                    <a:lnTo>
                      <a:pt x="1354" y="104"/>
                    </a:lnTo>
                    <a:lnTo>
                      <a:pt x="1359" y="109"/>
                    </a:lnTo>
                    <a:lnTo>
                      <a:pt x="1365" y="112"/>
                    </a:lnTo>
                    <a:lnTo>
                      <a:pt x="1370" y="115"/>
                    </a:lnTo>
                    <a:lnTo>
                      <a:pt x="1375" y="117"/>
                    </a:lnTo>
                    <a:lnTo>
                      <a:pt x="1380" y="117"/>
                    </a:lnTo>
                    <a:lnTo>
                      <a:pt x="1389" y="114"/>
                    </a:lnTo>
                    <a:lnTo>
                      <a:pt x="1399" y="106"/>
                    </a:lnTo>
                    <a:lnTo>
                      <a:pt x="1405" y="95"/>
                    </a:lnTo>
                    <a:lnTo>
                      <a:pt x="1418" y="95"/>
                    </a:lnTo>
                    <a:lnTo>
                      <a:pt x="1432" y="96"/>
                    </a:lnTo>
                    <a:lnTo>
                      <a:pt x="1460" y="93"/>
                    </a:lnTo>
                    <a:lnTo>
                      <a:pt x="1489" y="85"/>
                    </a:lnTo>
                    <a:lnTo>
                      <a:pt x="1506" y="76"/>
                    </a:lnTo>
                    <a:lnTo>
                      <a:pt x="1524" y="63"/>
                    </a:lnTo>
                    <a:lnTo>
                      <a:pt x="1525" y="62"/>
                    </a:lnTo>
                    <a:lnTo>
                      <a:pt x="1529" y="60"/>
                    </a:lnTo>
                    <a:lnTo>
                      <a:pt x="1495" y="63"/>
                    </a:lnTo>
                    <a:lnTo>
                      <a:pt x="1467" y="60"/>
                    </a:lnTo>
                    <a:lnTo>
                      <a:pt x="1473" y="46"/>
                    </a:lnTo>
                    <a:lnTo>
                      <a:pt x="1479" y="30"/>
                    </a:lnTo>
                    <a:lnTo>
                      <a:pt x="1527" y="17"/>
                    </a:lnTo>
                    <a:lnTo>
                      <a:pt x="1578" y="8"/>
                    </a:lnTo>
                    <a:lnTo>
                      <a:pt x="16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 flipH="1">
            <a:off x="1290098" y="1539289"/>
            <a:ext cx="9608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Visual Studio</a:t>
            </a:r>
            <a:endParaRPr lang="en-US" kern="0" dirty="0">
              <a:solidFill>
                <a:schemeClr val="bg1"/>
              </a:solidFill>
              <a:latin typeface="Indie Flower" panose="02000000000000000000" pitchFamily="2" charset="0"/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an Existing Project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32FD29-B93A-4C92-AF27-2B46EC51F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212" y="2219278"/>
            <a:ext cx="5371590" cy="37173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7C9251-8D6E-4FD8-93A9-848C7C68048B}"/>
              </a:ext>
            </a:extLst>
          </p:cNvPr>
          <p:cNvSpPr/>
          <p:nvPr/>
        </p:nvSpPr>
        <p:spPr>
          <a:xfrm>
            <a:off x="5852273" y="3503716"/>
            <a:ext cx="2223339" cy="534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5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60412" y="1143000"/>
            <a:ext cx="10744200" cy="5181600"/>
            <a:chOff x="1906588" y="1300163"/>
            <a:chExt cx="8285163" cy="4808538"/>
          </a:xfrm>
        </p:grpSpPr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1906588" y="1300163"/>
              <a:ext cx="8285163" cy="480853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2165351" y="1557338"/>
              <a:ext cx="7767638" cy="429418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606676" y="2155825"/>
              <a:ext cx="6845300" cy="2786063"/>
              <a:chOff x="2606676" y="2155825"/>
              <a:chExt cx="6845300" cy="2786063"/>
            </a:xfrm>
            <a:solidFill>
              <a:schemeClr val="bg1">
                <a:alpha val="2000"/>
              </a:schemeClr>
            </a:solidFill>
          </p:grpSpPr>
          <p:sp>
            <p:nvSpPr>
              <p:cNvPr id="1033" name="Freeform 9"/>
              <p:cNvSpPr>
                <a:spLocks/>
              </p:cNvSpPr>
              <p:nvPr/>
            </p:nvSpPr>
            <p:spPr bwMode="auto">
              <a:xfrm>
                <a:off x="6348413" y="3151188"/>
                <a:ext cx="628650" cy="339725"/>
              </a:xfrm>
              <a:custGeom>
                <a:avLst/>
                <a:gdLst/>
                <a:ahLst/>
                <a:cxnLst>
                  <a:cxn ang="0">
                    <a:pos x="396" y="0"/>
                  </a:cxn>
                  <a:cxn ang="0">
                    <a:pos x="372" y="13"/>
                  </a:cxn>
                  <a:cxn ang="0">
                    <a:pos x="347" y="27"/>
                  </a:cxn>
                  <a:cxn ang="0">
                    <a:pos x="323" y="40"/>
                  </a:cxn>
                  <a:cxn ang="0">
                    <a:pos x="297" y="54"/>
                  </a:cxn>
                  <a:cxn ang="0">
                    <a:pos x="286" y="60"/>
                  </a:cxn>
                  <a:cxn ang="0">
                    <a:pos x="274" y="67"/>
                  </a:cxn>
                  <a:cxn ang="0">
                    <a:pos x="248" y="81"/>
                  </a:cxn>
                  <a:cxn ang="0">
                    <a:pos x="225" y="94"/>
                  </a:cxn>
                  <a:cxn ang="0">
                    <a:pos x="199" y="106"/>
                  </a:cxn>
                  <a:cxn ang="0">
                    <a:pos x="0" y="214"/>
                  </a:cxn>
                  <a:cxn ang="0">
                    <a:pos x="101" y="152"/>
                  </a:cxn>
                  <a:cxn ang="0">
                    <a:pos x="202" y="95"/>
                  </a:cxn>
                  <a:cxn ang="0">
                    <a:pos x="301" y="44"/>
                  </a:cxn>
                  <a:cxn ang="0">
                    <a:pos x="396" y="0"/>
                  </a:cxn>
                </a:cxnLst>
                <a:rect l="0" t="0" r="r" b="b"/>
                <a:pathLst>
                  <a:path w="396" h="214">
                    <a:moveTo>
                      <a:pt x="396" y="0"/>
                    </a:moveTo>
                    <a:lnTo>
                      <a:pt x="372" y="13"/>
                    </a:lnTo>
                    <a:lnTo>
                      <a:pt x="347" y="27"/>
                    </a:lnTo>
                    <a:lnTo>
                      <a:pt x="323" y="40"/>
                    </a:lnTo>
                    <a:lnTo>
                      <a:pt x="297" y="54"/>
                    </a:lnTo>
                    <a:lnTo>
                      <a:pt x="286" y="60"/>
                    </a:lnTo>
                    <a:lnTo>
                      <a:pt x="274" y="67"/>
                    </a:lnTo>
                    <a:lnTo>
                      <a:pt x="248" y="81"/>
                    </a:lnTo>
                    <a:lnTo>
                      <a:pt x="225" y="94"/>
                    </a:lnTo>
                    <a:lnTo>
                      <a:pt x="199" y="106"/>
                    </a:lnTo>
                    <a:lnTo>
                      <a:pt x="0" y="214"/>
                    </a:lnTo>
                    <a:lnTo>
                      <a:pt x="101" y="152"/>
                    </a:lnTo>
                    <a:lnTo>
                      <a:pt x="202" y="95"/>
                    </a:lnTo>
                    <a:lnTo>
                      <a:pt x="301" y="44"/>
                    </a:lnTo>
                    <a:lnTo>
                      <a:pt x="3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Freeform 10"/>
              <p:cNvSpPr>
                <a:spLocks/>
              </p:cNvSpPr>
              <p:nvPr/>
            </p:nvSpPr>
            <p:spPr bwMode="auto">
              <a:xfrm>
                <a:off x="8831263" y="3490913"/>
                <a:ext cx="620713" cy="588963"/>
              </a:xfrm>
              <a:custGeom>
                <a:avLst/>
                <a:gdLst/>
                <a:ahLst/>
                <a:cxnLst>
                  <a:cxn ang="0">
                    <a:pos x="391" y="0"/>
                  </a:cxn>
                  <a:cxn ang="0">
                    <a:pos x="380" y="11"/>
                  </a:cxn>
                  <a:cxn ang="0">
                    <a:pos x="376" y="17"/>
                  </a:cxn>
                  <a:cxn ang="0">
                    <a:pos x="274" y="119"/>
                  </a:cxn>
                  <a:cxn ang="0">
                    <a:pos x="249" y="142"/>
                  </a:cxn>
                  <a:cxn ang="0">
                    <a:pos x="201" y="188"/>
                  </a:cxn>
                  <a:cxn ang="0">
                    <a:pos x="102" y="282"/>
                  </a:cxn>
                  <a:cxn ang="0">
                    <a:pos x="0" y="371"/>
                  </a:cxn>
                  <a:cxn ang="0">
                    <a:pos x="43" y="317"/>
                  </a:cxn>
                  <a:cxn ang="0">
                    <a:pos x="87" y="263"/>
                  </a:cxn>
                  <a:cxn ang="0">
                    <a:pos x="133" y="211"/>
                  </a:cxn>
                  <a:cxn ang="0">
                    <a:pos x="181" y="161"/>
                  </a:cxn>
                  <a:cxn ang="0">
                    <a:pos x="206" y="139"/>
                  </a:cxn>
                  <a:cxn ang="0">
                    <a:pos x="230" y="116"/>
                  </a:cxn>
                  <a:cxn ang="0">
                    <a:pos x="255" y="93"/>
                  </a:cxn>
                  <a:cxn ang="0">
                    <a:pos x="270" y="82"/>
                  </a:cxn>
                  <a:cxn ang="0">
                    <a:pos x="282" y="73"/>
                  </a:cxn>
                  <a:cxn ang="0">
                    <a:pos x="336" y="35"/>
                  </a:cxn>
                  <a:cxn ang="0">
                    <a:pos x="365" y="16"/>
                  </a:cxn>
                  <a:cxn ang="0">
                    <a:pos x="377" y="8"/>
                  </a:cxn>
                  <a:cxn ang="0">
                    <a:pos x="391" y="0"/>
                  </a:cxn>
                </a:cxnLst>
                <a:rect l="0" t="0" r="r" b="b"/>
                <a:pathLst>
                  <a:path w="391" h="371">
                    <a:moveTo>
                      <a:pt x="391" y="0"/>
                    </a:moveTo>
                    <a:lnTo>
                      <a:pt x="380" y="11"/>
                    </a:lnTo>
                    <a:lnTo>
                      <a:pt x="376" y="17"/>
                    </a:lnTo>
                    <a:lnTo>
                      <a:pt x="274" y="119"/>
                    </a:lnTo>
                    <a:lnTo>
                      <a:pt x="249" y="142"/>
                    </a:lnTo>
                    <a:lnTo>
                      <a:pt x="201" y="188"/>
                    </a:lnTo>
                    <a:lnTo>
                      <a:pt x="102" y="282"/>
                    </a:lnTo>
                    <a:lnTo>
                      <a:pt x="0" y="371"/>
                    </a:lnTo>
                    <a:lnTo>
                      <a:pt x="43" y="317"/>
                    </a:lnTo>
                    <a:lnTo>
                      <a:pt x="87" y="263"/>
                    </a:lnTo>
                    <a:lnTo>
                      <a:pt x="133" y="211"/>
                    </a:lnTo>
                    <a:lnTo>
                      <a:pt x="181" y="161"/>
                    </a:lnTo>
                    <a:lnTo>
                      <a:pt x="206" y="139"/>
                    </a:lnTo>
                    <a:lnTo>
                      <a:pt x="230" y="116"/>
                    </a:lnTo>
                    <a:lnTo>
                      <a:pt x="255" y="93"/>
                    </a:lnTo>
                    <a:lnTo>
                      <a:pt x="270" y="82"/>
                    </a:lnTo>
                    <a:lnTo>
                      <a:pt x="282" y="73"/>
                    </a:lnTo>
                    <a:lnTo>
                      <a:pt x="336" y="35"/>
                    </a:lnTo>
                    <a:lnTo>
                      <a:pt x="365" y="16"/>
                    </a:lnTo>
                    <a:lnTo>
                      <a:pt x="377" y="8"/>
                    </a:lnTo>
                    <a:lnTo>
                      <a:pt x="3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11"/>
              <p:cNvSpPr>
                <a:spLocks noEditPoints="1"/>
              </p:cNvSpPr>
              <p:nvPr/>
            </p:nvSpPr>
            <p:spPr bwMode="auto">
              <a:xfrm>
                <a:off x="2776538" y="2832100"/>
                <a:ext cx="6626225" cy="2109788"/>
              </a:xfrm>
              <a:custGeom>
                <a:avLst/>
                <a:gdLst/>
                <a:ahLst/>
                <a:cxnLst>
                  <a:cxn ang="0">
                    <a:pos x="2502" y="1167"/>
                  </a:cxn>
                  <a:cxn ang="0">
                    <a:pos x="2494" y="1156"/>
                  </a:cxn>
                  <a:cxn ang="0">
                    <a:pos x="2514" y="757"/>
                  </a:cxn>
                  <a:cxn ang="0">
                    <a:pos x="2503" y="801"/>
                  </a:cxn>
                  <a:cxn ang="0">
                    <a:pos x="956" y="559"/>
                  </a:cxn>
                  <a:cxn ang="0">
                    <a:pos x="918" y="500"/>
                  </a:cxn>
                  <a:cxn ang="0">
                    <a:pos x="2121" y="423"/>
                  </a:cxn>
                  <a:cxn ang="0">
                    <a:pos x="2337" y="371"/>
                  </a:cxn>
                  <a:cxn ang="0">
                    <a:pos x="2693" y="192"/>
                  </a:cxn>
                  <a:cxn ang="0">
                    <a:pos x="3127" y="100"/>
                  </a:cxn>
                  <a:cxn ang="0">
                    <a:pos x="3065" y="401"/>
                  </a:cxn>
                  <a:cxn ang="0">
                    <a:pos x="3045" y="684"/>
                  </a:cxn>
                  <a:cxn ang="0">
                    <a:pos x="3064" y="467"/>
                  </a:cxn>
                  <a:cxn ang="0">
                    <a:pos x="3143" y="123"/>
                  </a:cxn>
                  <a:cxn ang="0">
                    <a:pos x="3157" y="138"/>
                  </a:cxn>
                  <a:cxn ang="0">
                    <a:pos x="3151" y="508"/>
                  </a:cxn>
                  <a:cxn ang="0">
                    <a:pos x="3407" y="445"/>
                  </a:cxn>
                  <a:cxn ang="0">
                    <a:pos x="3510" y="410"/>
                  </a:cxn>
                  <a:cxn ang="0">
                    <a:pos x="3277" y="550"/>
                  </a:cxn>
                  <a:cxn ang="0">
                    <a:pos x="3502" y="431"/>
                  </a:cxn>
                  <a:cxn ang="0">
                    <a:pos x="3578" y="345"/>
                  </a:cxn>
                  <a:cxn ang="0">
                    <a:pos x="4009" y="103"/>
                  </a:cxn>
                  <a:cxn ang="0">
                    <a:pos x="4041" y="220"/>
                  </a:cxn>
                  <a:cxn ang="0">
                    <a:pos x="3971" y="104"/>
                  </a:cxn>
                  <a:cxn ang="0">
                    <a:pos x="3976" y="138"/>
                  </a:cxn>
                  <a:cxn ang="0">
                    <a:pos x="4103" y="271"/>
                  </a:cxn>
                  <a:cxn ang="0">
                    <a:pos x="4115" y="431"/>
                  </a:cxn>
                  <a:cxn ang="0">
                    <a:pos x="3658" y="900"/>
                  </a:cxn>
                  <a:cxn ang="0">
                    <a:pos x="3471" y="1061"/>
                  </a:cxn>
                  <a:cxn ang="0">
                    <a:pos x="3157" y="1243"/>
                  </a:cxn>
                  <a:cxn ang="0">
                    <a:pos x="2861" y="1319"/>
                  </a:cxn>
                  <a:cxn ang="0">
                    <a:pos x="2717" y="1312"/>
                  </a:cxn>
                  <a:cxn ang="0">
                    <a:pos x="2508" y="1177"/>
                  </a:cxn>
                  <a:cxn ang="0">
                    <a:pos x="2647" y="1285"/>
                  </a:cxn>
                  <a:cxn ang="0">
                    <a:pos x="2644" y="1283"/>
                  </a:cxn>
                  <a:cxn ang="0">
                    <a:pos x="2484" y="1133"/>
                  </a:cxn>
                  <a:cxn ang="0">
                    <a:pos x="2460" y="1074"/>
                  </a:cxn>
                  <a:cxn ang="0">
                    <a:pos x="2519" y="957"/>
                  </a:cxn>
                  <a:cxn ang="0">
                    <a:pos x="2498" y="934"/>
                  </a:cxn>
                  <a:cxn ang="0">
                    <a:pos x="2451" y="938"/>
                  </a:cxn>
                  <a:cxn ang="0">
                    <a:pos x="2356" y="995"/>
                  </a:cxn>
                  <a:cxn ang="0">
                    <a:pos x="2297" y="1036"/>
                  </a:cxn>
                  <a:cxn ang="0">
                    <a:pos x="2126" y="1175"/>
                  </a:cxn>
                  <a:cxn ang="0">
                    <a:pos x="2026" y="1250"/>
                  </a:cxn>
                  <a:cxn ang="0">
                    <a:pos x="1810" y="1329"/>
                  </a:cxn>
                  <a:cxn ang="0">
                    <a:pos x="1741" y="1323"/>
                  </a:cxn>
                  <a:cxn ang="0">
                    <a:pos x="1615" y="1026"/>
                  </a:cxn>
                  <a:cxn ang="0">
                    <a:pos x="1581" y="1009"/>
                  </a:cxn>
                  <a:cxn ang="0">
                    <a:pos x="1575" y="874"/>
                  </a:cxn>
                  <a:cxn ang="0">
                    <a:pos x="1597" y="784"/>
                  </a:cxn>
                  <a:cxn ang="0">
                    <a:pos x="1581" y="749"/>
                  </a:cxn>
                  <a:cxn ang="0">
                    <a:pos x="1244" y="931"/>
                  </a:cxn>
                  <a:cxn ang="0">
                    <a:pos x="1119" y="1003"/>
                  </a:cxn>
                  <a:cxn ang="0">
                    <a:pos x="313" y="1324"/>
                  </a:cxn>
                  <a:cxn ang="0">
                    <a:pos x="101" y="1209"/>
                  </a:cxn>
                  <a:cxn ang="0">
                    <a:pos x="60" y="946"/>
                  </a:cxn>
                  <a:cxn ang="0">
                    <a:pos x="296" y="763"/>
                  </a:cxn>
                  <a:cxn ang="0">
                    <a:pos x="888" y="470"/>
                  </a:cxn>
                  <a:cxn ang="0">
                    <a:pos x="901" y="462"/>
                  </a:cxn>
                  <a:cxn ang="0">
                    <a:pos x="1315" y="260"/>
                  </a:cxn>
                </a:cxnLst>
                <a:rect l="0" t="0" r="r" b="b"/>
                <a:pathLst>
                  <a:path w="4174" h="1329">
                    <a:moveTo>
                      <a:pt x="2505" y="1174"/>
                    </a:moveTo>
                    <a:lnTo>
                      <a:pt x="2508" y="1177"/>
                    </a:lnTo>
                    <a:lnTo>
                      <a:pt x="2505" y="1174"/>
                    </a:lnTo>
                    <a:close/>
                    <a:moveTo>
                      <a:pt x="2503" y="1171"/>
                    </a:moveTo>
                    <a:lnTo>
                      <a:pt x="2505" y="1174"/>
                    </a:lnTo>
                    <a:lnTo>
                      <a:pt x="2503" y="1172"/>
                    </a:lnTo>
                    <a:lnTo>
                      <a:pt x="2503" y="1171"/>
                    </a:lnTo>
                    <a:close/>
                    <a:moveTo>
                      <a:pt x="2500" y="1166"/>
                    </a:moveTo>
                    <a:lnTo>
                      <a:pt x="2502" y="1167"/>
                    </a:lnTo>
                    <a:lnTo>
                      <a:pt x="2503" y="1171"/>
                    </a:lnTo>
                    <a:lnTo>
                      <a:pt x="2500" y="1166"/>
                    </a:lnTo>
                    <a:close/>
                    <a:moveTo>
                      <a:pt x="2494" y="1156"/>
                    </a:moveTo>
                    <a:lnTo>
                      <a:pt x="2500" y="1166"/>
                    </a:lnTo>
                    <a:lnTo>
                      <a:pt x="2498" y="1164"/>
                    </a:lnTo>
                    <a:lnTo>
                      <a:pt x="2494" y="1156"/>
                    </a:lnTo>
                    <a:close/>
                    <a:moveTo>
                      <a:pt x="2492" y="1155"/>
                    </a:moveTo>
                    <a:lnTo>
                      <a:pt x="2494" y="1155"/>
                    </a:lnTo>
                    <a:lnTo>
                      <a:pt x="2494" y="1156"/>
                    </a:lnTo>
                    <a:lnTo>
                      <a:pt x="2492" y="1155"/>
                    </a:lnTo>
                    <a:close/>
                    <a:moveTo>
                      <a:pt x="2559" y="735"/>
                    </a:moveTo>
                    <a:lnTo>
                      <a:pt x="2552" y="741"/>
                    </a:lnTo>
                    <a:lnTo>
                      <a:pt x="2547" y="744"/>
                    </a:lnTo>
                    <a:lnTo>
                      <a:pt x="2544" y="749"/>
                    </a:lnTo>
                    <a:lnTo>
                      <a:pt x="2538" y="752"/>
                    </a:lnTo>
                    <a:lnTo>
                      <a:pt x="2532" y="757"/>
                    </a:lnTo>
                    <a:lnTo>
                      <a:pt x="2527" y="760"/>
                    </a:lnTo>
                    <a:lnTo>
                      <a:pt x="2514" y="757"/>
                    </a:lnTo>
                    <a:lnTo>
                      <a:pt x="2500" y="749"/>
                    </a:lnTo>
                    <a:lnTo>
                      <a:pt x="2495" y="768"/>
                    </a:lnTo>
                    <a:lnTo>
                      <a:pt x="2492" y="784"/>
                    </a:lnTo>
                    <a:lnTo>
                      <a:pt x="2489" y="801"/>
                    </a:lnTo>
                    <a:lnTo>
                      <a:pt x="2489" y="813"/>
                    </a:lnTo>
                    <a:lnTo>
                      <a:pt x="2490" y="816"/>
                    </a:lnTo>
                    <a:lnTo>
                      <a:pt x="2492" y="816"/>
                    </a:lnTo>
                    <a:lnTo>
                      <a:pt x="2497" y="811"/>
                    </a:lnTo>
                    <a:lnTo>
                      <a:pt x="2503" y="801"/>
                    </a:lnTo>
                    <a:lnTo>
                      <a:pt x="2522" y="776"/>
                    </a:lnTo>
                    <a:lnTo>
                      <a:pt x="2533" y="762"/>
                    </a:lnTo>
                    <a:lnTo>
                      <a:pt x="2536" y="757"/>
                    </a:lnTo>
                    <a:lnTo>
                      <a:pt x="2544" y="749"/>
                    </a:lnTo>
                    <a:lnTo>
                      <a:pt x="2563" y="736"/>
                    </a:lnTo>
                    <a:lnTo>
                      <a:pt x="2562" y="735"/>
                    </a:lnTo>
                    <a:lnTo>
                      <a:pt x="2559" y="735"/>
                    </a:lnTo>
                    <a:close/>
                    <a:moveTo>
                      <a:pt x="956" y="557"/>
                    </a:moveTo>
                    <a:lnTo>
                      <a:pt x="956" y="559"/>
                    </a:lnTo>
                    <a:lnTo>
                      <a:pt x="958" y="561"/>
                    </a:lnTo>
                    <a:lnTo>
                      <a:pt x="956" y="557"/>
                    </a:lnTo>
                    <a:close/>
                    <a:moveTo>
                      <a:pt x="905" y="481"/>
                    </a:moveTo>
                    <a:lnTo>
                      <a:pt x="913" y="494"/>
                    </a:lnTo>
                    <a:lnTo>
                      <a:pt x="940" y="535"/>
                    </a:lnTo>
                    <a:lnTo>
                      <a:pt x="950" y="548"/>
                    </a:lnTo>
                    <a:lnTo>
                      <a:pt x="939" y="532"/>
                    </a:lnTo>
                    <a:lnTo>
                      <a:pt x="929" y="516"/>
                    </a:lnTo>
                    <a:lnTo>
                      <a:pt x="918" y="500"/>
                    </a:lnTo>
                    <a:lnTo>
                      <a:pt x="905" y="481"/>
                    </a:lnTo>
                    <a:close/>
                    <a:moveTo>
                      <a:pt x="2033" y="0"/>
                    </a:moveTo>
                    <a:lnTo>
                      <a:pt x="2049" y="70"/>
                    </a:lnTo>
                    <a:lnTo>
                      <a:pt x="2064" y="146"/>
                    </a:lnTo>
                    <a:lnTo>
                      <a:pt x="2093" y="283"/>
                    </a:lnTo>
                    <a:lnTo>
                      <a:pt x="2107" y="352"/>
                    </a:lnTo>
                    <a:lnTo>
                      <a:pt x="2115" y="386"/>
                    </a:lnTo>
                    <a:lnTo>
                      <a:pt x="2118" y="404"/>
                    </a:lnTo>
                    <a:lnTo>
                      <a:pt x="2121" y="423"/>
                    </a:lnTo>
                    <a:lnTo>
                      <a:pt x="2128" y="466"/>
                    </a:lnTo>
                    <a:lnTo>
                      <a:pt x="2131" y="513"/>
                    </a:lnTo>
                    <a:lnTo>
                      <a:pt x="2133" y="512"/>
                    </a:lnTo>
                    <a:lnTo>
                      <a:pt x="2156" y="494"/>
                    </a:lnTo>
                    <a:lnTo>
                      <a:pt x="2207" y="459"/>
                    </a:lnTo>
                    <a:lnTo>
                      <a:pt x="2231" y="442"/>
                    </a:lnTo>
                    <a:lnTo>
                      <a:pt x="2256" y="423"/>
                    </a:lnTo>
                    <a:lnTo>
                      <a:pt x="2281" y="405"/>
                    </a:lnTo>
                    <a:lnTo>
                      <a:pt x="2337" y="371"/>
                    </a:lnTo>
                    <a:lnTo>
                      <a:pt x="2437" y="315"/>
                    </a:lnTo>
                    <a:lnTo>
                      <a:pt x="2449" y="307"/>
                    </a:lnTo>
                    <a:lnTo>
                      <a:pt x="2505" y="279"/>
                    </a:lnTo>
                    <a:lnTo>
                      <a:pt x="2519" y="271"/>
                    </a:lnTo>
                    <a:lnTo>
                      <a:pt x="2533" y="264"/>
                    </a:lnTo>
                    <a:lnTo>
                      <a:pt x="2560" y="250"/>
                    </a:lnTo>
                    <a:lnTo>
                      <a:pt x="2614" y="225"/>
                    </a:lnTo>
                    <a:lnTo>
                      <a:pt x="2666" y="203"/>
                    </a:lnTo>
                    <a:lnTo>
                      <a:pt x="2693" y="192"/>
                    </a:lnTo>
                    <a:lnTo>
                      <a:pt x="2706" y="185"/>
                    </a:lnTo>
                    <a:lnTo>
                      <a:pt x="2718" y="180"/>
                    </a:lnTo>
                    <a:lnTo>
                      <a:pt x="2852" y="131"/>
                    </a:lnTo>
                    <a:lnTo>
                      <a:pt x="2983" y="81"/>
                    </a:lnTo>
                    <a:lnTo>
                      <a:pt x="3118" y="32"/>
                    </a:lnTo>
                    <a:lnTo>
                      <a:pt x="3121" y="46"/>
                    </a:lnTo>
                    <a:lnTo>
                      <a:pt x="3125" y="58"/>
                    </a:lnTo>
                    <a:lnTo>
                      <a:pt x="3127" y="76"/>
                    </a:lnTo>
                    <a:lnTo>
                      <a:pt x="3127" y="100"/>
                    </a:lnTo>
                    <a:lnTo>
                      <a:pt x="3129" y="106"/>
                    </a:lnTo>
                    <a:lnTo>
                      <a:pt x="3129" y="131"/>
                    </a:lnTo>
                    <a:lnTo>
                      <a:pt x="3127" y="154"/>
                    </a:lnTo>
                    <a:lnTo>
                      <a:pt x="3125" y="173"/>
                    </a:lnTo>
                    <a:lnTo>
                      <a:pt x="3119" y="207"/>
                    </a:lnTo>
                    <a:lnTo>
                      <a:pt x="3110" y="250"/>
                    </a:lnTo>
                    <a:lnTo>
                      <a:pt x="3100" y="290"/>
                    </a:lnTo>
                    <a:lnTo>
                      <a:pt x="3089" y="326"/>
                    </a:lnTo>
                    <a:lnTo>
                      <a:pt x="3065" y="401"/>
                    </a:lnTo>
                    <a:lnTo>
                      <a:pt x="3049" y="472"/>
                    </a:lnTo>
                    <a:lnTo>
                      <a:pt x="3043" y="505"/>
                    </a:lnTo>
                    <a:lnTo>
                      <a:pt x="3042" y="538"/>
                    </a:lnTo>
                    <a:lnTo>
                      <a:pt x="3040" y="575"/>
                    </a:lnTo>
                    <a:lnTo>
                      <a:pt x="3038" y="615"/>
                    </a:lnTo>
                    <a:lnTo>
                      <a:pt x="3034" y="660"/>
                    </a:lnTo>
                    <a:lnTo>
                      <a:pt x="3030" y="692"/>
                    </a:lnTo>
                    <a:lnTo>
                      <a:pt x="3038" y="689"/>
                    </a:lnTo>
                    <a:lnTo>
                      <a:pt x="3045" y="684"/>
                    </a:lnTo>
                    <a:lnTo>
                      <a:pt x="3046" y="678"/>
                    </a:lnTo>
                    <a:lnTo>
                      <a:pt x="3046" y="673"/>
                    </a:lnTo>
                    <a:lnTo>
                      <a:pt x="3048" y="668"/>
                    </a:lnTo>
                    <a:lnTo>
                      <a:pt x="3051" y="641"/>
                    </a:lnTo>
                    <a:lnTo>
                      <a:pt x="3053" y="618"/>
                    </a:lnTo>
                    <a:lnTo>
                      <a:pt x="3056" y="575"/>
                    </a:lnTo>
                    <a:lnTo>
                      <a:pt x="3057" y="537"/>
                    </a:lnTo>
                    <a:lnTo>
                      <a:pt x="3059" y="502"/>
                    </a:lnTo>
                    <a:lnTo>
                      <a:pt x="3064" y="467"/>
                    </a:lnTo>
                    <a:lnTo>
                      <a:pt x="3073" y="421"/>
                    </a:lnTo>
                    <a:lnTo>
                      <a:pt x="3086" y="374"/>
                    </a:lnTo>
                    <a:lnTo>
                      <a:pt x="3100" y="321"/>
                    </a:lnTo>
                    <a:lnTo>
                      <a:pt x="3116" y="266"/>
                    </a:lnTo>
                    <a:lnTo>
                      <a:pt x="3132" y="206"/>
                    </a:lnTo>
                    <a:lnTo>
                      <a:pt x="3135" y="184"/>
                    </a:lnTo>
                    <a:lnTo>
                      <a:pt x="3138" y="160"/>
                    </a:lnTo>
                    <a:lnTo>
                      <a:pt x="3141" y="133"/>
                    </a:lnTo>
                    <a:lnTo>
                      <a:pt x="3143" y="123"/>
                    </a:lnTo>
                    <a:lnTo>
                      <a:pt x="3143" y="90"/>
                    </a:lnTo>
                    <a:lnTo>
                      <a:pt x="3141" y="73"/>
                    </a:lnTo>
                    <a:lnTo>
                      <a:pt x="3141" y="54"/>
                    </a:lnTo>
                    <a:lnTo>
                      <a:pt x="3149" y="79"/>
                    </a:lnTo>
                    <a:lnTo>
                      <a:pt x="3151" y="85"/>
                    </a:lnTo>
                    <a:lnTo>
                      <a:pt x="3151" y="89"/>
                    </a:lnTo>
                    <a:lnTo>
                      <a:pt x="3152" y="92"/>
                    </a:lnTo>
                    <a:lnTo>
                      <a:pt x="3154" y="109"/>
                    </a:lnTo>
                    <a:lnTo>
                      <a:pt x="3157" y="138"/>
                    </a:lnTo>
                    <a:lnTo>
                      <a:pt x="3159" y="163"/>
                    </a:lnTo>
                    <a:lnTo>
                      <a:pt x="3160" y="207"/>
                    </a:lnTo>
                    <a:lnTo>
                      <a:pt x="3160" y="247"/>
                    </a:lnTo>
                    <a:lnTo>
                      <a:pt x="3159" y="301"/>
                    </a:lnTo>
                    <a:lnTo>
                      <a:pt x="3157" y="358"/>
                    </a:lnTo>
                    <a:lnTo>
                      <a:pt x="3156" y="421"/>
                    </a:lnTo>
                    <a:lnTo>
                      <a:pt x="3154" y="448"/>
                    </a:lnTo>
                    <a:lnTo>
                      <a:pt x="3154" y="477"/>
                    </a:lnTo>
                    <a:lnTo>
                      <a:pt x="3151" y="508"/>
                    </a:lnTo>
                    <a:lnTo>
                      <a:pt x="3146" y="545"/>
                    </a:lnTo>
                    <a:lnTo>
                      <a:pt x="3138" y="586"/>
                    </a:lnTo>
                    <a:lnTo>
                      <a:pt x="3125" y="630"/>
                    </a:lnTo>
                    <a:lnTo>
                      <a:pt x="3125" y="632"/>
                    </a:lnTo>
                    <a:lnTo>
                      <a:pt x="3124" y="635"/>
                    </a:lnTo>
                    <a:lnTo>
                      <a:pt x="3124" y="637"/>
                    </a:lnTo>
                    <a:lnTo>
                      <a:pt x="3181" y="600"/>
                    </a:lnTo>
                    <a:lnTo>
                      <a:pt x="3409" y="445"/>
                    </a:lnTo>
                    <a:lnTo>
                      <a:pt x="3407" y="445"/>
                    </a:lnTo>
                    <a:lnTo>
                      <a:pt x="3404" y="447"/>
                    </a:lnTo>
                    <a:lnTo>
                      <a:pt x="3403" y="447"/>
                    </a:lnTo>
                    <a:lnTo>
                      <a:pt x="3445" y="415"/>
                    </a:lnTo>
                    <a:lnTo>
                      <a:pt x="3491" y="386"/>
                    </a:lnTo>
                    <a:lnTo>
                      <a:pt x="3539" y="363"/>
                    </a:lnTo>
                    <a:lnTo>
                      <a:pt x="3559" y="355"/>
                    </a:lnTo>
                    <a:lnTo>
                      <a:pt x="3578" y="345"/>
                    </a:lnTo>
                    <a:lnTo>
                      <a:pt x="3545" y="380"/>
                    </a:lnTo>
                    <a:lnTo>
                      <a:pt x="3510" y="410"/>
                    </a:lnTo>
                    <a:lnTo>
                      <a:pt x="3474" y="431"/>
                    </a:lnTo>
                    <a:lnTo>
                      <a:pt x="3437" y="442"/>
                    </a:lnTo>
                    <a:lnTo>
                      <a:pt x="3430" y="442"/>
                    </a:lnTo>
                    <a:lnTo>
                      <a:pt x="3426" y="443"/>
                    </a:lnTo>
                    <a:lnTo>
                      <a:pt x="3387" y="494"/>
                    </a:lnTo>
                    <a:lnTo>
                      <a:pt x="3368" y="504"/>
                    </a:lnTo>
                    <a:lnTo>
                      <a:pt x="3347" y="512"/>
                    </a:lnTo>
                    <a:lnTo>
                      <a:pt x="3312" y="529"/>
                    </a:lnTo>
                    <a:lnTo>
                      <a:pt x="3277" y="550"/>
                    </a:lnTo>
                    <a:lnTo>
                      <a:pt x="3244" y="572"/>
                    </a:lnTo>
                    <a:lnTo>
                      <a:pt x="3213" y="594"/>
                    </a:lnTo>
                    <a:lnTo>
                      <a:pt x="3247" y="591"/>
                    </a:lnTo>
                    <a:lnTo>
                      <a:pt x="3284" y="580"/>
                    </a:lnTo>
                    <a:lnTo>
                      <a:pt x="3319" y="559"/>
                    </a:lnTo>
                    <a:lnTo>
                      <a:pt x="3354" y="531"/>
                    </a:lnTo>
                    <a:lnTo>
                      <a:pt x="3387" y="494"/>
                    </a:lnTo>
                    <a:lnTo>
                      <a:pt x="3445" y="464"/>
                    </a:lnTo>
                    <a:lnTo>
                      <a:pt x="3502" y="431"/>
                    </a:lnTo>
                    <a:lnTo>
                      <a:pt x="3561" y="394"/>
                    </a:lnTo>
                    <a:lnTo>
                      <a:pt x="3618" y="355"/>
                    </a:lnTo>
                    <a:lnTo>
                      <a:pt x="3675" y="312"/>
                    </a:lnTo>
                    <a:lnTo>
                      <a:pt x="3730" y="268"/>
                    </a:lnTo>
                    <a:lnTo>
                      <a:pt x="3735" y="261"/>
                    </a:lnTo>
                    <a:lnTo>
                      <a:pt x="3741" y="257"/>
                    </a:lnTo>
                    <a:lnTo>
                      <a:pt x="3719" y="271"/>
                    </a:lnTo>
                    <a:lnTo>
                      <a:pt x="3697" y="283"/>
                    </a:lnTo>
                    <a:lnTo>
                      <a:pt x="3578" y="345"/>
                    </a:lnTo>
                    <a:lnTo>
                      <a:pt x="3605" y="312"/>
                    </a:lnTo>
                    <a:lnTo>
                      <a:pt x="3632" y="277"/>
                    </a:lnTo>
                    <a:lnTo>
                      <a:pt x="3832" y="150"/>
                    </a:lnTo>
                    <a:lnTo>
                      <a:pt x="3936" y="90"/>
                    </a:lnTo>
                    <a:lnTo>
                      <a:pt x="4046" y="32"/>
                    </a:lnTo>
                    <a:lnTo>
                      <a:pt x="3970" y="95"/>
                    </a:lnTo>
                    <a:lnTo>
                      <a:pt x="3979" y="95"/>
                    </a:lnTo>
                    <a:lnTo>
                      <a:pt x="3984" y="97"/>
                    </a:lnTo>
                    <a:lnTo>
                      <a:pt x="4009" y="103"/>
                    </a:lnTo>
                    <a:lnTo>
                      <a:pt x="4041" y="114"/>
                    </a:lnTo>
                    <a:lnTo>
                      <a:pt x="4077" y="130"/>
                    </a:lnTo>
                    <a:lnTo>
                      <a:pt x="4118" y="154"/>
                    </a:lnTo>
                    <a:lnTo>
                      <a:pt x="4161" y="184"/>
                    </a:lnTo>
                    <a:lnTo>
                      <a:pt x="4150" y="220"/>
                    </a:lnTo>
                    <a:lnTo>
                      <a:pt x="4133" y="255"/>
                    </a:lnTo>
                    <a:lnTo>
                      <a:pt x="4099" y="247"/>
                    </a:lnTo>
                    <a:lnTo>
                      <a:pt x="4069" y="236"/>
                    </a:lnTo>
                    <a:lnTo>
                      <a:pt x="4041" y="220"/>
                    </a:lnTo>
                    <a:lnTo>
                      <a:pt x="4015" y="201"/>
                    </a:lnTo>
                    <a:lnTo>
                      <a:pt x="3993" y="179"/>
                    </a:lnTo>
                    <a:lnTo>
                      <a:pt x="3974" y="154"/>
                    </a:lnTo>
                    <a:lnTo>
                      <a:pt x="3985" y="146"/>
                    </a:lnTo>
                    <a:lnTo>
                      <a:pt x="3996" y="139"/>
                    </a:lnTo>
                    <a:lnTo>
                      <a:pt x="4025" y="122"/>
                    </a:lnTo>
                    <a:lnTo>
                      <a:pt x="4001" y="116"/>
                    </a:lnTo>
                    <a:lnTo>
                      <a:pt x="3984" y="109"/>
                    </a:lnTo>
                    <a:lnTo>
                      <a:pt x="3971" y="104"/>
                    </a:lnTo>
                    <a:lnTo>
                      <a:pt x="3965" y="100"/>
                    </a:lnTo>
                    <a:lnTo>
                      <a:pt x="3932" y="125"/>
                    </a:lnTo>
                    <a:lnTo>
                      <a:pt x="3930" y="125"/>
                    </a:lnTo>
                    <a:lnTo>
                      <a:pt x="3930" y="127"/>
                    </a:lnTo>
                    <a:lnTo>
                      <a:pt x="3928" y="128"/>
                    </a:lnTo>
                    <a:lnTo>
                      <a:pt x="3935" y="128"/>
                    </a:lnTo>
                    <a:lnTo>
                      <a:pt x="3938" y="130"/>
                    </a:lnTo>
                    <a:lnTo>
                      <a:pt x="3955" y="133"/>
                    </a:lnTo>
                    <a:lnTo>
                      <a:pt x="3976" y="138"/>
                    </a:lnTo>
                    <a:lnTo>
                      <a:pt x="3958" y="150"/>
                    </a:lnTo>
                    <a:lnTo>
                      <a:pt x="3941" y="161"/>
                    </a:lnTo>
                    <a:lnTo>
                      <a:pt x="3927" y="171"/>
                    </a:lnTo>
                    <a:lnTo>
                      <a:pt x="3951" y="201"/>
                    </a:lnTo>
                    <a:lnTo>
                      <a:pt x="3977" y="226"/>
                    </a:lnTo>
                    <a:lnTo>
                      <a:pt x="4011" y="247"/>
                    </a:lnTo>
                    <a:lnTo>
                      <a:pt x="4047" y="261"/>
                    </a:lnTo>
                    <a:lnTo>
                      <a:pt x="4087" y="269"/>
                    </a:lnTo>
                    <a:lnTo>
                      <a:pt x="4103" y="271"/>
                    </a:lnTo>
                    <a:lnTo>
                      <a:pt x="4145" y="271"/>
                    </a:lnTo>
                    <a:lnTo>
                      <a:pt x="4167" y="268"/>
                    </a:lnTo>
                    <a:lnTo>
                      <a:pt x="4174" y="290"/>
                    </a:lnTo>
                    <a:lnTo>
                      <a:pt x="4174" y="314"/>
                    </a:lnTo>
                    <a:lnTo>
                      <a:pt x="4169" y="340"/>
                    </a:lnTo>
                    <a:lnTo>
                      <a:pt x="4163" y="361"/>
                    </a:lnTo>
                    <a:lnTo>
                      <a:pt x="4150" y="382"/>
                    </a:lnTo>
                    <a:lnTo>
                      <a:pt x="4136" y="405"/>
                    </a:lnTo>
                    <a:lnTo>
                      <a:pt x="4115" y="431"/>
                    </a:lnTo>
                    <a:lnTo>
                      <a:pt x="4020" y="542"/>
                    </a:lnTo>
                    <a:lnTo>
                      <a:pt x="3963" y="581"/>
                    </a:lnTo>
                    <a:lnTo>
                      <a:pt x="3909" y="624"/>
                    </a:lnTo>
                    <a:lnTo>
                      <a:pt x="3857" y="668"/>
                    </a:lnTo>
                    <a:lnTo>
                      <a:pt x="3808" y="717"/>
                    </a:lnTo>
                    <a:lnTo>
                      <a:pt x="3760" y="768"/>
                    </a:lnTo>
                    <a:lnTo>
                      <a:pt x="3715" y="822"/>
                    </a:lnTo>
                    <a:lnTo>
                      <a:pt x="3654" y="895"/>
                    </a:lnTo>
                    <a:lnTo>
                      <a:pt x="3658" y="900"/>
                    </a:lnTo>
                    <a:lnTo>
                      <a:pt x="3661" y="903"/>
                    </a:lnTo>
                    <a:lnTo>
                      <a:pt x="3664" y="904"/>
                    </a:lnTo>
                    <a:lnTo>
                      <a:pt x="3667" y="908"/>
                    </a:lnTo>
                    <a:lnTo>
                      <a:pt x="3605" y="957"/>
                    </a:lnTo>
                    <a:lnTo>
                      <a:pt x="3542" y="1004"/>
                    </a:lnTo>
                    <a:lnTo>
                      <a:pt x="3513" y="1026"/>
                    </a:lnTo>
                    <a:lnTo>
                      <a:pt x="3504" y="1034"/>
                    </a:lnTo>
                    <a:lnTo>
                      <a:pt x="3493" y="1044"/>
                    </a:lnTo>
                    <a:lnTo>
                      <a:pt x="3471" y="1061"/>
                    </a:lnTo>
                    <a:lnTo>
                      <a:pt x="3466" y="1063"/>
                    </a:lnTo>
                    <a:lnTo>
                      <a:pt x="3442" y="1079"/>
                    </a:lnTo>
                    <a:lnTo>
                      <a:pt x="3425" y="1090"/>
                    </a:lnTo>
                    <a:lnTo>
                      <a:pt x="3393" y="1110"/>
                    </a:lnTo>
                    <a:lnTo>
                      <a:pt x="3357" y="1134"/>
                    </a:lnTo>
                    <a:lnTo>
                      <a:pt x="3314" y="1161"/>
                    </a:lnTo>
                    <a:lnTo>
                      <a:pt x="3266" y="1188"/>
                    </a:lnTo>
                    <a:lnTo>
                      <a:pt x="3214" y="1216"/>
                    </a:lnTo>
                    <a:lnTo>
                      <a:pt x="3157" y="1243"/>
                    </a:lnTo>
                    <a:lnTo>
                      <a:pt x="3111" y="1262"/>
                    </a:lnTo>
                    <a:lnTo>
                      <a:pt x="3064" y="1280"/>
                    </a:lnTo>
                    <a:lnTo>
                      <a:pt x="3013" y="1294"/>
                    </a:lnTo>
                    <a:lnTo>
                      <a:pt x="2958" y="1305"/>
                    </a:lnTo>
                    <a:lnTo>
                      <a:pt x="2951" y="1305"/>
                    </a:lnTo>
                    <a:lnTo>
                      <a:pt x="2926" y="1312"/>
                    </a:lnTo>
                    <a:lnTo>
                      <a:pt x="2899" y="1316"/>
                    </a:lnTo>
                    <a:lnTo>
                      <a:pt x="2871" y="1319"/>
                    </a:lnTo>
                    <a:lnTo>
                      <a:pt x="2861" y="1319"/>
                    </a:lnTo>
                    <a:lnTo>
                      <a:pt x="2856" y="1321"/>
                    </a:lnTo>
                    <a:lnTo>
                      <a:pt x="2833" y="1321"/>
                    </a:lnTo>
                    <a:lnTo>
                      <a:pt x="2821" y="1323"/>
                    </a:lnTo>
                    <a:lnTo>
                      <a:pt x="2804" y="1323"/>
                    </a:lnTo>
                    <a:lnTo>
                      <a:pt x="2798" y="1321"/>
                    </a:lnTo>
                    <a:lnTo>
                      <a:pt x="2779" y="1321"/>
                    </a:lnTo>
                    <a:lnTo>
                      <a:pt x="2772" y="1319"/>
                    </a:lnTo>
                    <a:lnTo>
                      <a:pt x="2747" y="1318"/>
                    </a:lnTo>
                    <a:lnTo>
                      <a:pt x="2717" y="1312"/>
                    </a:lnTo>
                    <a:lnTo>
                      <a:pt x="2680" y="1302"/>
                    </a:lnTo>
                    <a:lnTo>
                      <a:pt x="2642" y="1286"/>
                    </a:lnTo>
                    <a:lnTo>
                      <a:pt x="2601" y="1264"/>
                    </a:lnTo>
                    <a:lnTo>
                      <a:pt x="2581" y="1250"/>
                    </a:lnTo>
                    <a:lnTo>
                      <a:pt x="2560" y="1234"/>
                    </a:lnTo>
                    <a:lnTo>
                      <a:pt x="2522" y="1196"/>
                    </a:lnTo>
                    <a:lnTo>
                      <a:pt x="2517" y="1190"/>
                    </a:lnTo>
                    <a:lnTo>
                      <a:pt x="2511" y="1182"/>
                    </a:lnTo>
                    <a:lnTo>
                      <a:pt x="2508" y="1177"/>
                    </a:lnTo>
                    <a:lnTo>
                      <a:pt x="2519" y="1190"/>
                    </a:lnTo>
                    <a:lnTo>
                      <a:pt x="2535" y="1207"/>
                    </a:lnTo>
                    <a:lnTo>
                      <a:pt x="2551" y="1223"/>
                    </a:lnTo>
                    <a:lnTo>
                      <a:pt x="2570" y="1239"/>
                    </a:lnTo>
                    <a:lnTo>
                      <a:pt x="2587" y="1251"/>
                    </a:lnTo>
                    <a:lnTo>
                      <a:pt x="2606" y="1264"/>
                    </a:lnTo>
                    <a:lnTo>
                      <a:pt x="2614" y="1269"/>
                    </a:lnTo>
                    <a:lnTo>
                      <a:pt x="2642" y="1283"/>
                    </a:lnTo>
                    <a:lnTo>
                      <a:pt x="2647" y="1285"/>
                    </a:lnTo>
                    <a:lnTo>
                      <a:pt x="2654" y="1288"/>
                    </a:lnTo>
                    <a:lnTo>
                      <a:pt x="2660" y="1289"/>
                    </a:lnTo>
                    <a:lnTo>
                      <a:pt x="2665" y="1291"/>
                    </a:lnTo>
                    <a:lnTo>
                      <a:pt x="2671" y="1294"/>
                    </a:lnTo>
                    <a:lnTo>
                      <a:pt x="2677" y="1296"/>
                    </a:lnTo>
                    <a:lnTo>
                      <a:pt x="2661" y="1289"/>
                    </a:lnTo>
                    <a:lnTo>
                      <a:pt x="2655" y="1288"/>
                    </a:lnTo>
                    <a:lnTo>
                      <a:pt x="2650" y="1285"/>
                    </a:lnTo>
                    <a:lnTo>
                      <a:pt x="2644" y="1283"/>
                    </a:lnTo>
                    <a:lnTo>
                      <a:pt x="2625" y="1273"/>
                    </a:lnTo>
                    <a:lnTo>
                      <a:pt x="2608" y="1262"/>
                    </a:lnTo>
                    <a:lnTo>
                      <a:pt x="2589" y="1250"/>
                    </a:lnTo>
                    <a:lnTo>
                      <a:pt x="2571" y="1237"/>
                    </a:lnTo>
                    <a:lnTo>
                      <a:pt x="2552" y="1221"/>
                    </a:lnTo>
                    <a:lnTo>
                      <a:pt x="2521" y="1186"/>
                    </a:lnTo>
                    <a:lnTo>
                      <a:pt x="2506" y="1169"/>
                    </a:lnTo>
                    <a:lnTo>
                      <a:pt x="2495" y="1150"/>
                    </a:lnTo>
                    <a:lnTo>
                      <a:pt x="2484" y="1133"/>
                    </a:lnTo>
                    <a:lnTo>
                      <a:pt x="2476" y="1114"/>
                    </a:lnTo>
                    <a:lnTo>
                      <a:pt x="2473" y="1107"/>
                    </a:lnTo>
                    <a:lnTo>
                      <a:pt x="2470" y="1102"/>
                    </a:lnTo>
                    <a:lnTo>
                      <a:pt x="2468" y="1096"/>
                    </a:lnTo>
                    <a:lnTo>
                      <a:pt x="2465" y="1087"/>
                    </a:lnTo>
                    <a:lnTo>
                      <a:pt x="2464" y="1083"/>
                    </a:lnTo>
                    <a:lnTo>
                      <a:pt x="2462" y="1077"/>
                    </a:lnTo>
                    <a:lnTo>
                      <a:pt x="2462" y="1075"/>
                    </a:lnTo>
                    <a:lnTo>
                      <a:pt x="2460" y="1074"/>
                    </a:lnTo>
                    <a:lnTo>
                      <a:pt x="2460" y="1072"/>
                    </a:lnTo>
                    <a:lnTo>
                      <a:pt x="2462" y="1071"/>
                    </a:lnTo>
                    <a:lnTo>
                      <a:pt x="2462" y="1068"/>
                    </a:lnTo>
                    <a:lnTo>
                      <a:pt x="2464" y="1061"/>
                    </a:lnTo>
                    <a:lnTo>
                      <a:pt x="2464" y="1049"/>
                    </a:lnTo>
                    <a:lnTo>
                      <a:pt x="2481" y="1023"/>
                    </a:lnTo>
                    <a:lnTo>
                      <a:pt x="2500" y="993"/>
                    </a:lnTo>
                    <a:lnTo>
                      <a:pt x="2511" y="976"/>
                    </a:lnTo>
                    <a:lnTo>
                      <a:pt x="2519" y="957"/>
                    </a:lnTo>
                    <a:lnTo>
                      <a:pt x="2522" y="950"/>
                    </a:lnTo>
                    <a:lnTo>
                      <a:pt x="2524" y="946"/>
                    </a:lnTo>
                    <a:lnTo>
                      <a:pt x="2524" y="939"/>
                    </a:lnTo>
                    <a:lnTo>
                      <a:pt x="2521" y="938"/>
                    </a:lnTo>
                    <a:lnTo>
                      <a:pt x="2519" y="938"/>
                    </a:lnTo>
                    <a:lnTo>
                      <a:pt x="2516" y="936"/>
                    </a:lnTo>
                    <a:lnTo>
                      <a:pt x="2513" y="936"/>
                    </a:lnTo>
                    <a:lnTo>
                      <a:pt x="2509" y="934"/>
                    </a:lnTo>
                    <a:lnTo>
                      <a:pt x="2498" y="934"/>
                    </a:lnTo>
                    <a:lnTo>
                      <a:pt x="2490" y="936"/>
                    </a:lnTo>
                    <a:lnTo>
                      <a:pt x="2481" y="939"/>
                    </a:lnTo>
                    <a:lnTo>
                      <a:pt x="2479" y="939"/>
                    </a:lnTo>
                    <a:lnTo>
                      <a:pt x="2470" y="942"/>
                    </a:lnTo>
                    <a:lnTo>
                      <a:pt x="2470" y="938"/>
                    </a:lnTo>
                    <a:lnTo>
                      <a:pt x="2465" y="933"/>
                    </a:lnTo>
                    <a:lnTo>
                      <a:pt x="2462" y="933"/>
                    </a:lnTo>
                    <a:lnTo>
                      <a:pt x="2457" y="936"/>
                    </a:lnTo>
                    <a:lnTo>
                      <a:pt x="2451" y="938"/>
                    </a:lnTo>
                    <a:lnTo>
                      <a:pt x="2451" y="936"/>
                    </a:lnTo>
                    <a:lnTo>
                      <a:pt x="2454" y="933"/>
                    </a:lnTo>
                    <a:lnTo>
                      <a:pt x="2441" y="938"/>
                    </a:lnTo>
                    <a:lnTo>
                      <a:pt x="2427" y="946"/>
                    </a:lnTo>
                    <a:lnTo>
                      <a:pt x="2413" y="955"/>
                    </a:lnTo>
                    <a:lnTo>
                      <a:pt x="2400" y="966"/>
                    </a:lnTo>
                    <a:lnTo>
                      <a:pt x="2388" y="979"/>
                    </a:lnTo>
                    <a:lnTo>
                      <a:pt x="2359" y="995"/>
                    </a:lnTo>
                    <a:lnTo>
                      <a:pt x="2356" y="995"/>
                    </a:lnTo>
                    <a:lnTo>
                      <a:pt x="2354" y="996"/>
                    </a:lnTo>
                    <a:lnTo>
                      <a:pt x="2351" y="998"/>
                    </a:lnTo>
                    <a:lnTo>
                      <a:pt x="2350" y="999"/>
                    </a:lnTo>
                    <a:lnTo>
                      <a:pt x="2348" y="999"/>
                    </a:lnTo>
                    <a:lnTo>
                      <a:pt x="2346" y="1001"/>
                    </a:lnTo>
                    <a:lnTo>
                      <a:pt x="2345" y="1001"/>
                    </a:lnTo>
                    <a:lnTo>
                      <a:pt x="2343" y="1003"/>
                    </a:lnTo>
                    <a:lnTo>
                      <a:pt x="2315" y="1023"/>
                    </a:lnTo>
                    <a:lnTo>
                      <a:pt x="2297" y="1036"/>
                    </a:lnTo>
                    <a:lnTo>
                      <a:pt x="2289" y="1042"/>
                    </a:lnTo>
                    <a:lnTo>
                      <a:pt x="2283" y="1045"/>
                    </a:lnTo>
                    <a:lnTo>
                      <a:pt x="2267" y="1056"/>
                    </a:lnTo>
                    <a:lnTo>
                      <a:pt x="2250" y="1072"/>
                    </a:lnTo>
                    <a:lnTo>
                      <a:pt x="2218" y="1099"/>
                    </a:lnTo>
                    <a:lnTo>
                      <a:pt x="2213" y="1102"/>
                    </a:lnTo>
                    <a:lnTo>
                      <a:pt x="2209" y="1107"/>
                    </a:lnTo>
                    <a:lnTo>
                      <a:pt x="2171" y="1139"/>
                    </a:lnTo>
                    <a:lnTo>
                      <a:pt x="2126" y="1175"/>
                    </a:lnTo>
                    <a:lnTo>
                      <a:pt x="2080" y="1212"/>
                    </a:lnTo>
                    <a:lnTo>
                      <a:pt x="2079" y="1212"/>
                    </a:lnTo>
                    <a:lnTo>
                      <a:pt x="2072" y="1228"/>
                    </a:lnTo>
                    <a:lnTo>
                      <a:pt x="2066" y="1242"/>
                    </a:lnTo>
                    <a:lnTo>
                      <a:pt x="2060" y="1239"/>
                    </a:lnTo>
                    <a:lnTo>
                      <a:pt x="2057" y="1235"/>
                    </a:lnTo>
                    <a:lnTo>
                      <a:pt x="2052" y="1232"/>
                    </a:lnTo>
                    <a:lnTo>
                      <a:pt x="2039" y="1242"/>
                    </a:lnTo>
                    <a:lnTo>
                      <a:pt x="2026" y="1250"/>
                    </a:lnTo>
                    <a:lnTo>
                      <a:pt x="1996" y="1270"/>
                    </a:lnTo>
                    <a:lnTo>
                      <a:pt x="1962" y="1291"/>
                    </a:lnTo>
                    <a:lnTo>
                      <a:pt x="1935" y="1302"/>
                    </a:lnTo>
                    <a:lnTo>
                      <a:pt x="1903" y="1313"/>
                    </a:lnTo>
                    <a:lnTo>
                      <a:pt x="1867" y="1323"/>
                    </a:lnTo>
                    <a:lnTo>
                      <a:pt x="1851" y="1326"/>
                    </a:lnTo>
                    <a:lnTo>
                      <a:pt x="1833" y="1327"/>
                    </a:lnTo>
                    <a:lnTo>
                      <a:pt x="1816" y="1327"/>
                    </a:lnTo>
                    <a:lnTo>
                      <a:pt x="1810" y="1329"/>
                    </a:lnTo>
                    <a:lnTo>
                      <a:pt x="1791" y="1329"/>
                    </a:lnTo>
                    <a:lnTo>
                      <a:pt x="1786" y="1327"/>
                    </a:lnTo>
                    <a:lnTo>
                      <a:pt x="1775" y="1327"/>
                    </a:lnTo>
                    <a:lnTo>
                      <a:pt x="1768" y="1326"/>
                    </a:lnTo>
                    <a:lnTo>
                      <a:pt x="1760" y="1326"/>
                    </a:lnTo>
                    <a:lnTo>
                      <a:pt x="1753" y="1324"/>
                    </a:lnTo>
                    <a:lnTo>
                      <a:pt x="1749" y="1324"/>
                    </a:lnTo>
                    <a:lnTo>
                      <a:pt x="1746" y="1323"/>
                    </a:lnTo>
                    <a:lnTo>
                      <a:pt x="1741" y="1323"/>
                    </a:lnTo>
                    <a:lnTo>
                      <a:pt x="1738" y="1321"/>
                    </a:lnTo>
                    <a:lnTo>
                      <a:pt x="1734" y="1319"/>
                    </a:lnTo>
                    <a:lnTo>
                      <a:pt x="1730" y="1319"/>
                    </a:lnTo>
                    <a:lnTo>
                      <a:pt x="1718" y="1316"/>
                    </a:lnTo>
                    <a:lnTo>
                      <a:pt x="1707" y="1313"/>
                    </a:lnTo>
                    <a:lnTo>
                      <a:pt x="1661" y="1166"/>
                    </a:lnTo>
                    <a:lnTo>
                      <a:pt x="1639" y="1159"/>
                    </a:lnTo>
                    <a:lnTo>
                      <a:pt x="1651" y="1137"/>
                    </a:lnTo>
                    <a:lnTo>
                      <a:pt x="1615" y="1026"/>
                    </a:lnTo>
                    <a:lnTo>
                      <a:pt x="1602" y="1020"/>
                    </a:lnTo>
                    <a:lnTo>
                      <a:pt x="1594" y="1018"/>
                    </a:lnTo>
                    <a:lnTo>
                      <a:pt x="1593" y="1017"/>
                    </a:lnTo>
                    <a:lnTo>
                      <a:pt x="1591" y="1017"/>
                    </a:lnTo>
                    <a:lnTo>
                      <a:pt x="1589" y="1015"/>
                    </a:lnTo>
                    <a:lnTo>
                      <a:pt x="1581" y="1014"/>
                    </a:lnTo>
                    <a:lnTo>
                      <a:pt x="1580" y="1012"/>
                    </a:lnTo>
                    <a:lnTo>
                      <a:pt x="1581" y="1011"/>
                    </a:lnTo>
                    <a:lnTo>
                      <a:pt x="1581" y="1009"/>
                    </a:lnTo>
                    <a:lnTo>
                      <a:pt x="1580" y="1009"/>
                    </a:lnTo>
                    <a:lnTo>
                      <a:pt x="1580" y="1011"/>
                    </a:lnTo>
                    <a:lnTo>
                      <a:pt x="1578" y="1011"/>
                    </a:lnTo>
                    <a:lnTo>
                      <a:pt x="1580" y="1004"/>
                    </a:lnTo>
                    <a:lnTo>
                      <a:pt x="1580" y="938"/>
                    </a:lnTo>
                    <a:lnTo>
                      <a:pt x="1578" y="930"/>
                    </a:lnTo>
                    <a:lnTo>
                      <a:pt x="1578" y="925"/>
                    </a:lnTo>
                    <a:lnTo>
                      <a:pt x="1575" y="900"/>
                    </a:lnTo>
                    <a:lnTo>
                      <a:pt x="1575" y="874"/>
                    </a:lnTo>
                    <a:lnTo>
                      <a:pt x="1574" y="843"/>
                    </a:lnTo>
                    <a:lnTo>
                      <a:pt x="1572" y="813"/>
                    </a:lnTo>
                    <a:lnTo>
                      <a:pt x="1566" y="784"/>
                    </a:lnTo>
                    <a:lnTo>
                      <a:pt x="1577" y="794"/>
                    </a:lnTo>
                    <a:lnTo>
                      <a:pt x="1585" y="808"/>
                    </a:lnTo>
                    <a:lnTo>
                      <a:pt x="1589" y="825"/>
                    </a:lnTo>
                    <a:lnTo>
                      <a:pt x="1593" y="846"/>
                    </a:lnTo>
                    <a:lnTo>
                      <a:pt x="1597" y="814"/>
                    </a:lnTo>
                    <a:lnTo>
                      <a:pt x="1597" y="784"/>
                    </a:lnTo>
                    <a:lnTo>
                      <a:pt x="1596" y="770"/>
                    </a:lnTo>
                    <a:lnTo>
                      <a:pt x="1593" y="757"/>
                    </a:lnTo>
                    <a:lnTo>
                      <a:pt x="1591" y="755"/>
                    </a:lnTo>
                    <a:lnTo>
                      <a:pt x="1591" y="752"/>
                    </a:lnTo>
                    <a:lnTo>
                      <a:pt x="1589" y="751"/>
                    </a:lnTo>
                    <a:lnTo>
                      <a:pt x="1588" y="748"/>
                    </a:lnTo>
                    <a:lnTo>
                      <a:pt x="1588" y="746"/>
                    </a:lnTo>
                    <a:lnTo>
                      <a:pt x="1586" y="748"/>
                    </a:lnTo>
                    <a:lnTo>
                      <a:pt x="1581" y="749"/>
                    </a:lnTo>
                    <a:lnTo>
                      <a:pt x="1575" y="752"/>
                    </a:lnTo>
                    <a:lnTo>
                      <a:pt x="1570" y="755"/>
                    </a:lnTo>
                    <a:lnTo>
                      <a:pt x="1532" y="779"/>
                    </a:lnTo>
                    <a:lnTo>
                      <a:pt x="1498" y="805"/>
                    </a:lnTo>
                    <a:lnTo>
                      <a:pt x="1450" y="827"/>
                    </a:lnTo>
                    <a:lnTo>
                      <a:pt x="1410" y="844"/>
                    </a:lnTo>
                    <a:lnTo>
                      <a:pt x="1372" y="863"/>
                    </a:lnTo>
                    <a:lnTo>
                      <a:pt x="1308" y="896"/>
                    </a:lnTo>
                    <a:lnTo>
                      <a:pt x="1244" y="931"/>
                    </a:lnTo>
                    <a:lnTo>
                      <a:pt x="1216" y="949"/>
                    </a:lnTo>
                    <a:lnTo>
                      <a:pt x="1189" y="965"/>
                    </a:lnTo>
                    <a:lnTo>
                      <a:pt x="1175" y="973"/>
                    </a:lnTo>
                    <a:lnTo>
                      <a:pt x="1171" y="974"/>
                    </a:lnTo>
                    <a:lnTo>
                      <a:pt x="1170" y="976"/>
                    </a:lnTo>
                    <a:lnTo>
                      <a:pt x="1163" y="979"/>
                    </a:lnTo>
                    <a:lnTo>
                      <a:pt x="1141" y="992"/>
                    </a:lnTo>
                    <a:lnTo>
                      <a:pt x="1125" y="998"/>
                    </a:lnTo>
                    <a:lnTo>
                      <a:pt x="1119" y="1003"/>
                    </a:lnTo>
                    <a:lnTo>
                      <a:pt x="996" y="1060"/>
                    </a:lnTo>
                    <a:lnTo>
                      <a:pt x="913" y="1096"/>
                    </a:lnTo>
                    <a:lnTo>
                      <a:pt x="745" y="1166"/>
                    </a:lnTo>
                    <a:lnTo>
                      <a:pt x="573" y="1232"/>
                    </a:lnTo>
                    <a:lnTo>
                      <a:pt x="395" y="1299"/>
                    </a:lnTo>
                    <a:lnTo>
                      <a:pt x="373" y="1308"/>
                    </a:lnTo>
                    <a:lnTo>
                      <a:pt x="353" y="1316"/>
                    </a:lnTo>
                    <a:lnTo>
                      <a:pt x="332" y="1321"/>
                    </a:lnTo>
                    <a:lnTo>
                      <a:pt x="313" y="1324"/>
                    </a:lnTo>
                    <a:lnTo>
                      <a:pt x="300" y="1326"/>
                    </a:lnTo>
                    <a:lnTo>
                      <a:pt x="289" y="1326"/>
                    </a:lnTo>
                    <a:lnTo>
                      <a:pt x="266" y="1324"/>
                    </a:lnTo>
                    <a:lnTo>
                      <a:pt x="242" y="1319"/>
                    </a:lnTo>
                    <a:lnTo>
                      <a:pt x="210" y="1307"/>
                    </a:lnTo>
                    <a:lnTo>
                      <a:pt x="178" y="1289"/>
                    </a:lnTo>
                    <a:lnTo>
                      <a:pt x="150" y="1266"/>
                    </a:lnTo>
                    <a:lnTo>
                      <a:pt x="123" y="1237"/>
                    </a:lnTo>
                    <a:lnTo>
                      <a:pt x="101" y="1209"/>
                    </a:lnTo>
                    <a:lnTo>
                      <a:pt x="80" y="1175"/>
                    </a:lnTo>
                    <a:lnTo>
                      <a:pt x="61" y="1139"/>
                    </a:lnTo>
                    <a:lnTo>
                      <a:pt x="49" y="1102"/>
                    </a:lnTo>
                    <a:lnTo>
                      <a:pt x="44" y="1088"/>
                    </a:lnTo>
                    <a:lnTo>
                      <a:pt x="41" y="1072"/>
                    </a:lnTo>
                    <a:lnTo>
                      <a:pt x="7" y="1018"/>
                    </a:lnTo>
                    <a:lnTo>
                      <a:pt x="0" y="1004"/>
                    </a:lnTo>
                    <a:lnTo>
                      <a:pt x="49" y="955"/>
                    </a:lnTo>
                    <a:lnTo>
                      <a:pt x="60" y="946"/>
                    </a:lnTo>
                    <a:lnTo>
                      <a:pt x="76" y="930"/>
                    </a:lnTo>
                    <a:lnTo>
                      <a:pt x="88" y="914"/>
                    </a:lnTo>
                    <a:lnTo>
                      <a:pt x="107" y="895"/>
                    </a:lnTo>
                    <a:lnTo>
                      <a:pt x="133" y="873"/>
                    </a:lnTo>
                    <a:lnTo>
                      <a:pt x="161" y="851"/>
                    </a:lnTo>
                    <a:lnTo>
                      <a:pt x="194" y="827"/>
                    </a:lnTo>
                    <a:lnTo>
                      <a:pt x="229" y="805"/>
                    </a:lnTo>
                    <a:lnTo>
                      <a:pt x="262" y="782"/>
                    </a:lnTo>
                    <a:lnTo>
                      <a:pt x="296" y="763"/>
                    </a:lnTo>
                    <a:lnTo>
                      <a:pt x="326" y="744"/>
                    </a:lnTo>
                    <a:lnTo>
                      <a:pt x="353" y="729"/>
                    </a:lnTo>
                    <a:lnTo>
                      <a:pt x="391" y="710"/>
                    </a:lnTo>
                    <a:lnTo>
                      <a:pt x="699" y="564"/>
                    </a:lnTo>
                    <a:lnTo>
                      <a:pt x="736" y="545"/>
                    </a:lnTo>
                    <a:lnTo>
                      <a:pt x="809" y="510"/>
                    </a:lnTo>
                    <a:lnTo>
                      <a:pt x="859" y="485"/>
                    </a:lnTo>
                    <a:lnTo>
                      <a:pt x="874" y="477"/>
                    </a:lnTo>
                    <a:lnTo>
                      <a:pt x="888" y="470"/>
                    </a:lnTo>
                    <a:lnTo>
                      <a:pt x="889" y="469"/>
                    </a:lnTo>
                    <a:lnTo>
                      <a:pt x="893" y="467"/>
                    </a:lnTo>
                    <a:lnTo>
                      <a:pt x="894" y="466"/>
                    </a:lnTo>
                    <a:lnTo>
                      <a:pt x="894" y="467"/>
                    </a:lnTo>
                    <a:lnTo>
                      <a:pt x="897" y="470"/>
                    </a:lnTo>
                    <a:lnTo>
                      <a:pt x="894" y="464"/>
                    </a:lnTo>
                    <a:lnTo>
                      <a:pt x="896" y="466"/>
                    </a:lnTo>
                    <a:lnTo>
                      <a:pt x="897" y="464"/>
                    </a:lnTo>
                    <a:lnTo>
                      <a:pt x="901" y="462"/>
                    </a:lnTo>
                    <a:lnTo>
                      <a:pt x="905" y="459"/>
                    </a:lnTo>
                    <a:lnTo>
                      <a:pt x="929" y="445"/>
                    </a:lnTo>
                    <a:lnTo>
                      <a:pt x="951" y="431"/>
                    </a:lnTo>
                    <a:lnTo>
                      <a:pt x="973" y="418"/>
                    </a:lnTo>
                    <a:lnTo>
                      <a:pt x="1062" y="371"/>
                    </a:lnTo>
                    <a:lnTo>
                      <a:pt x="1151" y="328"/>
                    </a:lnTo>
                    <a:lnTo>
                      <a:pt x="1201" y="306"/>
                    </a:lnTo>
                    <a:lnTo>
                      <a:pt x="1277" y="274"/>
                    </a:lnTo>
                    <a:lnTo>
                      <a:pt x="1315" y="260"/>
                    </a:lnTo>
                    <a:lnTo>
                      <a:pt x="1353" y="244"/>
                    </a:lnTo>
                    <a:lnTo>
                      <a:pt x="1429" y="215"/>
                    </a:lnTo>
                    <a:lnTo>
                      <a:pt x="20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auto">
              <a:xfrm>
                <a:off x="4133851" y="2332038"/>
                <a:ext cx="366713" cy="142875"/>
              </a:xfrm>
              <a:custGeom>
                <a:avLst/>
                <a:gdLst/>
                <a:ahLst/>
                <a:cxnLst>
                  <a:cxn ang="0">
                    <a:pos x="231" y="0"/>
                  </a:cxn>
                  <a:cxn ang="0">
                    <a:pos x="221" y="19"/>
                  </a:cxn>
                  <a:cxn ang="0">
                    <a:pos x="218" y="28"/>
                  </a:cxn>
                  <a:cxn ang="0">
                    <a:pos x="213" y="38"/>
                  </a:cxn>
                  <a:cxn ang="0">
                    <a:pos x="204" y="54"/>
                  </a:cxn>
                  <a:cxn ang="0">
                    <a:pos x="201" y="58"/>
                  </a:cxn>
                  <a:cxn ang="0">
                    <a:pos x="199" y="61"/>
                  </a:cxn>
                  <a:cxn ang="0">
                    <a:pos x="196" y="65"/>
                  </a:cxn>
                  <a:cxn ang="0">
                    <a:pos x="194" y="68"/>
                  </a:cxn>
                  <a:cxn ang="0">
                    <a:pos x="190" y="73"/>
                  </a:cxn>
                  <a:cxn ang="0">
                    <a:pos x="183" y="77"/>
                  </a:cxn>
                  <a:cxn ang="0">
                    <a:pos x="182" y="77"/>
                  </a:cxn>
                  <a:cxn ang="0">
                    <a:pos x="182" y="79"/>
                  </a:cxn>
                  <a:cxn ang="0">
                    <a:pos x="179" y="80"/>
                  </a:cxn>
                  <a:cxn ang="0">
                    <a:pos x="175" y="80"/>
                  </a:cxn>
                  <a:cxn ang="0">
                    <a:pos x="174" y="82"/>
                  </a:cxn>
                  <a:cxn ang="0">
                    <a:pos x="172" y="82"/>
                  </a:cxn>
                  <a:cxn ang="0">
                    <a:pos x="158" y="87"/>
                  </a:cxn>
                  <a:cxn ang="0">
                    <a:pos x="150" y="87"/>
                  </a:cxn>
                  <a:cxn ang="0">
                    <a:pos x="144" y="88"/>
                  </a:cxn>
                  <a:cxn ang="0">
                    <a:pos x="136" y="90"/>
                  </a:cxn>
                  <a:cxn ang="0">
                    <a:pos x="114" y="90"/>
                  </a:cxn>
                  <a:cxn ang="0">
                    <a:pos x="98" y="87"/>
                  </a:cxn>
                  <a:cxn ang="0">
                    <a:pos x="76" y="82"/>
                  </a:cxn>
                  <a:cxn ang="0">
                    <a:pos x="52" y="77"/>
                  </a:cxn>
                  <a:cxn ang="0">
                    <a:pos x="27" y="69"/>
                  </a:cxn>
                  <a:cxn ang="0">
                    <a:pos x="0" y="63"/>
                  </a:cxn>
                  <a:cxn ang="0">
                    <a:pos x="69" y="36"/>
                  </a:cxn>
                  <a:cxn ang="0">
                    <a:pos x="107" y="23"/>
                  </a:cxn>
                  <a:cxn ang="0">
                    <a:pos x="114" y="22"/>
                  </a:cxn>
                  <a:cxn ang="0">
                    <a:pos x="122" y="20"/>
                  </a:cxn>
                  <a:cxn ang="0">
                    <a:pos x="128" y="17"/>
                  </a:cxn>
                  <a:cxn ang="0">
                    <a:pos x="148" y="12"/>
                  </a:cxn>
                  <a:cxn ang="0">
                    <a:pos x="160" y="9"/>
                  </a:cxn>
                  <a:cxn ang="0">
                    <a:pos x="177" y="9"/>
                  </a:cxn>
                  <a:cxn ang="0">
                    <a:pos x="183" y="8"/>
                  </a:cxn>
                  <a:cxn ang="0">
                    <a:pos x="190" y="8"/>
                  </a:cxn>
                  <a:cxn ang="0">
                    <a:pos x="209" y="4"/>
                  </a:cxn>
                  <a:cxn ang="0">
                    <a:pos x="220" y="1"/>
                  </a:cxn>
                  <a:cxn ang="0">
                    <a:pos x="231" y="0"/>
                  </a:cxn>
                </a:cxnLst>
                <a:rect l="0" t="0" r="r" b="b"/>
                <a:pathLst>
                  <a:path w="231" h="90">
                    <a:moveTo>
                      <a:pt x="231" y="0"/>
                    </a:moveTo>
                    <a:lnTo>
                      <a:pt x="221" y="19"/>
                    </a:lnTo>
                    <a:lnTo>
                      <a:pt x="218" y="28"/>
                    </a:lnTo>
                    <a:lnTo>
                      <a:pt x="213" y="38"/>
                    </a:lnTo>
                    <a:lnTo>
                      <a:pt x="204" y="54"/>
                    </a:lnTo>
                    <a:lnTo>
                      <a:pt x="201" y="58"/>
                    </a:lnTo>
                    <a:lnTo>
                      <a:pt x="199" y="61"/>
                    </a:lnTo>
                    <a:lnTo>
                      <a:pt x="196" y="65"/>
                    </a:lnTo>
                    <a:lnTo>
                      <a:pt x="194" y="68"/>
                    </a:lnTo>
                    <a:lnTo>
                      <a:pt x="190" y="73"/>
                    </a:lnTo>
                    <a:lnTo>
                      <a:pt x="183" y="77"/>
                    </a:lnTo>
                    <a:lnTo>
                      <a:pt x="182" y="77"/>
                    </a:lnTo>
                    <a:lnTo>
                      <a:pt x="182" y="79"/>
                    </a:lnTo>
                    <a:lnTo>
                      <a:pt x="179" y="80"/>
                    </a:lnTo>
                    <a:lnTo>
                      <a:pt x="175" y="80"/>
                    </a:lnTo>
                    <a:lnTo>
                      <a:pt x="174" y="82"/>
                    </a:lnTo>
                    <a:lnTo>
                      <a:pt x="172" y="82"/>
                    </a:lnTo>
                    <a:lnTo>
                      <a:pt x="158" y="87"/>
                    </a:lnTo>
                    <a:lnTo>
                      <a:pt x="150" y="87"/>
                    </a:lnTo>
                    <a:lnTo>
                      <a:pt x="144" y="88"/>
                    </a:lnTo>
                    <a:lnTo>
                      <a:pt x="136" y="90"/>
                    </a:lnTo>
                    <a:lnTo>
                      <a:pt x="114" y="90"/>
                    </a:lnTo>
                    <a:lnTo>
                      <a:pt x="98" y="87"/>
                    </a:lnTo>
                    <a:lnTo>
                      <a:pt x="76" y="82"/>
                    </a:lnTo>
                    <a:lnTo>
                      <a:pt x="52" y="77"/>
                    </a:lnTo>
                    <a:lnTo>
                      <a:pt x="27" y="69"/>
                    </a:lnTo>
                    <a:lnTo>
                      <a:pt x="0" y="63"/>
                    </a:lnTo>
                    <a:lnTo>
                      <a:pt x="69" y="36"/>
                    </a:lnTo>
                    <a:lnTo>
                      <a:pt x="107" y="23"/>
                    </a:lnTo>
                    <a:lnTo>
                      <a:pt x="114" y="22"/>
                    </a:lnTo>
                    <a:lnTo>
                      <a:pt x="122" y="20"/>
                    </a:lnTo>
                    <a:lnTo>
                      <a:pt x="128" y="17"/>
                    </a:lnTo>
                    <a:lnTo>
                      <a:pt x="148" y="12"/>
                    </a:lnTo>
                    <a:lnTo>
                      <a:pt x="160" y="9"/>
                    </a:lnTo>
                    <a:lnTo>
                      <a:pt x="177" y="9"/>
                    </a:lnTo>
                    <a:lnTo>
                      <a:pt x="183" y="8"/>
                    </a:lnTo>
                    <a:lnTo>
                      <a:pt x="190" y="8"/>
                    </a:lnTo>
                    <a:lnTo>
                      <a:pt x="209" y="4"/>
                    </a:lnTo>
                    <a:lnTo>
                      <a:pt x="22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auto">
              <a:xfrm>
                <a:off x="3844926" y="2527300"/>
                <a:ext cx="107950" cy="60325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53" y="16"/>
                  </a:cxn>
                  <a:cxn ang="0">
                    <a:pos x="36" y="27"/>
                  </a:cxn>
                  <a:cxn ang="0">
                    <a:pos x="19" y="35"/>
                  </a:cxn>
                  <a:cxn ang="0">
                    <a:pos x="0" y="38"/>
                  </a:cxn>
                  <a:cxn ang="0">
                    <a:pos x="33" y="19"/>
                  </a:cxn>
                  <a:cxn ang="0">
                    <a:pos x="68" y="0"/>
                  </a:cxn>
                </a:cxnLst>
                <a:rect l="0" t="0" r="r" b="b"/>
                <a:pathLst>
                  <a:path w="68" h="38">
                    <a:moveTo>
                      <a:pt x="68" y="0"/>
                    </a:moveTo>
                    <a:lnTo>
                      <a:pt x="53" y="16"/>
                    </a:lnTo>
                    <a:lnTo>
                      <a:pt x="36" y="27"/>
                    </a:lnTo>
                    <a:lnTo>
                      <a:pt x="19" y="35"/>
                    </a:lnTo>
                    <a:lnTo>
                      <a:pt x="0" y="38"/>
                    </a:lnTo>
                    <a:lnTo>
                      <a:pt x="33" y="19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14"/>
              <p:cNvSpPr>
                <a:spLocks/>
              </p:cNvSpPr>
              <p:nvPr/>
            </p:nvSpPr>
            <p:spPr bwMode="auto">
              <a:xfrm>
                <a:off x="5275263" y="2776538"/>
                <a:ext cx="112713" cy="184150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71" y="0"/>
                  </a:cxn>
                  <a:cxn ang="0">
                    <a:pos x="58" y="35"/>
                  </a:cxn>
                  <a:cxn ang="0">
                    <a:pos x="42" y="65"/>
                  </a:cxn>
                  <a:cxn ang="0">
                    <a:pos x="23" y="92"/>
                  </a:cxn>
                  <a:cxn ang="0">
                    <a:pos x="0" y="116"/>
                  </a:cxn>
                  <a:cxn ang="0">
                    <a:pos x="3" y="103"/>
                  </a:cxn>
                  <a:cxn ang="0">
                    <a:pos x="9" y="81"/>
                  </a:cxn>
                  <a:cxn ang="0">
                    <a:pos x="12" y="71"/>
                  </a:cxn>
                  <a:cxn ang="0">
                    <a:pos x="20" y="51"/>
                  </a:cxn>
                  <a:cxn ang="0">
                    <a:pos x="28" y="35"/>
                  </a:cxn>
                  <a:cxn ang="0">
                    <a:pos x="30" y="30"/>
                  </a:cxn>
                  <a:cxn ang="0">
                    <a:pos x="33" y="27"/>
                  </a:cxn>
                  <a:cxn ang="0">
                    <a:pos x="34" y="24"/>
                  </a:cxn>
                  <a:cxn ang="0">
                    <a:pos x="38" y="21"/>
                  </a:cxn>
                  <a:cxn ang="0">
                    <a:pos x="42" y="14"/>
                  </a:cxn>
                  <a:cxn ang="0">
                    <a:pos x="47" y="10"/>
                  </a:cxn>
                  <a:cxn ang="0">
                    <a:pos x="52" y="6"/>
                  </a:cxn>
                  <a:cxn ang="0">
                    <a:pos x="58" y="3"/>
                  </a:cxn>
                  <a:cxn ang="0">
                    <a:pos x="65" y="2"/>
                  </a:cxn>
                  <a:cxn ang="0">
                    <a:pos x="69" y="0"/>
                  </a:cxn>
                </a:cxnLst>
                <a:rect l="0" t="0" r="r" b="b"/>
                <a:pathLst>
                  <a:path w="71" h="116">
                    <a:moveTo>
                      <a:pt x="69" y="0"/>
                    </a:moveTo>
                    <a:lnTo>
                      <a:pt x="71" y="0"/>
                    </a:lnTo>
                    <a:lnTo>
                      <a:pt x="58" y="35"/>
                    </a:lnTo>
                    <a:lnTo>
                      <a:pt x="42" y="65"/>
                    </a:lnTo>
                    <a:lnTo>
                      <a:pt x="23" y="92"/>
                    </a:lnTo>
                    <a:lnTo>
                      <a:pt x="0" y="116"/>
                    </a:lnTo>
                    <a:lnTo>
                      <a:pt x="3" y="103"/>
                    </a:lnTo>
                    <a:lnTo>
                      <a:pt x="9" y="81"/>
                    </a:lnTo>
                    <a:lnTo>
                      <a:pt x="12" y="71"/>
                    </a:lnTo>
                    <a:lnTo>
                      <a:pt x="20" y="51"/>
                    </a:lnTo>
                    <a:lnTo>
                      <a:pt x="28" y="35"/>
                    </a:lnTo>
                    <a:lnTo>
                      <a:pt x="30" y="30"/>
                    </a:lnTo>
                    <a:lnTo>
                      <a:pt x="33" y="27"/>
                    </a:lnTo>
                    <a:lnTo>
                      <a:pt x="34" y="24"/>
                    </a:lnTo>
                    <a:lnTo>
                      <a:pt x="38" y="21"/>
                    </a:lnTo>
                    <a:lnTo>
                      <a:pt x="42" y="14"/>
                    </a:lnTo>
                    <a:lnTo>
                      <a:pt x="47" y="10"/>
                    </a:lnTo>
                    <a:lnTo>
                      <a:pt x="52" y="6"/>
                    </a:lnTo>
                    <a:lnTo>
                      <a:pt x="58" y="3"/>
                    </a:lnTo>
                    <a:lnTo>
                      <a:pt x="65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Freeform 15"/>
              <p:cNvSpPr>
                <a:spLocks noEditPoints="1"/>
              </p:cNvSpPr>
              <p:nvPr/>
            </p:nvSpPr>
            <p:spPr bwMode="auto">
              <a:xfrm>
                <a:off x="2606676" y="2155825"/>
                <a:ext cx="2740025" cy="1646238"/>
              </a:xfrm>
              <a:custGeom>
                <a:avLst/>
                <a:gdLst/>
                <a:ahLst/>
                <a:cxnLst>
                  <a:cxn ang="0">
                    <a:pos x="765" y="690"/>
                  </a:cxn>
                  <a:cxn ang="0">
                    <a:pos x="1107" y="570"/>
                  </a:cxn>
                  <a:cxn ang="0">
                    <a:pos x="1090" y="586"/>
                  </a:cxn>
                  <a:cxn ang="0">
                    <a:pos x="1109" y="586"/>
                  </a:cxn>
                  <a:cxn ang="0">
                    <a:pos x="1631" y="0"/>
                  </a:cxn>
                  <a:cxn ang="0">
                    <a:pos x="1657" y="96"/>
                  </a:cxn>
                  <a:cxn ang="0">
                    <a:pos x="1655" y="158"/>
                  </a:cxn>
                  <a:cxn ang="0">
                    <a:pos x="1609" y="33"/>
                  </a:cxn>
                  <a:cxn ang="0">
                    <a:pos x="1601" y="44"/>
                  </a:cxn>
                  <a:cxn ang="0">
                    <a:pos x="1617" y="111"/>
                  </a:cxn>
                  <a:cxn ang="0">
                    <a:pos x="1700" y="241"/>
                  </a:cxn>
                  <a:cxn ang="0">
                    <a:pos x="1725" y="351"/>
                  </a:cxn>
                  <a:cxn ang="0">
                    <a:pos x="1660" y="451"/>
                  </a:cxn>
                  <a:cxn ang="0">
                    <a:pos x="1603" y="554"/>
                  </a:cxn>
                  <a:cxn ang="0">
                    <a:pos x="1570" y="570"/>
                  </a:cxn>
                  <a:cxn ang="0">
                    <a:pos x="1438" y="605"/>
                  </a:cxn>
                  <a:cxn ang="0">
                    <a:pos x="1397" y="611"/>
                  </a:cxn>
                  <a:cxn ang="0">
                    <a:pos x="1377" y="618"/>
                  </a:cxn>
                  <a:cxn ang="0">
                    <a:pos x="1297" y="648"/>
                  </a:cxn>
                  <a:cxn ang="0">
                    <a:pos x="1253" y="646"/>
                  </a:cxn>
                  <a:cxn ang="0">
                    <a:pos x="1225" y="652"/>
                  </a:cxn>
                  <a:cxn ang="0">
                    <a:pos x="1158" y="668"/>
                  </a:cxn>
                  <a:cxn ang="0">
                    <a:pos x="1098" y="709"/>
                  </a:cxn>
                  <a:cxn ang="0">
                    <a:pos x="1011" y="752"/>
                  </a:cxn>
                  <a:cxn ang="0">
                    <a:pos x="911" y="822"/>
                  </a:cxn>
                  <a:cxn ang="0">
                    <a:pos x="772" y="906"/>
                  </a:cxn>
                  <a:cxn ang="0">
                    <a:pos x="756" y="885"/>
                  </a:cxn>
                  <a:cxn ang="0">
                    <a:pos x="589" y="977"/>
                  </a:cxn>
                  <a:cxn ang="0">
                    <a:pos x="431" y="1025"/>
                  </a:cxn>
                  <a:cxn ang="0">
                    <a:pos x="380" y="1033"/>
                  </a:cxn>
                  <a:cxn ang="0">
                    <a:pos x="342" y="1036"/>
                  </a:cxn>
                  <a:cxn ang="0">
                    <a:pos x="154" y="907"/>
                  </a:cxn>
                  <a:cxn ang="0">
                    <a:pos x="13" y="781"/>
                  </a:cxn>
                  <a:cxn ang="0">
                    <a:pos x="4" y="740"/>
                  </a:cxn>
                  <a:cxn ang="0">
                    <a:pos x="5" y="705"/>
                  </a:cxn>
                  <a:cxn ang="0">
                    <a:pos x="43" y="625"/>
                  </a:cxn>
                  <a:cxn ang="0">
                    <a:pos x="95" y="570"/>
                  </a:cxn>
                  <a:cxn ang="0">
                    <a:pos x="274" y="475"/>
                  </a:cxn>
                  <a:cxn ang="0">
                    <a:pos x="518" y="399"/>
                  </a:cxn>
                  <a:cxn ang="0">
                    <a:pos x="580" y="382"/>
                  </a:cxn>
                  <a:cxn ang="0">
                    <a:pos x="639" y="358"/>
                  </a:cxn>
                  <a:cxn ang="0">
                    <a:pos x="737" y="310"/>
                  </a:cxn>
                  <a:cxn ang="0">
                    <a:pos x="789" y="277"/>
                  </a:cxn>
                  <a:cxn ang="0">
                    <a:pos x="1015" y="201"/>
                  </a:cxn>
                  <a:cxn ang="0">
                    <a:pos x="1106" y="214"/>
                  </a:cxn>
                  <a:cxn ang="0">
                    <a:pos x="1152" y="199"/>
                  </a:cxn>
                  <a:cxn ang="0">
                    <a:pos x="1169" y="177"/>
                  </a:cxn>
                  <a:cxn ang="0">
                    <a:pos x="1329" y="88"/>
                  </a:cxn>
                  <a:cxn ang="0">
                    <a:pos x="1446" y="57"/>
                  </a:cxn>
                  <a:cxn ang="0">
                    <a:pos x="1427" y="81"/>
                  </a:cxn>
                  <a:cxn ang="0">
                    <a:pos x="1397" y="93"/>
                  </a:cxn>
                  <a:cxn ang="0">
                    <a:pos x="1354" y="104"/>
                  </a:cxn>
                  <a:cxn ang="0">
                    <a:pos x="1389" y="114"/>
                  </a:cxn>
                  <a:cxn ang="0">
                    <a:pos x="1489" y="85"/>
                  </a:cxn>
                  <a:cxn ang="0">
                    <a:pos x="1467" y="60"/>
                  </a:cxn>
                </a:cxnLst>
                <a:rect l="0" t="0" r="r" b="b"/>
                <a:pathLst>
                  <a:path w="1726" h="1037">
                    <a:moveTo>
                      <a:pt x="1148" y="671"/>
                    </a:moveTo>
                    <a:lnTo>
                      <a:pt x="1148" y="673"/>
                    </a:lnTo>
                    <a:lnTo>
                      <a:pt x="1147" y="673"/>
                    </a:lnTo>
                    <a:lnTo>
                      <a:pt x="1148" y="671"/>
                    </a:lnTo>
                    <a:close/>
                    <a:moveTo>
                      <a:pt x="822" y="657"/>
                    </a:moveTo>
                    <a:lnTo>
                      <a:pt x="765" y="690"/>
                    </a:lnTo>
                    <a:lnTo>
                      <a:pt x="795" y="675"/>
                    </a:lnTo>
                    <a:lnTo>
                      <a:pt x="822" y="657"/>
                    </a:lnTo>
                    <a:close/>
                    <a:moveTo>
                      <a:pt x="1110" y="564"/>
                    </a:moveTo>
                    <a:lnTo>
                      <a:pt x="1109" y="565"/>
                    </a:lnTo>
                    <a:lnTo>
                      <a:pt x="1109" y="567"/>
                    </a:lnTo>
                    <a:lnTo>
                      <a:pt x="1107" y="570"/>
                    </a:lnTo>
                    <a:lnTo>
                      <a:pt x="1103" y="575"/>
                    </a:lnTo>
                    <a:lnTo>
                      <a:pt x="1090" y="573"/>
                    </a:lnTo>
                    <a:lnTo>
                      <a:pt x="1077" y="567"/>
                    </a:lnTo>
                    <a:lnTo>
                      <a:pt x="1082" y="575"/>
                    </a:lnTo>
                    <a:lnTo>
                      <a:pt x="1087" y="581"/>
                    </a:lnTo>
                    <a:lnTo>
                      <a:pt x="1090" y="586"/>
                    </a:lnTo>
                    <a:lnTo>
                      <a:pt x="1095" y="592"/>
                    </a:lnTo>
                    <a:lnTo>
                      <a:pt x="1107" y="605"/>
                    </a:lnTo>
                    <a:lnTo>
                      <a:pt x="1109" y="605"/>
                    </a:lnTo>
                    <a:lnTo>
                      <a:pt x="1110" y="602"/>
                    </a:lnTo>
                    <a:lnTo>
                      <a:pt x="1110" y="595"/>
                    </a:lnTo>
                    <a:lnTo>
                      <a:pt x="1109" y="586"/>
                    </a:lnTo>
                    <a:lnTo>
                      <a:pt x="1109" y="576"/>
                    </a:lnTo>
                    <a:lnTo>
                      <a:pt x="1107" y="573"/>
                    </a:lnTo>
                    <a:lnTo>
                      <a:pt x="1107" y="570"/>
                    </a:lnTo>
                    <a:lnTo>
                      <a:pt x="1114" y="564"/>
                    </a:lnTo>
                    <a:lnTo>
                      <a:pt x="1110" y="564"/>
                    </a:lnTo>
                    <a:close/>
                    <a:moveTo>
                      <a:pt x="1631" y="0"/>
                    </a:moveTo>
                    <a:lnTo>
                      <a:pt x="1606" y="22"/>
                    </a:lnTo>
                    <a:lnTo>
                      <a:pt x="1609" y="25"/>
                    </a:lnTo>
                    <a:lnTo>
                      <a:pt x="1612" y="30"/>
                    </a:lnTo>
                    <a:lnTo>
                      <a:pt x="1624" y="44"/>
                    </a:lnTo>
                    <a:lnTo>
                      <a:pt x="1639" y="66"/>
                    </a:lnTo>
                    <a:lnTo>
                      <a:pt x="1657" y="96"/>
                    </a:lnTo>
                    <a:lnTo>
                      <a:pt x="1676" y="133"/>
                    </a:lnTo>
                    <a:lnTo>
                      <a:pt x="1696" y="177"/>
                    </a:lnTo>
                    <a:lnTo>
                      <a:pt x="1698" y="204"/>
                    </a:lnTo>
                    <a:lnTo>
                      <a:pt x="1696" y="226"/>
                    </a:lnTo>
                    <a:lnTo>
                      <a:pt x="1676" y="195"/>
                    </a:lnTo>
                    <a:lnTo>
                      <a:pt x="1655" y="158"/>
                    </a:lnTo>
                    <a:lnTo>
                      <a:pt x="1635" y="117"/>
                    </a:lnTo>
                    <a:lnTo>
                      <a:pt x="1617" y="74"/>
                    </a:lnTo>
                    <a:lnTo>
                      <a:pt x="1624" y="71"/>
                    </a:lnTo>
                    <a:lnTo>
                      <a:pt x="1633" y="68"/>
                    </a:lnTo>
                    <a:lnTo>
                      <a:pt x="1619" y="47"/>
                    </a:lnTo>
                    <a:lnTo>
                      <a:pt x="1609" y="33"/>
                    </a:lnTo>
                    <a:lnTo>
                      <a:pt x="1605" y="24"/>
                    </a:lnTo>
                    <a:lnTo>
                      <a:pt x="1598" y="28"/>
                    </a:lnTo>
                    <a:lnTo>
                      <a:pt x="1593" y="31"/>
                    </a:lnTo>
                    <a:lnTo>
                      <a:pt x="1592" y="33"/>
                    </a:lnTo>
                    <a:lnTo>
                      <a:pt x="1597" y="38"/>
                    </a:lnTo>
                    <a:lnTo>
                      <a:pt x="1601" y="44"/>
                    </a:lnTo>
                    <a:lnTo>
                      <a:pt x="1608" y="52"/>
                    </a:lnTo>
                    <a:lnTo>
                      <a:pt x="1616" y="62"/>
                    </a:lnTo>
                    <a:lnTo>
                      <a:pt x="1609" y="63"/>
                    </a:lnTo>
                    <a:lnTo>
                      <a:pt x="1603" y="66"/>
                    </a:lnTo>
                    <a:lnTo>
                      <a:pt x="1598" y="68"/>
                    </a:lnTo>
                    <a:lnTo>
                      <a:pt x="1617" y="111"/>
                    </a:lnTo>
                    <a:lnTo>
                      <a:pt x="1638" y="152"/>
                    </a:lnTo>
                    <a:lnTo>
                      <a:pt x="1660" y="188"/>
                    </a:lnTo>
                    <a:lnTo>
                      <a:pt x="1682" y="218"/>
                    </a:lnTo>
                    <a:lnTo>
                      <a:pt x="1685" y="223"/>
                    </a:lnTo>
                    <a:lnTo>
                      <a:pt x="1695" y="233"/>
                    </a:lnTo>
                    <a:lnTo>
                      <a:pt x="1700" y="241"/>
                    </a:lnTo>
                    <a:lnTo>
                      <a:pt x="1711" y="252"/>
                    </a:lnTo>
                    <a:lnTo>
                      <a:pt x="1719" y="283"/>
                    </a:lnTo>
                    <a:lnTo>
                      <a:pt x="1725" y="313"/>
                    </a:lnTo>
                    <a:lnTo>
                      <a:pt x="1725" y="326"/>
                    </a:lnTo>
                    <a:lnTo>
                      <a:pt x="1726" y="340"/>
                    </a:lnTo>
                    <a:lnTo>
                      <a:pt x="1725" y="351"/>
                    </a:lnTo>
                    <a:lnTo>
                      <a:pt x="1723" y="364"/>
                    </a:lnTo>
                    <a:lnTo>
                      <a:pt x="1711" y="408"/>
                    </a:lnTo>
                    <a:lnTo>
                      <a:pt x="1696" y="413"/>
                    </a:lnTo>
                    <a:lnTo>
                      <a:pt x="1684" y="423"/>
                    </a:lnTo>
                    <a:lnTo>
                      <a:pt x="1671" y="435"/>
                    </a:lnTo>
                    <a:lnTo>
                      <a:pt x="1660" y="451"/>
                    </a:lnTo>
                    <a:lnTo>
                      <a:pt x="1650" y="469"/>
                    </a:lnTo>
                    <a:lnTo>
                      <a:pt x="1643" y="489"/>
                    </a:lnTo>
                    <a:lnTo>
                      <a:pt x="1631" y="519"/>
                    </a:lnTo>
                    <a:lnTo>
                      <a:pt x="1641" y="534"/>
                    </a:lnTo>
                    <a:lnTo>
                      <a:pt x="1624" y="545"/>
                    </a:lnTo>
                    <a:lnTo>
                      <a:pt x="1603" y="554"/>
                    </a:lnTo>
                    <a:lnTo>
                      <a:pt x="1584" y="567"/>
                    </a:lnTo>
                    <a:lnTo>
                      <a:pt x="1584" y="565"/>
                    </a:lnTo>
                    <a:lnTo>
                      <a:pt x="1579" y="565"/>
                    </a:lnTo>
                    <a:lnTo>
                      <a:pt x="1578" y="567"/>
                    </a:lnTo>
                    <a:lnTo>
                      <a:pt x="1574" y="568"/>
                    </a:lnTo>
                    <a:lnTo>
                      <a:pt x="1570" y="570"/>
                    </a:lnTo>
                    <a:lnTo>
                      <a:pt x="1557" y="576"/>
                    </a:lnTo>
                    <a:lnTo>
                      <a:pt x="1540" y="584"/>
                    </a:lnTo>
                    <a:lnTo>
                      <a:pt x="1519" y="592"/>
                    </a:lnTo>
                    <a:lnTo>
                      <a:pt x="1495" y="600"/>
                    </a:lnTo>
                    <a:lnTo>
                      <a:pt x="1472" y="605"/>
                    </a:lnTo>
                    <a:lnTo>
                      <a:pt x="1438" y="605"/>
                    </a:lnTo>
                    <a:lnTo>
                      <a:pt x="1434" y="606"/>
                    </a:lnTo>
                    <a:lnTo>
                      <a:pt x="1415" y="611"/>
                    </a:lnTo>
                    <a:lnTo>
                      <a:pt x="1396" y="614"/>
                    </a:lnTo>
                    <a:lnTo>
                      <a:pt x="1405" y="608"/>
                    </a:lnTo>
                    <a:lnTo>
                      <a:pt x="1400" y="610"/>
                    </a:lnTo>
                    <a:lnTo>
                      <a:pt x="1397" y="611"/>
                    </a:lnTo>
                    <a:lnTo>
                      <a:pt x="1392" y="611"/>
                    </a:lnTo>
                    <a:lnTo>
                      <a:pt x="1389" y="613"/>
                    </a:lnTo>
                    <a:lnTo>
                      <a:pt x="1388" y="613"/>
                    </a:lnTo>
                    <a:lnTo>
                      <a:pt x="1381" y="616"/>
                    </a:lnTo>
                    <a:lnTo>
                      <a:pt x="1378" y="616"/>
                    </a:lnTo>
                    <a:lnTo>
                      <a:pt x="1377" y="618"/>
                    </a:lnTo>
                    <a:lnTo>
                      <a:pt x="1359" y="624"/>
                    </a:lnTo>
                    <a:lnTo>
                      <a:pt x="1343" y="632"/>
                    </a:lnTo>
                    <a:lnTo>
                      <a:pt x="1308" y="651"/>
                    </a:lnTo>
                    <a:lnTo>
                      <a:pt x="1304" y="651"/>
                    </a:lnTo>
                    <a:lnTo>
                      <a:pt x="1302" y="649"/>
                    </a:lnTo>
                    <a:lnTo>
                      <a:pt x="1297" y="648"/>
                    </a:lnTo>
                    <a:lnTo>
                      <a:pt x="1294" y="646"/>
                    </a:lnTo>
                    <a:lnTo>
                      <a:pt x="1286" y="646"/>
                    </a:lnTo>
                    <a:lnTo>
                      <a:pt x="1283" y="644"/>
                    </a:lnTo>
                    <a:lnTo>
                      <a:pt x="1263" y="644"/>
                    </a:lnTo>
                    <a:lnTo>
                      <a:pt x="1258" y="646"/>
                    </a:lnTo>
                    <a:lnTo>
                      <a:pt x="1253" y="646"/>
                    </a:lnTo>
                    <a:lnTo>
                      <a:pt x="1247" y="648"/>
                    </a:lnTo>
                    <a:lnTo>
                      <a:pt x="1242" y="648"/>
                    </a:lnTo>
                    <a:lnTo>
                      <a:pt x="1237" y="649"/>
                    </a:lnTo>
                    <a:lnTo>
                      <a:pt x="1232" y="649"/>
                    </a:lnTo>
                    <a:lnTo>
                      <a:pt x="1229" y="651"/>
                    </a:lnTo>
                    <a:lnTo>
                      <a:pt x="1225" y="652"/>
                    </a:lnTo>
                    <a:lnTo>
                      <a:pt x="1206" y="657"/>
                    </a:lnTo>
                    <a:lnTo>
                      <a:pt x="1188" y="665"/>
                    </a:lnTo>
                    <a:lnTo>
                      <a:pt x="1187" y="665"/>
                    </a:lnTo>
                    <a:lnTo>
                      <a:pt x="1177" y="670"/>
                    </a:lnTo>
                    <a:lnTo>
                      <a:pt x="1172" y="668"/>
                    </a:lnTo>
                    <a:lnTo>
                      <a:pt x="1158" y="668"/>
                    </a:lnTo>
                    <a:lnTo>
                      <a:pt x="1139" y="675"/>
                    </a:lnTo>
                    <a:lnTo>
                      <a:pt x="1134" y="678"/>
                    </a:lnTo>
                    <a:lnTo>
                      <a:pt x="1131" y="679"/>
                    </a:lnTo>
                    <a:lnTo>
                      <a:pt x="1126" y="683"/>
                    </a:lnTo>
                    <a:lnTo>
                      <a:pt x="1117" y="690"/>
                    </a:lnTo>
                    <a:lnTo>
                      <a:pt x="1098" y="709"/>
                    </a:lnTo>
                    <a:lnTo>
                      <a:pt x="1071" y="724"/>
                    </a:lnTo>
                    <a:lnTo>
                      <a:pt x="1063" y="728"/>
                    </a:lnTo>
                    <a:lnTo>
                      <a:pt x="1050" y="735"/>
                    </a:lnTo>
                    <a:lnTo>
                      <a:pt x="1012" y="751"/>
                    </a:lnTo>
                    <a:lnTo>
                      <a:pt x="1012" y="752"/>
                    </a:lnTo>
                    <a:lnTo>
                      <a:pt x="1011" y="752"/>
                    </a:lnTo>
                    <a:lnTo>
                      <a:pt x="989" y="763"/>
                    </a:lnTo>
                    <a:lnTo>
                      <a:pt x="968" y="778"/>
                    </a:lnTo>
                    <a:lnTo>
                      <a:pt x="949" y="795"/>
                    </a:lnTo>
                    <a:lnTo>
                      <a:pt x="928" y="809"/>
                    </a:lnTo>
                    <a:lnTo>
                      <a:pt x="908" y="822"/>
                    </a:lnTo>
                    <a:lnTo>
                      <a:pt x="911" y="822"/>
                    </a:lnTo>
                    <a:lnTo>
                      <a:pt x="914" y="820"/>
                    </a:lnTo>
                    <a:lnTo>
                      <a:pt x="892" y="836"/>
                    </a:lnTo>
                    <a:lnTo>
                      <a:pt x="879" y="844"/>
                    </a:lnTo>
                    <a:lnTo>
                      <a:pt x="868" y="852"/>
                    </a:lnTo>
                    <a:lnTo>
                      <a:pt x="819" y="881"/>
                    </a:lnTo>
                    <a:lnTo>
                      <a:pt x="772" y="906"/>
                    </a:lnTo>
                    <a:lnTo>
                      <a:pt x="748" y="917"/>
                    </a:lnTo>
                    <a:lnTo>
                      <a:pt x="726" y="928"/>
                    </a:lnTo>
                    <a:lnTo>
                      <a:pt x="759" y="898"/>
                    </a:lnTo>
                    <a:lnTo>
                      <a:pt x="776" y="885"/>
                    </a:lnTo>
                    <a:lnTo>
                      <a:pt x="795" y="873"/>
                    </a:lnTo>
                    <a:lnTo>
                      <a:pt x="756" y="885"/>
                    </a:lnTo>
                    <a:lnTo>
                      <a:pt x="719" y="904"/>
                    </a:lnTo>
                    <a:lnTo>
                      <a:pt x="686" y="926"/>
                    </a:lnTo>
                    <a:lnTo>
                      <a:pt x="654" y="952"/>
                    </a:lnTo>
                    <a:lnTo>
                      <a:pt x="632" y="961"/>
                    </a:lnTo>
                    <a:lnTo>
                      <a:pt x="612" y="969"/>
                    </a:lnTo>
                    <a:lnTo>
                      <a:pt x="589" y="977"/>
                    </a:lnTo>
                    <a:lnTo>
                      <a:pt x="580" y="982"/>
                    </a:lnTo>
                    <a:lnTo>
                      <a:pt x="513" y="1004"/>
                    </a:lnTo>
                    <a:lnTo>
                      <a:pt x="506" y="1007"/>
                    </a:lnTo>
                    <a:lnTo>
                      <a:pt x="496" y="1009"/>
                    </a:lnTo>
                    <a:lnTo>
                      <a:pt x="463" y="1018"/>
                    </a:lnTo>
                    <a:lnTo>
                      <a:pt x="431" y="1025"/>
                    </a:lnTo>
                    <a:lnTo>
                      <a:pt x="426" y="1026"/>
                    </a:lnTo>
                    <a:lnTo>
                      <a:pt x="422" y="1026"/>
                    </a:lnTo>
                    <a:lnTo>
                      <a:pt x="415" y="1028"/>
                    </a:lnTo>
                    <a:lnTo>
                      <a:pt x="407" y="1028"/>
                    </a:lnTo>
                    <a:lnTo>
                      <a:pt x="399" y="1029"/>
                    </a:lnTo>
                    <a:lnTo>
                      <a:pt x="380" y="1033"/>
                    </a:lnTo>
                    <a:lnTo>
                      <a:pt x="376" y="1034"/>
                    </a:lnTo>
                    <a:lnTo>
                      <a:pt x="369" y="1034"/>
                    </a:lnTo>
                    <a:lnTo>
                      <a:pt x="363" y="1036"/>
                    </a:lnTo>
                    <a:lnTo>
                      <a:pt x="361" y="1037"/>
                    </a:lnTo>
                    <a:lnTo>
                      <a:pt x="355" y="1037"/>
                    </a:lnTo>
                    <a:lnTo>
                      <a:pt x="342" y="1036"/>
                    </a:lnTo>
                    <a:lnTo>
                      <a:pt x="327" y="1029"/>
                    </a:lnTo>
                    <a:lnTo>
                      <a:pt x="308" y="1018"/>
                    </a:lnTo>
                    <a:lnTo>
                      <a:pt x="274" y="998"/>
                    </a:lnTo>
                    <a:lnTo>
                      <a:pt x="238" y="972"/>
                    </a:lnTo>
                    <a:lnTo>
                      <a:pt x="198" y="942"/>
                    </a:lnTo>
                    <a:lnTo>
                      <a:pt x="154" y="907"/>
                    </a:lnTo>
                    <a:lnTo>
                      <a:pt x="110" y="869"/>
                    </a:lnTo>
                    <a:lnTo>
                      <a:pt x="81" y="842"/>
                    </a:lnTo>
                    <a:lnTo>
                      <a:pt x="75" y="835"/>
                    </a:lnTo>
                    <a:lnTo>
                      <a:pt x="67" y="828"/>
                    </a:lnTo>
                    <a:lnTo>
                      <a:pt x="61" y="820"/>
                    </a:lnTo>
                    <a:lnTo>
                      <a:pt x="13" y="781"/>
                    </a:lnTo>
                    <a:lnTo>
                      <a:pt x="0" y="770"/>
                    </a:lnTo>
                    <a:lnTo>
                      <a:pt x="0" y="765"/>
                    </a:lnTo>
                    <a:lnTo>
                      <a:pt x="2" y="760"/>
                    </a:lnTo>
                    <a:lnTo>
                      <a:pt x="2" y="754"/>
                    </a:lnTo>
                    <a:lnTo>
                      <a:pt x="4" y="746"/>
                    </a:lnTo>
                    <a:lnTo>
                      <a:pt x="4" y="740"/>
                    </a:lnTo>
                    <a:lnTo>
                      <a:pt x="5" y="735"/>
                    </a:lnTo>
                    <a:lnTo>
                      <a:pt x="5" y="725"/>
                    </a:lnTo>
                    <a:lnTo>
                      <a:pt x="7" y="724"/>
                    </a:lnTo>
                    <a:lnTo>
                      <a:pt x="7" y="722"/>
                    </a:lnTo>
                    <a:lnTo>
                      <a:pt x="5" y="717"/>
                    </a:lnTo>
                    <a:lnTo>
                      <a:pt x="5" y="705"/>
                    </a:lnTo>
                    <a:lnTo>
                      <a:pt x="7" y="697"/>
                    </a:lnTo>
                    <a:lnTo>
                      <a:pt x="8" y="690"/>
                    </a:lnTo>
                    <a:lnTo>
                      <a:pt x="11" y="683"/>
                    </a:lnTo>
                    <a:lnTo>
                      <a:pt x="21" y="657"/>
                    </a:lnTo>
                    <a:lnTo>
                      <a:pt x="37" y="633"/>
                    </a:lnTo>
                    <a:lnTo>
                      <a:pt x="43" y="625"/>
                    </a:lnTo>
                    <a:lnTo>
                      <a:pt x="48" y="619"/>
                    </a:lnTo>
                    <a:lnTo>
                      <a:pt x="54" y="611"/>
                    </a:lnTo>
                    <a:lnTo>
                      <a:pt x="62" y="602"/>
                    </a:lnTo>
                    <a:lnTo>
                      <a:pt x="88" y="576"/>
                    </a:lnTo>
                    <a:lnTo>
                      <a:pt x="92" y="573"/>
                    </a:lnTo>
                    <a:lnTo>
                      <a:pt x="95" y="570"/>
                    </a:lnTo>
                    <a:lnTo>
                      <a:pt x="157" y="532"/>
                    </a:lnTo>
                    <a:lnTo>
                      <a:pt x="217" y="500"/>
                    </a:lnTo>
                    <a:lnTo>
                      <a:pt x="232" y="494"/>
                    </a:lnTo>
                    <a:lnTo>
                      <a:pt x="247" y="488"/>
                    </a:lnTo>
                    <a:lnTo>
                      <a:pt x="262" y="481"/>
                    </a:lnTo>
                    <a:lnTo>
                      <a:pt x="274" y="475"/>
                    </a:lnTo>
                    <a:lnTo>
                      <a:pt x="303" y="465"/>
                    </a:lnTo>
                    <a:lnTo>
                      <a:pt x="330" y="456"/>
                    </a:lnTo>
                    <a:lnTo>
                      <a:pt x="395" y="435"/>
                    </a:lnTo>
                    <a:lnTo>
                      <a:pt x="452" y="418"/>
                    </a:lnTo>
                    <a:lnTo>
                      <a:pt x="502" y="404"/>
                    </a:lnTo>
                    <a:lnTo>
                      <a:pt x="518" y="399"/>
                    </a:lnTo>
                    <a:lnTo>
                      <a:pt x="534" y="396"/>
                    </a:lnTo>
                    <a:lnTo>
                      <a:pt x="548" y="391"/>
                    </a:lnTo>
                    <a:lnTo>
                      <a:pt x="555" y="389"/>
                    </a:lnTo>
                    <a:lnTo>
                      <a:pt x="563" y="388"/>
                    </a:lnTo>
                    <a:lnTo>
                      <a:pt x="574" y="383"/>
                    </a:lnTo>
                    <a:lnTo>
                      <a:pt x="580" y="382"/>
                    </a:lnTo>
                    <a:lnTo>
                      <a:pt x="585" y="380"/>
                    </a:lnTo>
                    <a:lnTo>
                      <a:pt x="593" y="377"/>
                    </a:lnTo>
                    <a:lnTo>
                      <a:pt x="599" y="375"/>
                    </a:lnTo>
                    <a:lnTo>
                      <a:pt x="607" y="372"/>
                    </a:lnTo>
                    <a:lnTo>
                      <a:pt x="621" y="366"/>
                    </a:lnTo>
                    <a:lnTo>
                      <a:pt x="639" y="358"/>
                    </a:lnTo>
                    <a:lnTo>
                      <a:pt x="659" y="348"/>
                    </a:lnTo>
                    <a:lnTo>
                      <a:pt x="675" y="339"/>
                    </a:lnTo>
                    <a:lnTo>
                      <a:pt x="691" y="331"/>
                    </a:lnTo>
                    <a:lnTo>
                      <a:pt x="726" y="312"/>
                    </a:lnTo>
                    <a:lnTo>
                      <a:pt x="732" y="310"/>
                    </a:lnTo>
                    <a:lnTo>
                      <a:pt x="737" y="310"/>
                    </a:lnTo>
                    <a:lnTo>
                      <a:pt x="743" y="309"/>
                    </a:lnTo>
                    <a:lnTo>
                      <a:pt x="753" y="305"/>
                    </a:lnTo>
                    <a:lnTo>
                      <a:pt x="761" y="301"/>
                    </a:lnTo>
                    <a:lnTo>
                      <a:pt x="764" y="299"/>
                    </a:lnTo>
                    <a:lnTo>
                      <a:pt x="768" y="298"/>
                    </a:lnTo>
                    <a:lnTo>
                      <a:pt x="789" y="277"/>
                    </a:lnTo>
                    <a:lnTo>
                      <a:pt x="843" y="247"/>
                    </a:lnTo>
                    <a:lnTo>
                      <a:pt x="900" y="217"/>
                    </a:lnTo>
                    <a:lnTo>
                      <a:pt x="965" y="187"/>
                    </a:lnTo>
                    <a:lnTo>
                      <a:pt x="977" y="190"/>
                    </a:lnTo>
                    <a:lnTo>
                      <a:pt x="990" y="195"/>
                    </a:lnTo>
                    <a:lnTo>
                      <a:pt x="1015" y="201"/>
                    </a:lnTo>
                    <a:lnTo>
                      <a:pt x="1039" y="207"/>
                    </a:lnTo>
                    <a:lnTo>
                      <a:pt x="1061" y="212"/>
                    </a:lnTo>
                    <a:lnTo>
                      <a:pt x="1090" y="215"/>
                    </a:lnTo>
                    <a:lnTo>
                      <a:pt x="1091" y="215"/>
                    </a:lnTo>
                    <a:lnTo>
                      <a:pt x="1098" y="214"/>
                    </a:lnTo>
                    <a:lnTo>
                      <a:pt x="1106" y="214"/>
                    </a:lnTo>
                    <a:lnTo>
                      <a:pt x="1112" y="212"/>
                    </a:lnTo>
                    <a:lnTo>
                      <a:pt x="1120" y="210"/>
                    </a:lnTo>
                    <a:lnTo>
                      <a:pt x="1133" y="207"/>
                    </a:lnTo>
                    <a:lnTo>
                      <a:pt x="1147" y="201"/>
                    </a:lnTo>
                    <a:lnTo>
                      <a:pt x="1150" y="199"/>
                    </a:lnTo>
                    <a:lnTo>
                      <a:pt x="1152" y="199"/>
                    </a:lnTo>
                    <a:lnTo>
                      <a:pt x="1152" y="198"/>
                    </a:lnTo>
                    <a:lnTo>
                      <a:pt x="1153" y="198"/>
                    </a:lnTo>
                    <a:lnTo>
                      <a:pt x="1153" y="196"/>
                    </a:lnTo>
                    <a:lnTo>
                      <a:pt x="1156" y="193"/>
                    </a:lnTo>
                    <a:lnTo>
                      <a:pt x="1160" y="191"/>
                    </a:lnTo>
                    <a:lnTo>
                      <a:pt x="1169" y="177"/>
                    </a:lnTo>
                    <a:lnTo>
                      <a:pt x="1179" y="161"/>
                    </a:lnTo>
                    <a:lnTo>
                      <a:pt x="1182" y="152"/>
                    </a:lnTo>
                    <a:lnTo>
                      <a:pt x="1196" y="123"/>
                    </a:lnTo>
                    <a:lnTo>
                      <a:pt x="1237" y="114"/>
                    </a:lnTo>
                    <a:lnTo>
                      <a:pt x="1282" y="103"/>
                    </a:lnTo>
                    <a:lnTo>
                      <a:pt x="1329" y="88"/>
                    </a:lnTo>
                    <a:lnTo>
                      <a:pt x="1405" y="66"/>
                    </a:lnTo>
                    <a:lnTo>
                      <a:pt x="1402" y="65"/>
                    </a:lnTo>
                    <a:lnTo>
                      <a:pt x="1418" y="57"/>
                    </a:lnTo>
                    <a:lnTo>
                      <a:pt x="1435" y="55"/>
                    </a:lnTo>
                    <a:lnTo>
                      <a:pt x="1440" y="55"/>
                    </a:lnTo>
                    <a:lnTo>
                      <a:pt x="1446" y="57"/>
                    </a:lnTo>
                    <a:lnTo>
                      <a:pt x="1451" y="57"/>
                    </a:lnTo>
                    <a:lnTo>
                      <a:pt x="1467" y="60"/>
                    </a:lnTo>
                    <a:lnTo>
                      <a:pt x="1459" y="73"/>
                    </a:lnTo>
                    <a:lnTo>
                      <a:pt x="1451" y="81"/>
                    </a:lnTo>
                    <a:lnTo>
                      <a:pt x="1440" y="84"/>
                    </a:lnTo>
                    <a:lnTo>
                      <a:pt x="1427" y="81"/>
                    </a:lnTo>
                    <a:lnTo>
                      <a:pt x="1419" y="76"/>
                    </a:lnTo>
                    <a:lnTo>
                      <a:pt x="1416" y="73"/>
                    </a:lnTo>
                    <a:lnTo>
                      <a:pt x="1413" y="71"/>
                    </a:lnTo>
                    <a:lnTo>
                      <a:pt x="1410" y="82"/>
                    </a:lnTo>
                    <a:lnTo>
                      <a:pt x="1405" y="95"/>
                    </a:lnTo>
                    <a:lnTo>
                      <a:pt x="1397" y="93"/>
                    </a:lnTo>
                    <a:lnTo>
                      <a:pt x="1384" y="90"/>
                    </a:lnTo>
                    <a:lnTo>
                      <a:pt x="1375" y="90"/>
                    </a:lnTo>
                    <a:lnTo>
                      <a:pt x="1358" y="92"/>
                    </a:lnTo>
                    <a:lnTo>
                      <a:pt x="1343" y="98"/>
                    </a:lnTo>
                    <a:lnTo>
                      <a:pt x="1348" y="101"/>
                    </a:lnTo>
                    <a:lnTo>
                      <a:pt x="1354" y="104"/>
                    </a:lnTo>
                    <a:lnTo>
                      <a:pt x="1359" y="109"/>
                    </a:lnTo>
                    <a:lnTo>
                      <a:pt x="1365" y="112"/>
                    </a:lnTo>
                    <a:lnTo>
                      <a:pt x="1370" y="115"/>
                    </a:lnTo>
                    <a:lnTo>
                      <a:pt x="1375" y="117"/>
                    </a:lnTo>
                    <a:lnTo>
                      <a:pt x="1380" y="117"/>
                    </a:lnTo>
                    <a:lnTo>
                      <a:pt x="1389" y="114"/>
                    </a:lnTo>
                    <a:lnTo>
                      <a:pt x="1399" y="106"/>
                    </a:lnTo>
                    <a:lnTo>
                      <a:pt x="1405" y="95"/>
                    </a:lnTo>
                    <a:lnTo>
                      <a:pt x="1418" y="95"/>
                    </a:lnTo>
                    <a:lnTo>
                      <a:pt x="1432" y="96"/>
                    </a:lnTo>
                    <a:lnTo>
                      <a:pt x="1460" y="93"/>
                    </a:lnTo>
                    <a:lnTo>
                      <a:pt x="1489" y="85"/>
                    </a:lnTo>
                    <a:lnTo>
                      <a:pt x="1506" y="76"/>
                    </a:lnTo>
                    <a:lnTo>
                      <a:pt x="1524" y="63"/>
                    </a:lnTo>
                    <a:lnTo>
                      <a:pt x="1525" y="62"/>
                    </a:lnTo>
                    <a:lnTo>
                      <a:pt x="1529" y="60"/>
                    </a:lnTo>
                    <a:lnTo>
                      <a:pt x="1495" y="63"/>
                    </a:lnTo>
                    <a:lnTo>
                      <a:pt x="1467" y="60"/>
                    </a:lnTo>
                    <a:lnTo>
                      <a:pt x="1473" y="46"/>
                    </a:lnTo>
                    <a:lnTo>
                      <a:pt x="1479" y="30"/>
                    </a:lnTo>
                    <a:lnTo>
                      <a:pt x="1527" y="17"/>
                    </a:lnTo>
                    <a:lnTo>
                      <a:pt x="1578" y="8"/>
                    </a:lnTo>
                    <a:lnTo>
                      <a:pt x="16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 flipH="1">
            <a:off x="1290098" y="1539289"/>
            <a:ext cx="960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ByTheButterfly" pitchFamily="2" charset="0"/>
                <a:cs typeface="Times New Roman" panose="02020603050405020304" pitchFamily="18" charset="0"/>
              </a:rPr>
              <a:t>Navigate to the project folder, locate and open the .</a:t>
            </a:r>
            <a:r>
              <a:rPr lang="en-US" sz="2000" kern="0" dirty="0" err="1">
                <a:solidFill>
                  <a:schemeClr val="bg1"/>
                </a:solidFill>
                <a:latin typeface="Times New Roman" panose="02020603050405020304" pitchFamily="18" charset="0"/>
                <a:ea typeface="ByTheButterfly" pitchFamily="2" charset="0"/>
                <a:cs typeface="Times New Roman" panose="02020603050405020304" pitchFamily="18" charset="0"/>
              </a:rPr>
              <a:t>sln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ByTheButterfly" pitchFamily="2" charset="0"/>
                <a:cs typeface="Times New Roman" panose="02020603050405020304" pitchFamily="18" charset="0"/>
              </a:rPr>
              <a:t> file associated with the project</a:t>
            </a:r>
            <a:endParaRPr lang="en-US" kern="0" dirty="0">
              <a:solidFill>
                <a:schemeClr val="bg1"/>
              </a:solidFill>
              <a:latin typeface="Indie Flower" panose="02000000000000000000" pitchFamily="2" charset="0"/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existing Project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CE8227-EF0D-4405-9DFC-F88BB3752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029" y="2199718"/>
            <a:ext cx="5938218" cy="34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8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60412" y="1143000"/>
            <a:ext cx="10744200" cy="5181600"/>
            <a:chOff x="1906588" y="1300163"/>
            <a:chExt cx="8285163" cy="4808538"/>
          </a:xfrm>
        </p:grpSpPr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1906588" y="1300163"/>
              <a:ext cx="8285163" cy="480853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2165351" y="1557338"/>
              <a:ext cx="7767638" cy="429418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606676" y="2155825"/>
              <a:ext cx="6845300" cy="2786063"/>
              <a:chOff x="2606676" y="2155825"/>
              <a:chExt cx="6845300" cy="2786063"/>
            </a:xfrm>
            <a:solidFill>
              <a:schemeClr val="bg1">
                <a:alpha val="2000"/>
              </a:schemeClr>
            </a:solidFill>
          </p:grpSpPr>
          <p:sp>
            <p:nvSpPr>
              <p:cNvPr id="1033" name="Freeform 9"/>
              <p:cNvSpPr>
                <a:spLocks/>
              </p:cNvSpPr>
              <p:nvPr/>
            </p:nvSpPr>
            <p:spPr bwMode="auto">
              <a:xfrm>
                <a:off x="6348413" y="3151188"/>
                <a:ext cx="628650" cy="339725"/>
              </a:xfrm>
              <a:custGeom>
                <a:avLst/>
                <a:gdLst/>
                <a:ahLst/>
                <a:cxnLst>
                  <a:cxn ang="0">
                    <a:pos x="396" y="0"/>
                  </a:cxn>
                  <a:cxn ang="0">
                    <a:pos x="372" y="13"/>
                  </a:cxn>
                  <a:cxn ang="0">
                    <a:pos x="347" y="27"/>
                  </a:cxn>
                  <a:cxn ang="0">
                    <a:pos x="323" y="40"/>
                  </a:cxn>
                  <a:cxn ang="0">
                    <a:pos x="297" y="54"/>
                  </a:cxn>
                  <a:cxn ang="0">
                    <a:pos x="286" y="60"/>
                  </a:cxn>
                  <a:cxn ang="0">
                    <a:pos x="274" y="67"/>
                  </a:cxn>
                  <a:cxn ang="0">
                    <a:pos x="248" y="81"/>
                  </a:cxn>
                  <a:cxn ang="0">
                    <a:pos x="225" y="94"/>
                  </a:cxn>
                  <a:cxn ang="0">
                    <a:pos x="199" y="106"/>
                  </a:cxn>
                  <a:cxn ang="0">
                    <a:pos x="0" y="214"/>
                  </a:cxn>
                  <a:cxn ang="0">
                    <a:pos x="101" y="152"/>
                  </a:cxn>
                  <a:cxn ang="0">
                    <a:pos x="202" y="95"/>
                  </a:cxn>
                  <a:cxn ang="0">
                    <a:pos x="301" y="44"/>
                  </a:cxn>
                  <a:cxn ang="0">
                    <a:pos x="396" y="0"/>
                  </a:cxn>
                </a:cxnLst>
                <a:rect l="0" t="0" r="r" b="b"/>
                <a:pathLst>
                  <a:path w="396" h="214">
                    <a:moveTo>
                      <a:pt x="396" y="0"/>
                    </a:moveTo>
                    <a:lnTo>
                      <a:pt x="372" y="13"/>
                    </a:lnTo>
                    <a:lnTo>
                      <a:pt x="347" y="27"/>
                    </a:lnTo>
                    <a:lnTo>
                      <a:pt x="323" y="40"/>
                    </a:lnTo>
                    <a:lnTo>
                      <a:pt x="297" y="54"/>
                    </a:lnTo>
                    <a:lnTo>
                      <a:pt x="286" y="60"/>
                    </a:lnTo>
                    <a:lnTo>
                      <a:pt x="274" y="67"/>
                    </a:lnTo>
                    <a:lnTo>
                      <a:pt x="248" y="81"/>
                    </a:lnTo>
                    <a:lnTo>
                      <a:pt x="225" y="94"/>
                    </a:lnTo>
                    <a:lnTo>
                      <a:pt x="199" y="106"/>
                    </a:lnTo>
                    <a:lnTo>
                      <a:pt x="0" y="214"/>
                    </a:lnTo>
                    <a:lnTo>
                      <a:pt x="101" y="152"/>
                    </a:lnTo>
                    <a:lnTo>
                      <a:pt x="202" y="95"/>
                    </a:lnTo>
                    <a:lnTo>
                      <a:pt x="301" y="44"/>
                    </a:lnTo>
                    <a:lnTo>
                      <a:pt x="3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Freeform 10"/>
              <p:cNvSpPr>
                <a:spLocks/>
              </p:cNvSpPr>
              <p:nvPr/>
            </p:nvSpPr>
            <p:spPr bwMode="auto">
              <a:xfrm>
                <a:off x="8831263" y="3490913"/>
                <a:ext cx="620713" cy="588963"/>
              </a:xfrm>
              <a:custGeom>
                <a:avLst/>
                <a:gdLst/>
                <a:ahLst/>
                <a:cxnLst>
                  <a:cxn ang="0">
                    <a:pos x="391" y="0"/>
                  </a:cxn>
                  <a:cxn ang="0">
                    <a:pos x="380" y="11"/>
                  </a:cxn>
                  <a:cxn ang="0">
                    <a:pos x="376" y="17"/>
                  </a:cxn>
                  <a:cxn ang="0">
                    <a:pos x="274" y="119"/>
                  </a:cxn>
                  <a:cxn ang="0">
                    <a:pos x="249" y="142"/>
                  </a:cxn>
                  <a:cxn ang="0">
                    <a:pos x="201" y="188"/>
                  </a:cxn>
                  <a:cxn ang="0">
                    <a:pos x="102" y="282"/>
                  </a:cxn>
                  <a:cxn ang="0">
                    <a:pos x="0" y="371"/>
                  </a:cxn>
                  <a:cxn ang="0">
                    <a:pos x="43" y="317"/>
                  </a:cxn>
                  <a:cxn ang="0">
                    <a:pos x="87" y="263"/>
                  </a:cxn>
                  <a:cxn ang="0">
                    <a:pos x="133" y="211"/>
                  </a:cxn>
                  <a:cxn ang="0">
                    <a:pos x="181" y="161"/>
                  </a:cxn>
                  <a:cxn ang="0">
                    <a:pos x="206" y="139"/>
                  </a:cxn>
                  <a:cxn ang="0">
                    <a:pos x="230" y="116"/>
                  </a:cxn>
                  <a:cxn ang="0">
                    <a:pos x="255" y="93"/>
                  </a:cxn>
                  <a:cxn ang="0">
                    <a:pos x="270" y="82"/>
                  </a:cxn>
                  <a:cxn ang="0">
                    <a:pos x="282" y="73"/>
                  </a:cxn>
                  <a:cxn ang="0">
                    <a:pos x="336" y="35"/>
                  </a:cxn>
                  <a:cxn ang="0">
                    <a:pos x="365" y="16"/>
                  </a:cxn>
                  <a:cxn ang="0">
                    <a:pos x="377" y="8"/>
                  </a:cxn>
                  <a:cxn ang="0">
                    <a:pos x="391" y="0"/>
                  </a:cxn>
                </a:cxnLst>
                <a:rect l="0" t="0" r="r" b="b"/>
                <a:pathLst>
                  <a:path w="391" h="371">
                    <a:moveTo>
                      <a:pt x="391" y="0"/>
                    </a:moveTo>
                    <a:lnTo>
                      <a:pt x="380" y="11"/>
                    </a:lnTo>
                    <a:lnTo>
                      <a:pt x="376" y="17"/>
                    </a:lnTo>
                    <a:lnTo>
                      <a:pt x="274" y="119"/>
                    </a:lnTo>
                    <a:lnTo>
                      <a:pt x="249" y="142"/>
                    </a:lnTo>
                    <a:lnTo>
                      <a:pt x="201" y="188"/>
                    </a:lnTo>
                    <a:lnTo>
                      <a:pt x="102" y="282"/>
                    </a:lnTo>
                    <a:lnTo>
                      <a:pt x="0" y="371"/>
                    </a:lnTo>
                    <a:lnTo>
                      <a:pt x="43" y="317"/>
                    </a:lnTo>
                    <a:lnTo>
                      <a:pt x="87" y="263"/>
                    </a:lnTo>
                    <a:lnTo>
                      <a:pt x="133" y="211"/>
                    </a:lnTo>
                    <a:lnTo>
                      <a:pt x="181" y="161"/>
                    </a:lnTo>
                    <a:lnTo>
                      <a:pt x="206" y="139"/>
                    </a:lnTo>
                    <a:lnTo>
                      <a:pt x="230" y="116"/>
                    </a:lnTo>
                    <a:lnTo>
                      <a:pt x="255" y="93"/>
                    </a:lnTo>
                    <a:lnTo>
                      <a:pt x="270" y="82"/>
                    </a:lnTo>
                    <a:lnTo>
                      <a:pt x="282" y="73"/>
                    </a:lnTo>
                    <a:lnTo>
                      <a:pt x="336" y="35"/>
                    </a:lnTo>
                    <a:lnTo>
                      <a:pt x="365" y="16"/>
                    </a:lnTo>
                    <a:lnTo>
                      <a:pt x="377" y="8"/>
                    </a:lnTo>
                    <a:lnTo>
                      <a:pt x="3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11"/>
              <p:cNvSpPr>
                <a:spLocks noEditPoints="1"/>
              </p:cNvSpPr>
              <p:nvPr/>
            </p:nvSpPr>
            <p:spPr bwMode="auto">
              <a:xfrm>
                <a:off x="2776538" y="2832100"/>
                <a:ext cx="6626225" cy="2109788"/>
              </a:xfrm>
              <a:custGeom>
                <a:avLst/>
                <a:gdLst/>
                <a:ahLst/>
                <a:cxnLst>
                  <a:cxn ang="0">
                    <a:pos x="2502" y="1167"/>
                  </a:cxn>
                  <a:cxn ang="0">
                    <a:pos x="2494" y="1156"/>
                  </a:cxn>
                  <a:cxn ang="0">
                    <a:pos x="2514" y="757"/>
                  </a:cxn>
                  <a:cxn ang="0">
                    <a:pos x="2503" y="801"/>
                  </a:cxn>
                  <a:cxn ang="0">
                    <a:pos x="956" y="559"/>
                  </a:cxn>
                  <a:cxn ang="0">
                    <a:pos x="918" y="500"/>
                  </a:cxn>
                  <a:cxn ang="0">
                    <a:pos x="2121" y="423"/>
                  </a:cxn>
                  <a:cxn ang="0">
                    <a:pos x="2337" y="371"/>
                  </a:cxn>
                  <a:cxn ang="0">
                    <a:pos x="2693" y="192"/>
                  </a:cxn>
                  <a:cxn ang="0">
                    <a:pos x="3127" y="100"/>
                  </a:cxn>
                  <a:cxn ang="0">
                    <a:pos x="3065" y="401"/>
                  </a:cxn>
                  <a:cxn ang="0">
                    <a:pos x="3045" y="684"/>
                  </a:cxn>
                  <a:cxn ang="0">
                    <a:pos x="3064" y="467"/>
                  </a:cxn>
                  <a:cxn ang="0">
                    <a:pos x="3143" y="123"/>
                  </a:cxn>
                  <a:cxn ang="0">
                    <a:pos x="3157" y="138"/>
                  </a:cxn>
                  <a:cxn ang="0">
                    <a:pos x="3151" y="508"/>
                  </a:cxn>
                  <a:cxn ang="0">
                    <a:pos x="3407" y="445"/>
                  </a:cxn>
                  <a:cxn ang="0">
                    <a:pos x="3510" y="410"/>
                  </a:cxn>
                  <a:cxn ang="0">
                    <a:pos x="3277" y="550"/>
                  </a:cxn>
                  <a:cxn ang="0">
                    <a:pos x="3502" y="431"/>
                  </a:cxn>
                  <a:cxn ang="0">
                    <a:pos x="3578" y="345"/>
                  </a:cxn>
                  <a:cxn ang="0">
                    <a:pos x="4009" y="103"/>
                  </a:cxn>
                  <a:cxn ang="0">
                    <a:pos x="4041" y="220"/>
                  </a:cxn>
                  <a:cxn ang="0">
                    <a:pos x="3971" y="104"/>
                  </a:cxn>
                  <a:cxn ang="0">
                    <a:pos x="3976" y="138"/>
                  </a:cxn>
                  <a:cxn ang="0">
                    <a:pos x="4103" y="271"/>
                  </a:cxn>
                  <a:cxn ang="0">
                    <a:pos x="4115" y="431"/>
                  </a:cxn>
                  <a:cxn ang="0">
                    <a:pos x="3658" y="900"/>
                  </a:cxn>
                  <a:cxn ang="0">
                    <a:pos x="3471" y="1061"/>
                  </a:cxn>
                  <a:cxn ang="0">
                    <a:pos x="3157" y="1243"/>
                  </a:cxn>
                  <a:cxn ang="0">
                    <a:pos x="2861" y="1319"/>
                  </a:cxn>
                  <a:cxn ang="0">
                    <a:pos x="2717" y="1312"/>
                  </a:cxn>
                  <a:cxn ang="0">
                    <a:pos x="2508" y="1177"/>
                  </a:cxn>
                  <a:cxn ang="0">
                    <a:pos x="2647" y="1285"/>
                  </a:cxn>
                  <a:cxn ang="0">
                    <a:pos x="2644" y="1283"/>
                  </a:cxn>
                  <a:cxn ang="0">
                    <a:pos x="2484" y="1133"/>
                  </a:cxn>
                  <a:cxn ang="0">
                    <a:pos x="2460" y="1074"/>
                  </a:cxn>
                  <a:cxn ang="0">
                    <a:pos x="2519" y="957"/>
                  </a:cxn>
                  <a:cxn ang="0">
                    <a:pos x="2498" y="934"/>
                  </a:cxn>
                  <a:cxn ang="0">
                    <a:pos x="2451" y="938"/>
                  </a:cxn>
                  <a:cxn ang="0">
                    <a:pos x="2356" y="995"/>
                  </a:cxn>
                  <a:cxn ang="0">
                    <a:pos x="2297" y="1036"/>
                  </a:cxn>
                  <a:cxn ang="0">
                    <a:pos x="2126" y="1175"/>
                  </a:cxn>
                  <a:cxn ang="0">
                    <a:pos x="2026" y="1250"/>
                  </a:cxn>
                  <a:cxn ang="0">
                    <a:pos x="1810" y="1329"/>
                  </a:cxn>
                  <a:cxn ang="0">
                    <a:pos x="1741" y="1323"/>
                  </a:cxn>
                  <a:cxn ang="0">
                    <a:pos x="1615" y="1026"/>
                  </a:cxn>
                  <a:cxn ang="0">
                    <a:pos x="1581" y="1009"/>
                  </a:cxn>
                  <a:cxn ang="0">
                    <a:pos x="1575" y="874"/>
                  </a:cxn>
                  <a:cxn ang="0">
                    <a:pos x="1597" y="784"/>
                  </a:cxn>
                  <a:cxn ang="0">
                    <a:pos x="1581" y="749"/>
                  </a:cxn>
                  <a:cxn ang="0">
                    <a:pos x="1244" y="931"/>
                  </a:cxn>
                  <a:cxn ang="0">
                    <a:pos x="1119" y="1003"/>
                  </a:cxn>
                  <a:cxn ang="0">
                    <a:pos x="313" y="1324"/>
                  </a:cxn>
                  <a:cxn ang="0">
                    <a:pos x="101" y="1209"/>
                  </a:cxn>
                  <a:cxn ang="0">
                    <a:pos x="60" y="946"/>
                  </a:cxn>
                  <a:cxn ang="0">
                    <a:pos x="296" y="763"/>
                  </a:cxn>
                  <a:cxn ang="0">
                    <a:pos x="888" y="470"/>
                  </a:cxn>
                  <a:cxn ang="0">
                    <a:pos x="901" y="462"/>
                  </a:cxn>
                  <a:cxn ang="0">
                    <a:pos x="1315" y="260"/>
                  </a:cxn>
                </a:cxnLst>
                <a:rect l="0" t="0" r="r" b="b"/>
                <a:pathLst>
                  <a:path w="4174" h="1329">
                    <a:moveTo>
                      <a:pt x="2505" y="1174"/>
                    </a:moveTo>
                    <a:lnTo>
                      <a:pt x="2508" y="1177"/>
                    </a:lnTo>
                    <a:lnTo>
                      <a:pt x="2505" y="1174"/>
                    </a:lnTo>
                    <a:close/>
                    <a:moveTo>
                      <a:pt x="2503" y="1171"/>
                    </a:moveTo>
                    <a:lnTo>
                      <a:pt x="2505" y="1174"/>
                    </a:lnTo>
                    <a:lnTo>
                      <a:pt x="2503" y="1172"/>
                    </a:lnTo>
                    <a:lnTo>
                      <a:pt x="2503" y="1171"/>
                    </a:lnTo>
                    <a:close/>
                    <a:moveTo>
                      <a:pt x="2500" y="1166"/>
                    </a:moveTo>
                    <a:lnTo>
                      <a:pt x="2502" y="1167"/>
                    </a:lnTo>
                    <a:lnTo>
                      <a:pt x="2503" y="1171"/>
                    </a:lnTo>
                    <a:lnTo>
                      <a:pt x="2500" y="1166"/>
                    </a:lnTo>
                    <a:close/>
                    <a:moveTo>
                      <a:pt x="2494" y="1156"/>
                    </a:moveTo>
                    <a:lnTo>
                      <a:pt x="2500" y="1166"/>
                    </a:lnTo>
                    <a:lnTo>
                      <a:pt x="2498" y="1164"/>
                    </a:lnTo>
                    <a:lnTo>
                      <a:pt x="2494" y="1156"/>
                    </a:lnTo>
                    <a:close/>
                    <a:moveTo>
                      <a:pt x="2492" y="1155"/>
                    </a:moveTo>
                    <a:lnTo>
                      <a:pt x="2494" y="1155"/>
                    </a:lnTo>
                    <a:lnTo>
                      <a:pt x="2494" y="1156"/>
                    </a:lnTo>
                    <a:lnTo>
                      <a:pt x="2492" y="1155"/>
                    </a:lnTo>
                    <a:close/>
                    <a:moveTo>
                      <a:pt x="2559" y="735"/>
                    </a:moveTo>
                    <a:lnTo>
                      <a:pt x="2552" y="741"/>
                    </a:lnTo>
                    <a:lnTo>
                      <a:pt x="2547" y="744"/>
                    </a:lnTo>
                    <a:lnTo>
                      <a:pt x="2544" y="749"/>
                    </a:lnTo>
                    <a:lnTo>
                      <a:pt x="2538" y="752"/>
                    </a:lnTo>
                    <a:lnTo>
                      <a:pt x="2532" y="757"/>
                    </a:lnTo>
                    <a:lnTo>
                      <a:pt x="2527" y="760"/>
                    </a:lnTo>
                    <a:lnTo>
                      <a:pt x="2514" y="757"/>
                    </a:lnTo>
                    <a:lnTo>
                      <a:pt x="2500" y="749"/>
                    </a:lnTo>
                    <a:lnTo>
                      <a:pt x="2495" y="768"/>
                    </a:lnTo>
                    <a:lnTo>
                      <a:pt x="2492" y="784"/>
                    </a:lnTo>
                    <a:lnTo>
                      <a:pt x="2489" y="801"/>
                    </a:lnTo>
                    <a:lnTo>
                      <a:pt x="2489" y="813"/>
                    </a:lnTo>
                    <a:lnTo>
                      <a:pt x="2490" y="816"/>
                    </a:lnTo>
                    <a:lnTo>
                      <a:pt x="2492" y="816"/>
                    </a:lnTo>
                    <a:lnTo>
                      <a:pt x="2497" y="811"/>
                    </a:lnTo>
                    <a:lnTo>
                      <a:pt x="2503" y="801"/>
                    </a:lnTo>
                    <a:lnTo>
                      <a:pt x="2522" y="776"/>
                    </a:lnTo>
                    <a:lnTo>
                      <a:pt x="2533" y="762"/>
                    </a:lnTo>
                    <a:lnTo>
                      <a:pt x="2536" y="757"/>
                    </a:lnTo>
                    <a:lnTo>
                      <a:pt x="2544" y="749"/>
                    </a:lnTo>
                    <a:lnTo>
                      <a:pt x="2563" y="736"/>
                    </a:lnTo>
                    <a:lnTo>
                      <a:pt x="2562" y="735"/>
                    </a:lnTo>
                    <a:lnTo>
                      <a:pt x="2559" y="735"/>
                    </a:lnTo>
                    <a:close/>
                    <a:moveTo>
                      <a:pt x="956" y="557"/>
                    </a:moveTo>
                    <a:lnTo>
                      <a:pt x="956" y="559"/>
                    </a:lnTo>
                    <a:lnTo>
                      <a:pt x="958" y="561"/>
                    </a:lnTo>
                    <a:lnTo>
                      <a:pt x="956" y="557"/>
                    </a:lnTo>
                    <a:close/>
                    <a:moveTo>
                      <a:pt x="905" y="481"/>
                    </a:moveTo>
                    <a:lnTo>
                      <a:pt x="913" y="494"/>
                    </a:lnTo>
                    <a:lnTo>
                      <a:pt x="940" y="535"/>
                    </a:lnTo>
                    <a:lnTo>
                      <a:pt x="950" y="548"/>
                    </a:lnTo>
                    <a:lnTo>
                      <a:pt x="939" y="532"/>
                    </a:lnTo>
                    <a:lnTo>
                      <a:pt x="929" y="516"/>
                    </a:lnTo>
                    <a:lnTo>
                      <a:pt x="918" y="500"/>
                    </a:lnTo>
                    <a:lnTo>
                      <a:pt x="905" y="481"/>
                    </a:lnTo>
                    <a:close/>
                    <a:moveTo>
                      <a:pt x="2033" y="0"/>
                    </a:moveTo>
                    <a:lnTo>
                      <a:pt x="2049" y="70"/>
                    </a:lnTo>
                    <a:lnTo>
                      <a:pt x="2064" y="146"/>
                    </a:lnTo>
                    <a:lnTo>
                      <a:pt x="2093" y="283"/>
                    </a:lnTo>
                    <a:lnTo>
                      <a:pt x="2107" y="352"/>
                    </a:lnTo>
                    <a:lnTo>
                      <a:pt x="2115" y="386"/>
                    </a:lnTo>
                    <a:lnTo>
                      <a:pt x="2118" y="404"/>
                    </a:lnTo>
                    <a:lnTo>
                      <a:pt x="2121" y="423"/>
                    </a:lnTo>
                    <a:lnTo>
                      <a:pt x="2128" y="466"/>
                    </a:lnTo>
                    <a:lnTo>
                      <a:pt x="2131" y="513"/>
                    </a:lnTo>
                    <a:lnTo>
                      <a:pt x="2133" y="512"/>
                    </a:lnTo>
                    <a:lnTo>
                      <a:pt x="2156" y="494"/>
                    </a:lnTo>
                    <a:lnTo>
                      <a:pt x="2207" y="459"/>
                    </a:lnTo>
                    <a:lnTo>
                      <a:pt x="2231" y="442"/>
                    </a:lnTo>
                    <a:lnTo>
                      <a:pt x="2256" y="423"/>
                    </a:lnTo>
                    <a:lnTo>
                      <a:pt x="2281" y="405"/>
                    </a:lnTo>
                    <a:lnTo>
                      <a:pt x="2337" y="371"/>
                    </a:lnTo>
                    <a:lnTo>
                      <a:pt x="2437" y="315"/>
                    </a:lnTo>
                    <a:lnTo>
                      <a:pt x="2449" y="307"/>
                    </a:lnTo>
                    <a:lnTo>
                      <a:pt x="2505" y="279"/>
                    </a:lnTo>
                    <a:lnTo>
                      <a:pt x="2519" y="271"/>
                    </a:lnTo>
                    <a:lnTo>
                      <a:pt x="2533" y="264"/>
                    </a:lnTo>
                    <a:lnTo>
                      <a:pt x="2560" y="250"/>
                    </a:lnTo>
                    <a:lnTo>
                      <a:pt x="2614" y="225"/>
                    </a:lnTo>
                    <a:lnTo>
                      <a:pt x="2666" y="203"/>
                    </a:lnTo>
                    <a:lnTo>
                      <a:pt x="2693" y="192"/>
                    </a:lnTo>
                    <a:lnTo>
                      <a:pt x="2706" y="185"/>
                    </a:lnTo>
                    <a:lnTo>
                      <a:pt x="2718" y="180"/>
                    </a:lnTo>
                    <a:lnTo>
                      <a:pt x="2852" y="131"/>
                    </a:lnTo>
                    <a:lnTo>
                      <a:pt x="2983" y="81"/>
                    </a:lnTo>
                    <a:lnTo>
                      <a:pt x="3118" y="32"/>
                    </a:lnTo>
                    <a:lnTo>
                      <a:pt x="3121" y="46"/>
                    </a:lnTo>
                    <a:lnTo>
                      <a:pt x="3125" y="58"/>
                    </a:lnTo>
                    <a:lnTo>
                      <a:pt x="3127" y="76"/>
                    </a:lnTo>
                    <a:lnTo>
                      <a:pt x="3127" y="100"/>
                    </a:lnTo>
                    <a:lnTo>
                      <a:pt x="3129" y="106"/>
                    </a:lnTo>
                    <a:lnTo>
                      <a:pt x="3129" y="131"/>
                    </a:lnTo>
                    <a:lnTo>
                      <a:pt x="3127" y="154"/>
                    </a:lnTo>
                    <a:lnTo>
                      <a:pt x="3125" y="173"/>
                    </a:lnTo>
                    <a:lnTo>
                      <a:pt x="3119" y="207"/>
                    </a:lnTo>
                    <a:lnTo>
                      <a:pt x="3110" y="250"/>
                    </a:lnTo>
                    <a:lnTo>
                      <a:pt x="3100" y="290"/>
                    </a:lnTo>
                    <a:lnTo>
                      <a:pt x="3089" y="326"/>
                    </a:lnTo>
                    <a:lnTo>
                      <a:pt x="3065" y="401"/>
                    </a:lnTo>
                    <a:lnTo>
                      <a:pt x="3049" y="472"/>
                    </a:lnTo>
                    <a:lnTo>
                      <a:pt x="3043" y="505"/>
                    </a:lnTo>
                    <a:lnTo>
                      <a:pt x="3042" y="538"/>
                    </a:lnTo>
                    <a:lnTo>
                      <a:pt x="3040" y="575"/>
                    </a:lnTo>
                    <a:lnTo>
                      <a:pt x="3038" y="615"/>
                    </a:lnTo>
                    <a:lnTo>
                      <a:pt x="3034" y="660"/>
                    </a:lnTo>
                    <a:lnTo>
                      <a:pt x="3030" y="692"/>
                    </a:lnTo>
                    <a:lnTo>
                      <a:pt x="3038" y="689"/>
                    </a:lnTo>
                    <a:lnTo>
                      <a:pt x="3045" y="684"/>
                    </a:lnTo>
                    <a:lnTo>
                      <a:pt x="3046" y="678"/>
                    </a:lnTo>
                    <a:lnTo>
                      <a:pt x="3046" y="673"/>
                    </a:lnTo>
                    <a:lnTo>
                      <a:pt x="3048" y="668"/>
                    </a:lnTo>
                    <a:lnTo>
                      <a:pt x="3051" y="641"/>
                    </a:lnTo>
                    <a:lnTo>
                      <a:pt x="3053" y="618"/>
                    </a:lnTo>
                    <a:lnTo>
                      <a:pt x="3056" y="575"/>
                    </a:lnTo>
                    <a:lnTo>
                      <a:pt x="3057" y="537"/>
                    </a:lnTo>
                    <a:lnTo>
                      <a:pt x="3059" y="502"/>
                    </a:lnTo>
                    <a:lnTo>
                      <a:pt x="3064" y="467"/>
                    </a:lnTo>
                    <a:lnTo>
                      <a:pt x="3073" y="421"/>
                    </a:lnTo>
                    <a:lnTo>
                      <a:pt x="3086" y="374"/>
                    </a:lnTo>
                    <a:lnTo>
                      <a:pt x="3100" y="321"/>
                    </a:lnTo>
                    <a:lnTo>
                      <a:pt x="3116" y="266"/>
                    </a:lnTo>
                    <a:lnTo>
                      <a:pt x="3132" y="206"/>
                    </a:lnTo>
                    <a:lnTo>
                      <a:pt x="3135" y="184"/>
                    </a:lnTo>
                    <a:lnTo>
                      <a:pt x="3138" y="160"/>
                    </a:lnTo>
                    <a:lnTo>
                      <a:pt x="3141" y="133"/>
                    </a:lnTo>
                    <a:lnTo>
                      <a:pt x="3143" y="123"/>
                    </a:lnTo>
                    <a:lnTo>
                      <a:pt x="3143" y="90"/>
                    </a:lnTo>
                    <a:lnTo>
                      <a:pt x="3141" y="73"/>
                    </a:lnTo>
                    <a:lnTo>
                      <a:pt x="3141" y="54"/>
                    </a:lnTo>
                    <a:lnTo>
                      <a:pt x="3149" y="79"/>
                    </a:lnTo>
                    <a:lnTo>
                      <a:pt x="3151" y="85"/>
                    </a:lnTo>
                    <a:lnTo>
                      <a:pt x="3151" y="89"/>
                    </a:lnTo>
                    <a:lnTo>
                      <a:pt x="3152" y="92"/>
                    </a:lnTo>
                    <a:lnTo>
                      <a:pt x="3154" y="109"/>
                    </a:lnTo>
                    <a:lnTo>
                      <a:pt x="3157" y="138"/>
                    </a:lnTo>
                    <a:lnTo>
                      <a:pt x="3159" y="163"/>
                    </a:lnTo>
                    <a:lnTo>
                      <a:pt x="3160" y="207"/>
                    </a:lnTo>
                    <a:lnTo>
                      <a:pt x="3160" y="247"/>
                    </a:lnTo>
                    <a:lnTo>
                      <a:pt x="3159" y="301"/>
                    </a:lnTo>
                    <a:lnTo>
                      <a:pt x="3157" y="358"/>
                    </a:lnTo>
                    <a:lnTo>
                      <a:pt x="3156" y="421"/>
                    </a:lnTo>
                    <a:lnTo>
                      <a:pt x="3154" y="448"/>
                    </a:lnTo>
                    <a:lnTo>
                      <a:pt x="3154" y="477"/>
                    </a:lnTo>
                    <a:lnTo>
                      <a:pt x="3151" y="508"/>
                    </a:lnTo>
                    <a:lnTo>
                      <a:pt x="3146" y="545"/>
                    </a:lnTo>
                    <a:lnTo>
                      <a:pt x="3138" y="586"/>
                    </a:lnTo>
                    <a:lnTo>
                      <a:pt x="3125" y="630"/>
                    </a:lnTo>
                    <a:lnTo>
                      <a:pt x="3125" y="632"/>
                    </a:lnTo>
                    <a:lnTo>
                      <a:pt x="3124" y="635"/>
                    </a:lnTo>
                    <a:lnTo>
                      <a:pt x="3124" y="637"/>
                    </a:lnTo>
                    <a:lnTo>
                      <a:pt x="3181" y="600"/>
                    </a:lnTo>
                    <a:lnTo>
                      <a:pt x="3409" y="445"/>
                    </a:lnTo>
                    <a:lnTo>
                      <a:pt x="3407" y="445"/>
                    </a:lnTo>
                    <a:lnTo>
                      <a:pt x="3404" y="447"/>
                    </a:lnTo>
                    <a:lnTo>
                      <a:pt x="3403" y="447"/>
                    </a:lnTo>
                    <a:lnTo>
                      <a:pt x="3445" y="415"/>
                    </a:lnTo>
                    <a:lnTo>
                      <a:pt x="3491" y="386"/>
                    </a:lnTo>
                    <a:lnTo>
                      <a:pt x="3539" y="363"/>
                    </a:lnTo>
                    <a:lnTo>
                      <a:pt x="3559" y="355"/>
                    </a:lnTo>
                    <a:lnTo>
                      <a:pt x="3578" y="345"/>
                    </a:lnTo>
                    <a:lnTo>
                      <a:pt x="3545" y="380"/>
                    </a:lnTo>
                    <a:lnTo>
                      <a:pt x="3510" y="410"/>
                    </a:lnTo>
                    <a:lnTo>
                      <a:pt x="3474" y="431"/>
                    </a:lnTo>
                    <a:lnTo>
                      <a:pt x="3437" y="442"/>
                    </a:lnTo>
                    <a:lnTo>
                      <a:pt x="3430" y="442"/>
                    </a:lnTo>
                    <a:lnTo>
                      <a:pt x="3426" y="443"/>
                    </a:lnTo>
                    <a:lnTo>
                      <a:pt x="3387" y="494"/>
                    </a:lnTo>
                    <a:lnTo>
                      <a:pt x="3368" y="504"/>
                    </a:lnTo>
                    <a:lnTo>
                      <a:pt x="3347" y="512"/>
                    </a:lnTo>
                    <a:lnTo>
                      <a:pt x="3312" y="529"/>
                    </a:lnTo>
                    <a:lnTo>
                      <a:pt x="3277" y="550"/>
                    </a:lnTo>
                    <a:lnTo>
                      <a:pt x="3244" y="572"/>
                    </a:lnTo>
                    <a:lnTo>
                      <a:pt x="3213" y="594"/>
                    </a:lnTo>
                    <a:lnTo>
                      <a:pt x="3247" y="591"/>
                    </a:lnTo>
                    <a:lnTo>
                      <a:pt x="3284" y="580"/>
                    </a:lnTo>
                    <a:lnTo>
                      <a:pt x="3319" y="559"/>
                    </a:lnTo>
                    <a:lnTo>
                      <a:pt x="3354" y="531"/>
                    </a:lnTo>
                    <a:lnTo>
                      <a:pt x="3387" y="494"/>
                    </a:lnTo>
                    <a:lnTo>
                      <a:pt x="3445" y="464"/>
                    </a:lnTo>
                    <a:lnTo>
                      <a:pt x="3502" y="431"/>
                    </a:lnTo>
                    <a:lnTo>
                      <a:pt x="3561" y="394"/>
                    </a:lnTo>
                    <a:lnTo>
                      <a:pt x="3618" y="355"/>
                    </a:lnTo>
                    <a:lnTo>
                      <a:pt x="3675" y="312"/>
                    </a:lnTo>
                    <a:lnTo>
                      <a:pt x="3730" y="268"/>
                    </a:lnTo>
                    <a:lnTo>
                      <a:pt x="3735" y="261"/>
                    </a:lnTo>
                    <a:lnTo>
                      <a:pt x="3741" y="257"/>
                    </a:lnTo>
                    <a:lnTo>
                      <a:pt x="3719" y="271"/>
                    </a:lnTo>
                    <a:lnTo>
                      <a:pt x="3697" y="283"/>
                    </a:lnTo>
                    <a:lnTo>
                      <a:pt x="3578" y="345"/>
                    </a:lnTo>
                    <a:lnTo>
                      <a:pt x="3605" y="312"/>
                    </a:lnTo>
                    <a:lnTo>
                      <a:pt x="3632" y="277"/>
                    </a:lnTo>
                    <a:lnTo>
                      <a:pt x="3832" y="150"/>
                    </a:lnTo>
                    <a:lnTo>
                      <a:pt x="3936" y="90"/>
                    </a:lnTo>
                    <a:lnTo>
                      <a:pt x="4046" y="32"/>
                    </a:lnTo>
                    <a:lnTo>
                      <a:pt x="3970" y="95"/>
                    </a:lnTo>
                    <a:lnTo>
                      <a:pt x="3979" y="95"/>
                    </a:lnTo>
                    <a:lnTo>
                      <a:pt x="3984" y="97"/>
                    </a:lnTo>
                    <a:lnTo>
                      <a:pt x="4009" y="103"/>
                    </a:lnTo>
                    <a:lnTo>
                      <a:pt x="4041" y="114"/>
                    </a:lnTo>
                    <a:lnTo>
                      <a:pt x="4077" y="130"/>
                    </a:lnTo>
                    <a:lnTo>
                      <a:pt x="4118" y="154"/>
                    </a:lnTo>
                    <a:lnTo>
                      <a:pt x="4161" y="184"/>
                    </a:lnTo>
                    <a:lnTo>
                      <a:pt x="4150" y="220"/>
                    </a:lnTo>
                    <a:lnTo>
                      <a:pt x="4133" y="255"/>
                    </a:lnTo>
                    <a:lnTo>
                      <a:pt x="4099" y="247"/>
                    </a:lnTo>
                    <a:lnTo>
                      <a:pt x="4069" y="236"/>
                    </a:lnTo>
                    <a:lnTo>
                      <a:pt x="4041" y="220"/>
                    </a:lnTo>
                    <a:lnTo>
                      <a:pt x="4015" y="201"/>
                    </a:lnTo>
                    <a:lnTo>
                      <a:pt x="3993" y="179"/>
                    </a:lnTo>
                    <a:lnTo>
                      <a:pt x="3974" y="154"/>
                    </a:lnTo>
                    <a:lnTo>
                      <a:pt x="3985" y="146"/>
                    </a:lnTo>
                    <a:lnTo>
                      <a:pt x="3996" y="139"/>
                    </a:lnTo>
                    <a:lnTo>
                      <a:pt x="4025" y="122"/>
                    </a:lnTo>
                    <a:lnTo>
                      <a:pt x="4001" y="116"/>
                    </a:lnTo>
                    <a:lnTo>
                      <a:pt x="3984" y="109"/>
                    </a:lnTo>
                    <a:lnTo>
                      <a:pt x="3971" y="104"/>
                    </a:lnTo>
                    <a:lnTo>
                      <a:pt x="3965" y="100"/>
                    </a:lnTo>
                    <a:lnTo>
                      <a:pt x="3932" y="125"/>
                    </a:lnTo>
                    <a:lnTo>
                      <a:pt x="3930" y="125"/>
                    </a:lnTo>
                    <a:lnTo>
                      <a:pt x="3930" y="127"/>
                    </a:lnTo>
                    <a:lnTo>
                      <a:pt x="3928" y="128"/>
                    </a:lnTo>
                    <a:lnTo>
                      <a:pt x="3935" y="128"/>
                    </a:lnTo>
                    <a:lnTo>
                      <a:pt x="3938" y="130"/>
                    </a:lnTo>
                    <a:lnTo>
                      <a:pt x="3955" y="133"/>
                    </a:lnTo>
                    <a:lnTo>
                      <a:pt x="3976" y="138"/>
                    </a:lnTo>
                    <a:lnTo>
                      <a:pt x="3958" y="150"/>
                    </a:lnTo>
                    <a:lnTo>
                      <a:pt x="3941" y="161"/>
                    </a:lnTo>
                    <a:lnTo>
                      <a:pt x="3927" y="171"/>
                    </a:lnTo>
                    <a:lnTo>
                      <a:pt x="3951" y="201"/>
                    </a:lnTo>
                    <a:lnTo>
                      <a:pt x="3977" y="226"/>
                    </a:lnTo>
                    <a:lnTo>
                      <a:pt x="4011" y="247"/>
                    </a:lnTo>
                    <a:lnTo>
                      <a:pt x="4047" y="261"/>
                    </a:lnTo>
                    <a:lnTo>
                      <a:pt x="4087" y="269"/>
                    </a:lnTo>
                    <a:lnTo>
                      <a:pt x="4103" y="271"/>
                    </a:lnTo>
                    <a:lnTo>
                      <a:pt x="4145" y="271"/>
                    </a:lnTo>
                    <a:lnTo>
                      <a:pt x="4167" y="268"/>
                    </a:lnTo>
                    <a:lnTo>
                      <a:pt x="4174" y="290"/>
                    </a:lnTo>
                    <a:lnTo>
                      <a:pt x="4174" y="314"/>
                    </a:lnTo>
                    <a:lnTo>
                      <a:pt x="4169" y="340"/>
                    </a:lnTo>
                    <a:lnTo>
                      <a:pt x="4163" y="361"/>
                    </a:lnTo>
                    <a:lnTo>
                      <a:pt x="4150" y="382"/>
                    </a:lnTo>
                    <a:lnTo>
                      <a:pt x="4136" y="405"/>
                    </a:lnTo>
                    <a:lnTo>
                      <a:pt x="4115" y="431"/>
                    </a:lnTo>
                    <a:lnTo>
                      <a:pt x="4020" y="542"/>
                    </a:lnTo>
                    <a:lnTo>
                      <a:pt x="3963" y="581"/>
                    </a:lnTo>
                    <a:lnTo>
                      <a:pt x="3909" y="624"/>
                    </a:lnTo>
                    <a:lnTo>
                      <a:pt x="3857" y="668"/>
                    </a:lnTo>
                    <a:lnTo>
                      <a:pt x="3808" y="717"/>
                    </a:lnTo>
                    <a:lnTo>
                      <a:pt x="3760" y="768"/>
                    </a:lnTo>
                    <a:lnTo>
                      <a:pt x="3715" y="822"/>
                    </a:lnTo>
                    <a:lnTo>
                      <a:pt x="3654" y="895"/>
                    </a:lnTo>
                    <a:lnTo>
                      <a:pt x="3658" y="900"/>
                    </a:lnTo>
                    <a:lnTo>
                      <a:pt x="3661" y="903"/>
                    </a:lnTo>
                    <a:lnTo>
                      <a:pt x="3664" y="904"/>
                    </a:lnTo>
                    <a:lnTo>
                      <a:pt x="3667" y="908"/>
                    </a:lnTo>
                    <a:lnTo>
                      <a:pt x="3605" y="957"/>
                    </a:lnTo>
                    <a:lnTo>
                      <a:pt x="3542" y="1004"/>
                    </a:lnTo>
                    <a:lnTo>
                      <a:pt x="3513" y="1026"/>
                    </a:lnTo>
                    <a:lnTo>
                      <a:pt x="3504" y="1034"/>
                    </a:lnTo>
                    <a:lnTo>
                      <a:pt x="3493" y="1044"/>
                    </a:lnTo>
                    <a:lnTo>
                      <a:pt x="3471" y="1061"/>
                    </a:lnTo>
                    <a:lnTo>
                      <a:pt x="3466" y="1063"/>
                    </a:lnTo>
                    <a:lnTo>
                      <a:pt x="3442" y="1079"/>
                    </a:lnTo>
                    <a:lnTo>
                      <a:pt x="3425" y="1090"/>
                    </a:lnTo>
                    <a:lnTo>
                      <a:pt x="3393" y="1110"/>
                    </a:lnTo>
                    <a:lnTo>
                      <a:pt x="3357" y="1134"/>
                    </a:lnTo>
                    <a:lnTo>
                      <a:pt x="3314" y="1161"/>
                    </a:lnTo>
                    <a:lnTo>
                      <a:pt x="3266" y="1188"/>
                    </a:lnTo>
                    <a:lnTo>
                      <a:pt x="3214" y="1216"/>
                    </a:lnTo>
                    <a:lnTo>
                      <a:pt x="3157" y="1243"/>
                    </a:lnTo>
                    <a:lnTo>
                      <a:pt x="3111" y="1262"/>
                    </a:lnTo>
                    <a:lnTo>
                      <a:pt x="3064" y="1280"/>
                    </a:lnTo>
                    <a:lnTo>
                      <a:pt x="3013" y="1294"/>
                    </a:lnTo>
                    <a:lnTo>
                      <a:pt x="2958" y="1305"/>
                    </a:lnTo>
                    <a:lnTo>
                      <a:pt x="2951" y="1305"/>
                    </a:lnTo>
                    <a:lnTo>
                      <a:pt x="2926" y="1312"/>
                    </a:lnTo>
                    <a:lnTo>
                      <a:pt x="2899" y="1316"/>
                    </a:lnTo>
                    <a:lnTo>
                      <a:pt x="2871" y="1319"/>
                    </a:lnTo>
                    <a:lnTo>
                      <a:pt x="2861" y="1319"/>
                    </a:lnTo>
                    <a:lnTo>
                      <a:pt x="2856" y="1321"/>
                    </a:lnTo>
                    <a:lnTo>
                      <a:pt x="2833" y="1321"/>
                    </a:lnTo>
                    <a:lnTo>
                      <a:pt x="2821" y="1323"/>
                    </a:lnTo>
                    <a:lnTo>
                      <a:pt x="2804" y="1323"/>
                    </a:lnTo>
                    <a:lnTo>
                      <a:pt x="2798" y="1321"/>
                    </a:lnTo>
                    <a:lnTo>
                      <a:pt x="2779" y="1321"/>
                    </a:lnTo>
                    <a:lnTo>
                      <a:pt x="2772" y="1319"/>
                    </a:lnTo>
                    <a:lnTo>
                      <a:pt x="2747" y="1318"/>
                    </a:lnTo>
                    <a:lnTo>
                      <a:pt x="2717" y="1312"/>
                    </a:lnTo>
                    <a:lnTo>
                      <a:pt x="2680" y="1302"/>
                    </a:lnTo>
                    <a:lnTo>
                      <a:pt x="2642" y="1286"/>
                    </a:lnTo>
                    <a:lnTo>
                      <a:pt x="2601" y="1264"/>
                    </a:lnTo>
                    <a:lnTo>
                      <a:pt x="2581" y="1250"/>
                    </a:lnTo>
                    <a:lnTo>
                      <a:pt x="2560" y="1234"/>
                    </a:lnTo>
                    <a:lnTo>
                      <a:pt x="2522" y="1196"/>
                    </a:lnTo>
                    <a:lnTo>
                      <a:pt x="2517" y="1190"/>
                    </a:lnTo>
                    <a:lnTo>
                      <a:pt x="2511" y="1182"/>
                    </a:lnTo>
                    <a:lnTo>
                      <a:pt x="2508" y="1177"/>
                    </a:lnTo>
                    <a:lnTo>
                      <a:pt x="2519" y="1190"/>
                    </a:lnTo>
                    <a:lnTo>
                      <a:pt x="2535" y="1207"/>
                    </a:lnTo>
                    <a:lnTo>
                      <a:pt x="2551" y="1223"/>
                    </a:lnTo>
                    <a:lnTo>
                      <a:pt x="2570" y="1239"/>
                    </a:lnTo>
                    <a:lnTo>
                      <a:pt x="2587" y="1251"/>
                    </a:lnTo>
                    <a:lnTo>
                      <a:pt x="2606" y="1264"/>
                    </a:lnTo>
                    <a:lnTo>
                      <a:pt x="2614" y="1269"/>
                    </a:lnTo>
                    <a:lnTo>
                      <a:pt x="2642" y="1283"/>
                    </a:lnTo>
                    <a:lnTo>
                      <a:pt x="2647" y="1285"/>
                    </a:lnTo>
                    <a:lnTo>
                      <a:pt x="2654" y="1288"/>
                    </a:lnTo>
                    <a:lnTo>
                      <a:pt x="2660" y="1289"/>
                    </a:lnTo>
                    <a:lnTo>
                      <a:pt x="2665" y="1291"/>
                    </a:lnTo>
                    <a:lnTo>
                      <a:pt x="2671" y="1294"/>
                    </a:lnTo>
                    <a:lnTo>
                      <a:pt x="2677" y="1296"/>
                    </a:lnTo>
                    <a:lnTo>
                      <a:pt x="2661" y="1289"/>
                    </a:lnTo>
                    <a:lnTo>
                      <a:pt x="2655" y="1288"/>
                    </a:lnTo>
                    <a:lnTo>
                      <a:pt x="2650" y="1285"/>
                    </a:lnTo>
                    <a:lnTo>
                      <a:pt x="2644" y="1283"/>
                    </a:lnTo>
                    <a:lnTo>
                      <a:pt x="2625" y="1273"/>
                    </a:lnTo>
                    <a:lnTo>
                      <a:pt x="2608" y="1262"/>
                    </a:lnTo>
                    <a:lnTo>
                      <a:pt x="2589" y="1250"/>
                    </a:lnTo>
                    <a:lnTo>
                      <a:pt x="2571" y="1237"/>
                    </a:lnTo>
                    <a:lnTo>
                      <a:pt x="2552" y="1221"/>
                    </a:lnTo>
                    <a:lnTo>
                      <a:pt x="2521" y="1186"/>
                    </a:lnTo>
                    <a:lnTo>
                      <a:pt x="2506" y="1169"/>
                    </a:lnTo>
                    <a:lnTo>
                      <a:pt x="2495" y="1150"/>
                    </a:lnTo>
                    <a:lnTo>
                      <a:pt x="2484" y="1133"/>
                    </a:lnTo>
                    <a:lnTo>
                      <a:pt x="2476" y="1114"/>
                    </a:lnTo>
                    <a:lnTo>
                      <a:pt x="2473" y="1107"/>
                    </a:lnTo>
                    <a:lnTo>
                      <a:pt x="2470" y="1102"/>
                    </a:lnTo>
                    <a:lnTo>
                      <a:pt x="2468" y="1096"/>
                    </a:lnTo>
                    <a:lnTo>
                      <a:pt x="2465" y="1087"/>
                    </a:lnTo>
                    <a:lnTo>
                      <a:pt x="2464" y="1083"/>
                    </a:lnTo>
                    <a:lnTo>
                      <a:pt x="2462" y="1077"/>
                    </a:lnTo>
                    <a:lnTo>
                      <a:pt x="2462" y="1075"/>
                    </a:lnTo>
                    <a:lnTo>
                      <a:pt x="2460" y="1074"/>
                    </a:lnTo>
                    <a:lnTo>
                      <a:pt x="2460" y="1072"/>
                    </a:lnTo>
                    <a:lnTo>
                      <a:pt x="2462" y="1071"/>
                    </a:lnTo>
                    <a:lnTo>
                      <a:pt x="2462" y="1068"/>
                    </a:lnTo>
                    <a:lnTo>
                      <a:pt x="2464" y="1061"/>
                    </a:lnTo>
                    <a:lnTo>
                      <a:pt x="2464" y="1049"/>
                    </a:lnTo>
                    <a:lnTo>
                      <a:pt x="2481" y="1023"/>
                    </a:lnTo>
                    <a:lnTo>
                      <a:pt x="2500" y="993"/>
                    </a:lnTo>
                    <a:lnTo>
                      <a:pt x="2511" y="976"/>
                    </a:lnTo>
                    <a:lnTo>
                      <a:pt x="2519" y="957"/>
                    </a:lnTo>
                    <a:lnTo>
                      <a:pt x="2522" y="950"/>
                    </a:lnTo>
                    <a:lnTo>
                      <a:pt x="2524" y="946"/>
                    </a:lnTo>
                    <a:lnTo>
                      <a:pt x="2524" y="939"/>
                    </a:lnTo>
                    <a:lnTo>
                      <a:pt x="2521" y="938"/>
                    </a:lnTo>
                    <a:lnTo>
                      <a:pt x="2519" y="938"/>
                    </a:lnTo>
                    <a:lnTo>
                      <a:pt x="2516" y="936"/>
                    </a:lnTo>
                    <a:lnTo>
                      <a:pt x="2513" y="936"/>
                    </a:lnTo>
                    <a:lnTo>
                      <a:pt x="2509" y="934"/>
                    </a:lnTo>
                    <a:lnTo>
                      <a:pt x="2498" y="934"/>
                    </a:lnTo>
                    <a:lnTo>
                      <a:pt x="2490" y="936"/>
                    </a:lnTo>
                    <a:lnTo>
                      <a:pt x="2481" y="939"/>
                    </a:lnTo>
                    <a:lnTo>
                      <a:pt x="2479" y="939"/>
                    </a:lnTo>
                    <a:lnTo>
                      <a:pt x="2470" y="942"/>
                    </a:lnTo>
                    <a:lnTo>
                      <a:pt x="2470" y="938"/>
                    </a:lnTo>
                    <a:lnTo>
                      <a:pt x="2465" y="933"/>
                    </a:lnTo>
                    <a:lnTo>
                      <a:pt x="2462" y="933"/>
                    </a:lnTo>
                    <a:lnTo>
                      <a:pt x="2457" y="936"/>
                    </a:lnTo>
                    <a:lnTo>
                      <a:pt x="2451" y="938"/>
                    </a:lnTo>
                    <a:lnTo>
                      <a:pt x="2451" y="936"/>
                    </a:lnTo>
                    <a:lnTo>
                      <a:pt x="2454" y="933"/>
                    </a:lnTo>
                    <a:lnTo>
                      <a:pt x="2441" y="938"/>
                    </a:lnTo>
                    <a:lnTo>
                      <a:pt x="2427" y="946"/>
                    </a:lnTo>
                    <a:lnTo>
                      <a:pt x="2413" y="955"/>
                    </a:lnTo>
                    <a:lnTo>
                      <a:pt x="2400" y="966"/>
                    </a:lnTo>
                    <a:lnTo>
                      <a:pt x="2388" y="979"/>
                    </a:lnTo>
                    <a:lnTo>
                      <a:pt x="2359" y="995"/>
                    </a:lnTo>
                    <a:lnTo>
                      <a:pt x="2356" y="995"/>
                    </a:lnTo>
                    <a:lnTo>
                      <a:pt x="2354" y="996"/>
                    </a:lnTo>
                    <a:lnTo>
                      <a:pt x="2351" y="998"/>
                    </a:lnTo>
                    <a:lnTo>
                      <a:pt x="2350" y="999"/>
                    </a:lnTo>
                    <a:lnTo>
                      <a:pt x="2348" y="999"/>
                    </a:lnTo>
                    <a:lnTo>
                      <a:pt x="2346" y="1001"/>
                    </a:lnTo>
                    <a:lnTo>
                      <a:pt x="2345" y="1001"/>
                    </a:lnTo>
                    <a:lnTo>
                      <a:pt x="2343" y="1003"/>
                    </a:lnTo>
                    <a:lnTo>
                      <a:pt x="2315" y="1023"/>
                    </a:lnTo>
                    <a:lnTo>
                      <a:pt x="2297" y="1036"/>
                    </a:lnTo>
                    <a:lnTo>
                      <a:pt x="2289" y="1042"/>
                    </a:lnTo>
                    <a:lnTo>
                      <a:pt x="2283" y="1045"/>
                    </a:lnTo>
                    <a:lnTo>
                      <a:pt x="2267" y="1056"/>
                    </a:lnTo>
                    <a:lnTo>
                      <a:pt x="2250" y="1072"/>
                    </a:lnTo>
                    <a:lnTo>
                      <a:pt x="2218" y="1099"/>
                    </a:lnTo>
                    <a:lnTo>
                      <a:pt x="2213" y="1102"/>
                    </a:lnTo>
                    <a:lnTo>
                      <a:pt x="2209" y="1107"/>
                    </a:lnTo>
                    <a:lnTo>
                      <a:pt x="2171" y="1139"/>
                    </a:lnTo>
                    <a:lnTo>
                      <a:pt x="2126" y="1175"/>
                    </a:lnTo>
                    <a:lnTo>
                      <a:pt x="2080" y="1212"/>
                    </a:lnTo>
                    <a:lnTo>
                      <a:pt x="2079" y="1212"/>
                    </a:lnTo>
                    <a:lnTo>
                      <a:pt x="2072" y="1228"/>
                    </a:lnTo>
                    <a:lnTo>
                      <a:pt x="2066" y="1242"/>
                    </a:lnTo>
                    <a:lnTo>
                      <a:pt x="2060" y="1239"/>
                    </a:lnTo>
                    <a:lnTo>
                      <a:pt x="2057" y="1235"/>
                    </a:lnTo>
                    <a:lnTo>
                      <a:pt x="2052" y="1232"/>
                    </a:lnTo>
                    <a:lnTo>
                      <a:pt x="2039" y="1242"/>
                    </a:lnTo>
                    <a:lnTo>
                      <a:pt x="2026" y="1250"/>
                    </a:lnTo>
                    <a:lnTo>
                      <a:pt x="1996" y="1270"/>
                    </a:lnTo>
                    <a:lnTo>
                      <a:pt x="1962" y="1291"/>
                    </a:lnTo>
                    <a:lnTo>
                      <a:pt x="1935" y="1302"/>
                    </a:lnTo>
                    <a:lnTo>
                      <a:pt x="1903" y="1313"/>
                    </a:lnTo>
                    <a:lnTo>
                      <a:pt x="1867" y="1323"/>
                    </a:lnTo>
                    <a:lnTo>
                      <a:pt x="1851" y="1326"/>
                    </a:lnTo>
                    <a:lnTo>
                      <a:pt x="1833" y="1327"/>
                    </a:lnTo>
                    <a:lnTo>
                      <a:pt x="1816" y="1327"/>
                    </a:lnTo>
                    <a:lnTo>
                      <a:pt x="1810" y="1329"/>
                    </a:lnTo>
                    <a:lnTo>
                      <a:pt x="1791" y="1329"/>
                    </a:lnTo>
                    <a:lnTo>
                      <a:pt x="1786" y="1327"/>
                    </a:lnTo>
                    <a:lnTo>
                      <a:pt x="1775" y="1327"/>
                    </a:lnTo>
                    <a:lnTo>
                      <a:pt x="1768" y="1326"/>
                    </a:lnTo>
                    <a:lnTo>
                      <a:pt x="1760" y="1326"/>
                    </a:lnTo>
                    <a:lnTo>
                      <a:pt x="1753" y="1324"/>
                    </a:lnTo>
                    <a:lnTo>
                      <a:pt x="1749" y="1324"/>
                    </a:lnTo>
                    <a:lnTo>
                      <a:pt x="1746" y="1323"/>
                    </a:lnTo>
                    <a:lnTo>
                      <a:pt x="1741" y="1323"/>
                    </a:lnTo>
                    <a:lnTo>
                      <a:pt x="1738" y="1321"/>
                    </a:lnTo>
                    <a:lnTo>
                      <a:pt x="1734" y="1319"/>
                    </a:lnTo>
                    <a:lnTo>
                      <a:pt x="1730" y="1319"/>
                    </a:lnTo>
                    <a:lnTo>
                      <a:pt x="1718" y="1316"/>
                    </a:lnTo>
                    <a:lnTo>
                      <a:pt x="1707" y="1313"/>
                    </a:lnTo>
                    <a:lnTo>
                      <a:pt x="1661" y="1166"/>
                    </a:lnTo>
                    <a:lnTo>
                      <a:pt x="1639" y="1159"/>
                    </a:lnTo>
                    <a:lnTo>
                      <a:pt x="1651" y="1137"/>
                    </a:lnTo>
                    <a:lnTo>
                      <a:pt x="1615" y="1026"/>
                    </a:lnTo>
                    <a:lnTo>
                      <a:pt x="1602" y="1020"/>
                    </a:lnTo>
                    <a:lnTo>
                      <a:pt x="1594" y="1018"/>
                    </a:lnTo>
                    <a:lnTo>
                      <a:pt x="1593" y="1017"/>
                    </a:lnTo>
                    <a:lnTo>
                      <a:pt x="1591" y="1017"/>
                    </a:lnTo>
                    <a:lnTo>
                      <a:pt x="1589" y="1015"/>
                    </a:lnTo>
                    <a:lnTo>
                      <a:pt x="1581" y="1014"/>
                    </a:lnTo>
                    <a:lnTo>
                      <a:pt x="1580" y="1012"/>
                    </a:lnTo>
                    <a:lnTo>
                      <a:pt x="1581" y="1011"/>
                    </a:lnTo>
                    <a:lnTo>
                      <a:pt x="1581" y="1009"/>
                    </a:lnTo>
                    <a:lnTo>
                      <a:pt x="1580" y="1009"/>
                    </a:lnTo>
                    <a:lnTo>
                      <a:pt x="1580" y="1011"/>
                    </a:lnTo>
                    <a:lnTo>
                      <a:pt x="1578" y="1011"/>
                    </a:lnTo>
                    <a:lnTo>
                      <a:pt x="1580" y="1004"/>
                    </a:lnTo>
                    <a:lnTo>
                      <a:pt x="1580" y="938"/>
                    </a:lnTo>
                    <a:lnTo>
                      <a:pt x="1578" y="930"/>
                    </a:lnTo>
                    <a:lnTo>
                      <a:pt x="1578" y="925"/>
                    </a:lnTo>
                    <a:lnTo>
                      <a:pt x="1575" y="900"/>
                    </a:lnTo>
                    <a:lnTo>
                      <a:pt x="1575" y="874"/>
                    </a:lnTo>
                    <a:lnTo>
                      <a:pt x="1574" y="843"/>
                    </a:lnTo>
                    <a:lnTo>
                      <a:pt x="1572" y="813"/>
                    </a:lnTo>
                    <a:lnTo>
                      <a:pt x="1566" y="784"/>
                    </a:lnTo>
                    <a:lnTo>
                      <a:pt x="1577" y="794"/>
                    </a:lnTo>
                    <a:lnTo>
                      <a:pt x="1585" y="808"/>
                    </a:lnTo>
                    <a:lnTo>
                      <a:pt x="1589" y="825"/>
                    </a:lnTo>
                    <a:lnTo>
                      <a:pt x="1593" y="846"/>
                    </a:lnTo>
                    <a:lnTo>
                      <a:pt x="1597" y="814"/>
                    </a:lnTo>
                    <a:lnTo>
                      <a:pt x="1597" y="784"/>
                    </a:lnTo>
                    <a:lnTo>
                      <a:pt x="1596" y="770"/>
                    </a:lnTo>
                    <a:lnTo>
                      <a:pt x="1593" y="757"/>
                    </a:lnTo>
                    <a:lnTo>
                      <a:pt x="1591" y="755"/>
                    </a:lnTo>
                    <a:lnTo>
                      <a:pt x="1591" y="752"/>
                    </a:lnTo>
                    <a:lnTo>
                      <a:pt x="1589" y="751"/>
                    </a:lnTo>
                    <a:lnTo>
                      <a:pt x="1588" y="748"/>
                    </a:lnTo>
                    <a:lnTo>
                      <a:pt x="1588" y="746"/>
                    </a:lnTo>
                    <a:lnTo>
                      <a:pt x="1586" y="748"/>
                    </a:lnTo>
                    <a:lnTo>
                      <a:pt x="1581" y="749"/>
                    </a:lnTo>
                    <a:lnTo>
                      <a:pt x="1575" y="752"/>
                    </a:lnTo>
                    <a:lnTo>
                      <a:pt x="1570" y="755"/>
                    </a:lnTo>
                    <a:lnTo>
                      <a:pt x="1532" y="779"/>
                    </a:lnTo>
                    <a:lnTo>
                      <a:pt x="1498" y="805"/>
                    </a:lnTo>
                    <a:lnTo>
                      <a:pt x="1450" y="827"/>
                    </a:lnTo>
                    <a:lnTo>
                      <a:pt x="1410" y="844"/>
                    </a:lnTo>
                    <a:lnTo>
                      <a:pt x="1372" y="863"/>
                    </a:lnTo>
                    <a:lnTo>
                      <a:pt x="1308" y="896"/>
                    </a:lnTo>
                    <a:lnTo>
                      <a:pt x="1244" y="931"/>
                    </a:lnTo>
                    <a:lnTo>
                      <a:pt x="1216" y="949"/>
                    </a:lnTo>
                    <a:lnTo>
                      <a:pt x="1189" y="965"/>
                    </a:lnTo>
                    <a:lnTo>
                      <a:pt x="1175" y="973"/>
                    </a:lnTo>
                    <a:lnTo>
                      <a:pt x="1171" y="974"/>
                    </a:lnTo>
                    <a:lnTo>
                      <a:pt x="1170" y="976"/>
                    </a:lnTo>
                    <a:lnTo>
                      <a:pt x="1163" y="979"/>
                    </a:lnTo>
                    <a:lnTo>
                      <a:pt x="1141" y="992"/>
                    </a:lnTo>
                    <a:lnTo>
                      <a:pt x="1125" y="998"/>
                    </a:lnTo>
                    <a:lnTo>
                      <a:pt x="1119" y="1003"/>
                    </a:lnTo>
                    <a:lnTo>
                      <a:pt x="996" y="1060"/>
                    </a:lnTo>
                    <a:lnTo>
                      <a:pt x="913" y="1096"/>
                    </a:lnTo>
                    <a:lnTo>
                      <a:pt x="745" y="1166"/>
                    </a:lnTo>
                    <a:lnTo>
                      <a:pt x="573" y="1232"/>
                    </a:lnTo>
                    <a:lnTo>
                      <a:pt x="395" y="1299"/>
                    </a:lnTo>
                    <a:lnTo>
                      <a:pt x="373" y="1308"/>
                    </a:lnTo>
                    <a:lnTo>
                      <a:pt x="353" y="1316"/>
                    </a:lnTo>
                    <a:lnTo>
                      <a:pt x="332" y="1321"/>
                    </a:lnTo>
                    <a:lnTo>
                      <a:pt x="313" y="1324"/>
                    </a:lnTo>
                    <a:lnTo>
                      <a:pt x="300" y="1326"/>
                    </a:lnTo>
                    <a:lnTo>
                      <a:pt x="289" y="1326"/>
                    </a:lnTo>
                    <a:lnTo>
                      <a:pt x="266" y="1324"/>
                    </a:lnTo>
                    <a:lnTo>
                      <a:pt x="242" y="1319"/>
                    </a:lnTo>
                    <a:lnTo>
                      <a:pt x="210" y="1307"/>
                    </a:lnTo>
                    <a:lnTo>
                      <a:pt x="178" y="1289"/>
                    </a:lnTo>
                    <a:lnTo>
                      <a:pt x="150" y="1266"/>
                    </a:lnTo>
                    <a:lnTo>
                      <a:pt x="123" y="1237"/>
                    </a:lnTo>
                    <a:lnTo>
                      <a:pt x="101" y="1209"/>
                    </a:lnTo>
                    <a:lnTo>
                      <a:pt x="80" y="1175"/>
                    </a:lnTo>
                    <a:lnTo>
                      <a:pt x="61" y="1139"/>
                    </a:lnTo>
                    <a:lnTo>
                      <a:pt x="49" y="1102"/>
                    </a:lnTo>
                    <a:lnTo>
                      <a:pt x="44" y="1088"/>
                    </a:lnTo>
                    <a:lnTo>
                      <a:pt x="41" y="1072"/>
                    </a:lnTo>
                    <a:lnTo>
                      <a:pt x="7" y="1018"/>
                    </a:lnTo>
                    <a:lnTo>
                      <a:pt x="0" y="1004"/>
                    </a:lnTo>
                    <a:lnTo>
                      <a:pt x="49" y="955"/>
                    </a:lnTo>
                    <a:lnTo>
                      <a:pt x="60" y="946"/>
                    </a:lnTo>
                    <a:lnTo>
                      <a:pt x="76" y="930"/>
                    </a:lnTo>
                    <a:lnTo>
                      <a:pt x="88" y="914"/>
                    </a:lnTo>
                    <a:lnTo>
                      <a:pt x="107" y="895"/>
                    </a:lnTo>
                    <a:lnTo>
                      <a:pt x="133" y="873"/>
                    </a:lnTo>
                    <a:lnTo>
                      <a:pt x="161" y="851"/>
                    </a:lnTo>
                    <a:lnTo>
                      <a:pt x="194" y="827"/>
                    </a:lnTo>
                    <a:lnTo>
                      <a:pt x="229" y="805"/>
                    </a:lnTo>
                    <a:lnTo>
                      <a:pt x="262" y="782"/>
                    </a:lnTo>
                    <a:lnTo>
                      <a:pt x="296" y="763"/>
                    </a:lnTo>
                    <a:lnTo>
                      <a:pt x="326" y="744"/>
                    </a:lnTo>
                    <a:lnTo>
                      <a:pt x="353" y="729"/>
                    </a:lnTo>
                    <a:lnTo>
                      <a:pt x="391" y="710"/>
                    </a:lnTo>
                    <a:lnTo>
                      <a:pt x="699" y="564"/>
                    </a:lnTo>
                    <a:lnTo>
                      <a:pt x="736" y="545"/>
                    </a:lnTo>
                    <a:lnTo>
                      <a:pt x="809" y="510"/>
                    </a:lnTo>
                    <a:lnTo>
                      <a:pt x="859" y="485"/>
                    </a:lnTo>
                    <a:lnTo>
                      <a:pt x="874" y="477"/>
                    </a:lnTo>
                    <a:lnTo>
                      <a:pt x="888" y="470"/>
                    </a:lnTo>
                    <a:lnTo>
                      <a:pt x="889" y="469"/>
                    </a:lnTo>
                    <a:lnTo>
                      <a:pt x="893" y="467"/>
                    </a:lnTo>
                    <a:lnTo>
                      <a:pt x="894" y="466"/>
                    </a:lnTo>
                    <a:lnTo>
                      <a:pt x="894" y="467"/>
                    </a:lnTo>
                    <a:lnTo>
                      <a:pt x="897" y="470"/>
                    </a:lnTo>
                    <a:lnTo>
                      <a:pt x="894" y="464"/>
                    </a:lnTo>
                    <a:lnTo>
                      <a:pt x="896" y="466"/>
                    </a:lnTo>
                    <a:lnTo>
                      <a:pt x="897" y="464"/>
                    </a:lnTo>
                    <a:lnTo>
                      <a:pt x="901" y="462"/>
                    </a:lnTo>
                    <a:lnTo>
                      <a:pt x="905" y="459"/>
                    </a:lnTo>
                    <a:lnTo>
                      <a:pt x="929" y="445"/>
                    </a:lnTo>
                    <a:lnTo>
                      <a:pt x="951" y="431"/>
                    </a:lnTo>
                    <a:lnTo>
                      <a:pt x="973" y="418"/>
                    </a:lnTo>
                    <a:lnTo>
                      <a:pt x="1062" y="371"/>
                    </a:lnTo>
                    <a:lnTo>
                      <a:pt x="1151" y="328"/>
                    </a:lnTo>
                    <a:lnTo>
                      <a:pt x="1201" y="306"/>
                    </a:lnTo>
                    <a:lnTo>
                      <a:pt x="1277" y="274"/>
                    </a:lnTo>
                    <a:lnTo>
                      <a:pt x="1315" y="260"/>
                    </a:lnTo>
                    <a:lnTo>
                      <a:pt x="1353" y="244"/>
                    </a:lnTo>
                    <a:lnTo>
                      <a:pt x="1429" y="215"/>
                    </a:lnTo>
                    <a:lnTo>
                      <a:pt x="20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auto">
              <a:xfrm>
                <a:off x="4133851" y="2332038"/>
                <a:ext cx="366713" cy="142875"/>
              </a:xfrm>
              <a:custGeom>
                <a:avLst/>
                <a:gdLst/>
                <a:ahLst/>
                <a:cxnLst>
                  <a:cxn ang="0">
                    <a:pos x="231" y="0"/>
                  </a:cxn>
                  <a:cxn ang="0">
                    <a:pos x="221" y="19"/>
                  </a:cxn>
                  <a:cxn ang="0">
                    <a:pos x="218" y="28"/>
                  </a:cxn>
                  <a:cxn ang="0">
                    <a:pos x="213" y="38"/>
                  </a:cxn>
                  <a:cxn ang="0">
                    <a:pos x="204" y="54"/>
                  </a:cxn>
                  <a:cxn ang="0">
                    <a:pos x="201" y="58"/>
                  </a:cxn>
                  <a:cxn ang="0">
                    <a:pos x="199" y="61"/>
                  </a:cxn>
                  <a:cxn ang="0">
                    <a:pos x="196" y="65"/>
                  </a:cxn>
                  <a:cxn ang="0">
                    <a:pos x="194" y="68"/>
                  </a:cxn>
                  <a:cxn ang="0">
                    <a:pos x="190" y="73"/>
                  </a:cxn>
                  <a:cxn ang="0">
                    <a:pos x="183" y="77"/>
                  </a:cxn>
                  <a:cxn ang="0">
                    <a:pos x="182" y="77"/>
                  </a:cxn>
                  <a:cxn ang="0">
                    <a:pos x="182" y="79"/>
                  </a:cxn>
                  <a:cxn ang="0">
                    <a:pos x="179" y="80"/>
                  </a:cxn>
                  <a:cxn ang="0">
                    <a:pos x="175" y="80"/>
                  </a:cxn>
                  <a:cxn ang="0">
                    <a:pos x="174" y="82"/>
                  </a:cxn>
                  <a:cxn ang="0">
                    <a:pos x="172" y="82"/>
                  </a:cxn>
                  <a:cxn ang="0">
                    <a:pos x="158" y="87"/>
                  </a:cxn>
                  <a:cxn ang="0">
                    <a:pos x="150" y="87"/>
                  </a:cxn>
                  <a:cxn ang="0">
                    <a:pos x="144" y="88"/>
                  </a:cxn>
                  <a:cxn ang="0">
                    <a:pos x="136" y="90"/>
                  </a:cxn>
                  <a:cxn ang="0">
                    <a:pos x="114" y="90"/>
                  </a:cxn>
                  <a:cxn ang="0">
                    <a:pos x="98" y="87"/>
                  </a:cxn>
                  <a:cxn ang="0">
                    <a:pos x="76" y="82"/>
                  </a:cxn>
                  <a:cxn ang="0">
                    <a:pos x="52" y="77"/>
                  </a:cxn>
                  <a:cxn ang="0">
                    <a:pos x="27" y="69"/>
                  </a:cxn>
                  <a:cxn ang="0">
                    <a:pos x="0" y="63"/>
                  </a:cxn>
                  <a:cxn ang="0">
                    <a:pos x="69" y="36"/>
                  </a:cxn>
                  <a:cxn ang="0">
                    <a:pos x="107" y="23"/>
                  </a:cxn>
                  <a:cxn ang="0">
                    <a:pos x="114" y="22"/>
                  </a:cxn>
                  <a:cxn ang="0">
                    <a:pos x="122" y="20"/>
                  </a:cxn>
                  <a:cxn ang="0">
                    <a:pos x="128" y="17"/>
                  </a:cxn>
                  <a:cxn ang="0">
                    <a:pos x="148" y="12"/>
                  </a:cxn>
                  <a:cxn ang="0">
                    <a:pos x="160" y="9"/>
                  </a:cxn>
                  <a:cxn ang="0">
                    <a:pos x="177" y="9"/>
                  </a:cxn>
                  <a:cxn ang="0">
                    <a:pos x="183" y="8"/>
                  </a:cxn>
                  <a:cxn ang="0">
                    <a:pos x="190" y="8"/>
                  </a:cxn>
                  <a:cxn ang="0">
                    <a:pos x="209" y="4"/>
                  </a:cxn>
                  <a:cxn ang="0">
                    <a:pos x="220" y="1"/>
                  </a:cxn>
                  <a:cxn ang="0">
                    <a:pos x="231" y="0"/>
                  </a:cxn>
                </a:cxnLst>
                <a:rect l="0" t="0" r="r" b="b"/>
                <a:pathLst>
                  <a:path w="231" h="90">
                    <a:moveTo>
                      <a:pt x="231" y="0"/>
                    </a:moveTo>
                    <a:lnTo>
                      <a:pt x="221" y="19"/>
                    </a:lnTo>
                    <a:lnTo>
                      <a:pt x="218" y="28"/>
                    </a:lnTo>
                    <a:lnTo>
                      <a:pt x="213" y="38"/>
                    </a:lnTo>
                    <a:lnTo>
                      <a:pt x="204" y="54"/>
                    </a:lnTo>
                    <a:lnTo>
                      <a:pt x="201" y="58"/>
                    </a:lnTo>
                    <a:lnTo>
                      <a:pt x="199" y="61"/>
                    </a:lnTo>
                    <a:lnTo>
                      <a:pt x="196" y="65"/>
                    </a:lnTo>
                    <a:lnTo>
                      <a:pt x="194" y="68"/>
                    </a:lnTo>
                    <a:lnTo>
                      <a:pt x="190" y="73"/>
                    </a:lnTo>
                    <a:lnTo>
                      <a:pt x="183" y="77"/>
                    </a:lnTo>
                    <a:lnTo>
                      <a:pt x="182" y="77"/>
                    </a:lnTo>
                    <a:lnTo>
                      <a:pt x="182" y="79"/>
                    </a:lnTo>
                    <a:lnTo>
                      <a:pt x="179" y="80"/>
                    </a:lnTo>
                    <a:lnTo>
                      <a:pt x="175" y="80"/>
                    </a:lnTo>
                    <a:lnTo>
                      <a:pt x="174" y="82"/>
                    </a:lnTo>
                    <a:lnTo>
                      <a:pt x="172" y="82"/>
                    </a:lnTo>
                    <a:lnTo>
                      <a:pt x="158" y="87"/>
                    </a:lnTo>
                    <a:lnTo>
                      <a:pt x="150" y="87"/>
                    </a:lnTo>
                    <a:lnTo>
                      <a:pt x="144" y="88"/>
                    </a:lnTo>
                    <a:lnTo>
                      <a:pt x="136" y="90"/>
                    </a:lnTo>
                    <a:lnTo>
                      <a:pt x="114" y="90"/>
                    </a:lnTo>
                    <a:lnTo>
                      <a:pt x="98" y="87"/>
                    </a:lnTo>
                    <a:lnTo>
                      <a:pt x="76" y="82"/>
                    </a:lnTo>
                    <a:lnTo>
                      <a:pt x="52" y="77"/>
                    </a:lnTo>
                    <a:lnTo>
                      <a:pt x="27" y="69"/>
                    </a:lnTo>
                    <a:lnTo>
                      <a:pt x="0" y="63"/>
                    </a:lnTo>
                    <a:lnTo>
                      <a:pt x="69" y="36"/>
                    </a:lnTo>
                    <a:lnTo>
                      <a:pt x="107" y="23"/>
                    </a:lnTo>
                    <a:lnTo>
                      <a:pt x="114" y="22"/>
                    </a:lnTo>
                    <a:lnTo>
                      <a:pt x="122" y="20"/>
                    </a:lnTo>
                    <a:lnTo>
                      <a:pt x="128" y="17"/>
                    </a:lnTo>
                    <a:lnTo>
                      <a:pt x="148" y="12"/>
                    </a:lnTo>
                    <a:lnTo>
                      <a:pt x="160" y="9"/>
                    </a:lnTo>
                    <a:lnTo>
                      <a:pt x="177" y="9"/>
                    </a:lnTo>
                    <a:lnTo>
                      <a:pt x="183" y="8"/>
                    </a:lnTo>
                    <a:lnTo>
                      <a:pt x="190" y="8"/>
                    </a:lnTo>
                    <a:lnTo>
                      <a:pt x="209" y="4"/>
                    </a:lnTo>
                    <a:lnTo>
                      <a:pt x="22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auto">
              <a:xfrm>
                <a:off x="3844926" y="2527300"/>
                <a:ext cx="107950" cy="60325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53" y="16"/>
                  </a:cxn>
                  <a:cxn ang="0">
                    <a:pos x="36" y="27"/>
                  </a:cxn>
                  <a:cxn ang="0">
                    <a:pos x="19" y="35"/>
                  </a:cxn>
                  <a:cxn ang="0">
                    <a:pos x="0" y="38"/>
                  </a:cxn>
                  <a:cxn ang="0">
                    <a:pos x="33" y="19"/>
                  </a:cxn>
                  <a:cxn ang="0">
                    <a:pos x="68" y="0"/>
                  </a:cxn>
                </a:cxnLst>
                <a:rect l="0" t="0" r="r" b="b"/>
                <a:pathLst>
                  <a:path w="68" h="38">
                    <a:moveTo>
                      <a:pt x="68" y="0"/>
                    </a:moveTo>
                    <a:lnTo>
                      <a:pt x="53" y="16"/>
                    </a:lnTo>
                    <a:lnTo>
                      <a:pt x="36" y="27"/>
                    </a:lnTo>
                    <a:lnTo>
                      <a:pt x="19" y="35"/>
                    </a:lnTo>
                    <a:lnTo>
                      <a:pt x="0" y="38"/>
                    </a:lnTo>
                    <a:lnTo>
                      <a:pt x="33" y="19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14"/>
              <p:cNvSpPr>
                <a:spLocks/>
              </p:cNvSpPr>
              <p:nvPr/>
            </p:nvSpPr>
            <p:spPr bwMode="auto">
              <a:xfrm>
                <a:off x="5275263" y="2776538"/>
                <a:ext cx="112713" cy="184150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71" y="0"/>
                  </a:cxn>
                  <a:cxn ang="0">
                    <a:pos x="58" y="35"/>
                  </a:cxn>
                  <a:cxn ang="0">
                    <a:pos x="42" y="65"/>
                  </a:cxn>
                  <a:cxn ang="0">
                    <a:pos x="23" y="92"/>
                  </a:cxn>
                  <a:cxn ang="0">
                    <a:pos x="0" y="116"/>
                  </a:cxn>
                  <a:cxn ang="0">
                    <a:pos x="3" y="103"/>
                  </a:cxn>
                  <a:cxn ang="0">
                    <a:pos x="9" y="81"/>
                  </a:cxn>
                  <a:cxn ang="0">
                    <a:pos x="12" y="71"/>
                  </a:cxn>
                  <a:cxn ang="0">
                    <a:pos x="20" y="51"/>
                  </a:cxn>
                  <a:cxn ang="0">
                    <a:pos x="28" y="35"/>
                  </a:cxn>
                  <a:cxn ang="0">
                    <a:pos x="30" y="30"/>
                  </a:cxn>
                  <a:cxn ang="0">
                    <a:pos x="33" y="27"/>
                  </a:cxn>
                  <a:cxn ang="0">
                    <a:pos x="34" y="24"/>
                  </a:cxn>
                  <a:cxn ang="0">
                    <a:pos x="38" y="21"/>
                  </a:cxn>
                  <a:cxn ang="0">
                    <a:pos x="42" y="14"/>
                  </a:cxn>
                  <a:cxn ang="0">
                    <a:pos x="47" y="10"/>
                  </a:cxn>
                  <a:cxn ang="0">
                    <a:pos x="52" y="6"/>
                  </a:cxn>
                  <a:cxn ang="0">
                    <a:pos x="58" y="3"/>
                  </a:cxn>
                  <a:cxn ang="0">
                    <a:pos x="65" y="2"/>
                  </a:cxn>
                  <a:cxn ang="0">
                    <a:pos x="69" y="0"/>
                  </a:cxn>
                </a:cxnLst>
                <a:rect l="0" t="0" r="r" b="b"/>
                <a:pathLst>
                  <a:path w="71" h="116">
                    <a:moveTo>
                      <a:pt x="69" y="0"/>
                    </a:moveTo>
                    <a:lnTo>
                      <a:pt x="71" y="0"/>
                    </a:lnTo>
                    <a:lnTo>
                      <a:pt x="58" y="35"/>
                    </a:lnTo>
                    <a:lnTo>
                      <a:pt x="42" y="65"/>
                    </a:lnTo>
                    <a:lnTo>
                      <a:pt x="23" y="92"/>
                    </a:lnTo>
                    <a:lnTo>
                      <a:pt x="0" y="116"/>
                    </a:lnTo>
                    <a:lnTo>
                      <a:pt x="3" y="103"/>
                    </a:lnTo>
                    <a:lnTo>
                      <a:pt x="9" y="81"/>
                    </a:lnTo>
                    <a:lnTo>
                      <a:pt x="12" y="71"/>
                    </a:lnTo>
                    <a:lnTo>
                      <a:pt x="20" y="51"/>
                    </a:lnTo>
                    <a:lnTo>
                      <a:pt x="28" y="35"/>
                    </a:lnTo>
                    <a:lnTo>
                      <a:pt x="30" y="30"/>
                    </a:lnTo>
                    <a:lnTo>
                      <a:pt x="33" y="27"/>
                    </a:lnTo>
                    <a:lnTo>
                      <a:pt x="34" y="24"/>
                    </a:lnTo>
                    <a:lnTo>
                      <a:pt x="38" y="21"/>
                    </a:lnTo>
                    <a:lnTo>
                      <a:pt x="42" y="14"/>
                    </a:lnTo>
                    <a:lnTo>
                      <a:pt x="47" y="10"/>
                    </a:lnTo>
                    <a:lnTo>
                      <a:pt x="52" y="6"/>
                    </a:lnTo>
                    <a:lnTo>
                      <a:pt x="58" y="3"/>
                    </a:lnTo>
                    <a:lnTo>
                      <a:pt x="65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Freeform 15"/>
              <p:cNvSpPr>
                <a:spLocks noEditPoints="1"/>
              </p:cNvSpPr>
              <p:nvPr/>
            </p:nvSpPr>
            <p:spPr bwMode="auto">
              <a:xfrm>
                <a:off x="2606676" y="2155825"/>
                <a:ext cx="2740025" cy="1646238"/>
              </a:xfrm>
              <a:custGeom>
                <a:avLst/>
                <a:gdLst/>
                <a:ahLst/>
                <a:cxnLst>
                  <a:cxn ang="0">
                    <a:pos x="765" y="690"/>
                  </a:cxn>
                  <a:cxn ang="0">
                    <a:pos x="1107" y="570"/>
                  </a:cxn>
                  <a:cxn ang="0">
                    <a:pos x="1090" y="586"/>
                  </a:cxn>
                  <a:cxn ang="0">
                    <a:pos x="1109" y="586"/>
                  </a:cxn>
                  <a:cxn ang="0">
                    <a:pos x="1631" y="0"/>
                  </a:cxn>
                  <a:cxn ang="0">
                    <a:pos x="1657" y="96"/>
                  </a:cxn>
                  <a:cxn ang="0">
                    <a:pos x="1655" y="158"/>
                  </a:cxn>
                  <a:cxn ang="0">
                    <a:pos x="1609" y="33"/>
                  </a:cxn>
                  <a:cxn ang="0">
                    <a:pos x="1601" y="44"/>
                  </a:cxn>
                  <a:cxn ang="0">
                    <a:pos x="1617" y="111"/>
                  </a:cxn>
                  <a:cxn ang="0">
                    <a:pos x="1700" y="241"/>
                  </a:cxn>
                  <a:cxn ang="0">
                    <a:pos x="1725" y="351"/>
                  </a:cxn>
                  <a:cxn ang="0">
                    <a:pos x="1660" y="451"/>
                  </a:cxn>
                  <a:cxn ang="0">
                    <a:pos x="1603" y="554"/>
                  </a:cxn>
                  <a:cxn ang="0">
                    <a:pos x="1570" y="570"/>
                  </a:cxn>
                  <a:cxn ang="0">
                    <a:pos x="1438" y="605"/>
                  </a:cxn>
                  <a:cxn ang="0">
                    <a:pos x="1397" y="611"/>
                  </a:cxn>
                  <a:cxn ang="0">
                    <a:pos x="1377" y="618"/>
                  </a:cxn>
                  <a:cxn ang="0">
                    <a:pos x="1297" y="648"/>
                  </a:cxn>
                  <a:cxn ang="0">
                    <a:pos x="1253" y="646"/>
                  </a:cxn>
                  <a:cxn ang="0">
                    <a:pos x="1225" y="652"/>
                  </a:cxn>
                  <a:cxn ang="0">
                    <a:pos x="1158" y="668"/>
                  </a:cxn>
                  <a:cxn ang="0">
                    <a:pos x="1098" y="709"/>
                  </a:cxn>
                  <a:cxn ang="0">
                    <a:pos x="1011" y="752"/>
                  </a:cxn>
                  <a:cxn ang="0">
                    <a:pos x="911" y="822"/>
                  </a:cxn>
                  <a:cxn ang="0">
                    <a:pos x="772" y="906"/>
                  </a:cxn>
                  <a:cxn ang="0">
                    <a:pos x="756" y="885"/>
                  </a:cxn>
                  <a:cxn ang="0">
                    <a:pos x="589" y="977"/>
                  </a:cxn>
                  <a:cxn ang="0">
                    <a:pos x="431" y="1025"/>
                  </a:cxn>
                  <a:cxn ang="0">
                    <a:pos x="380" y="1033"/>
                  </a:cxn>
                  <a:cxn ang="0">
                    <a:pos x="342" y="1036"/>
                  </a:cxn>
                  <a:cxn ang="0">
                    <a:pos x="154" y="907"/>
                  </a:cxn>
                  <a:cxn ang="0">
                    <a:pos x="13" y="781"/>
                  </a:cxn>
                  <a:cxn ang="0">
                    <a:pos x="4" y="740"/>
                  </a:cxn>
                  <a:cxn ang="0">
                    <a:pos x="5" y="705"/>
                  </a:cxn>
                  <a:cxn ang="0">
                    <a:pos x="43" y="625"/>
                  </a:cxn>
                  <a:cxn ang="0">
                    <a:pos x="95" y="570"/>
                  </a:cxn>
                  <a:cxn ang="0">
                    <a:pos x="274" y="475"/>
                  </a:cxn>
                  <a:cxn ang="0">
                    <a:pos x="518" y="399"/>
                  </a:cxn>
                  <a:cxn ang="0">
                    <a:pos x="580" y="382"/>
                  </a:cxn>
                  <a:cxn ang="0">
                    <a:pos x="639" y="358"/>
                  </a:cxn>
                  <a:cxn ang="0">
                    <a:pos x="737" y="310"/>
                  </a:cxn>
                  <a:cxn ang="0">
                    <a:pos x="789" y="277"/>
                  </a:cxn>
                  <a:cxn ang="0">
                    <a:pos x="1015" y="201"/>
                  </a:cxn>
                  <a:cxn ang="0">
                    <a:pos x="1106" y="214"/>
                  </a:cxn>
                  <a:cxn ang="0">
                    <a:pos x="1152" y="199"/>
                  </a:cxn>
                  <a:cxn ang="0">
                    <a:pos x="1169" y="177"/>
                  </a:cxn>
                  <a:cxn ang="0">
                    <a:pos x="1329" y="88"/>
                  </a:cxn>
                  <a:cxn ang="0">
                    <a:pos x="1446" y="57"/>
                  </a:cxn>
                  <a:cxn ang="0">
                    <a:pos x="1427" y="81"/>
                  </a:cxn>
                  <a:cxn ang="0">
                    <a:pos x="1397" y="93"/>
                  </a:cxn>
                  <a:cxn ang="0">
                    <a:pos x="1354" y="104"/>
                  </a:cxn>
                  <a:cxn ang="0">
                    <a:pos x="1389" y="114"/>
                  </a:cxn>
                  <a:cxn ang="0">
                    <a:pos x="1489" y="85"/>
                  </a:cxn>
                  <a:cxn ang="0">
                    <a:pos x="1467" y="60"/>
                  </a:cxn>
                </a:cxnLst>
                <a:rect l="0" t="0" r="r" b="b"/>
                <a:pathLst>
                  <a:path w="1726" h="1037">
                    <a:moveTo>
                      <a:pt x="1148" y="671"/>
                    </a:moveTo>
                    <a:lnTo>
                      <a:pt x="1148" y="673"/>
                    </a:lnTo>
                    <a:lnTo>
                      <a:pt x="1147" y="673"/>
                    </a:lnTo>
                    <a:lnTo>
                      <a:pt x="1148" y="671"/>
                    </a:lnTo>
                    <a:close/>
                    <a:moveTo>
                      <a:pt x="822" y="657"/>
                    </a:moveTo>
                    <a:lnTo>
                      <a:pt x="765" y="690"/>
                    </a:lnTo>
                    <a:lnTo>
                      <a:pt x="795" y="675"/>
                    </a:lnTo>
                    <a:lnTo>
                      <a:pt x="822" y="657"/>
                    </a:lnTo>
                    <a:close/>
                    <a:moveTo>
                      <a:pt x="1110" y="564"/>
                    </a:moveTo>
                    <a:lnTo>
                      <a:pt x="1109" y="565"/>
                    </a:lnTo>
                    <a:lnTo>
                      <a:pt x="1109" y="567"/>
                    </a:lnTo>
                    <a:lnTo>
                      <a:pt x="1107" y="570"/>
                    </a:lnTo>
                    <a:lnTo>
                      <a:pt x="1103" y="575"/>
                    </a:lnTo>
                    <a:lnTo>
                      <a:pt x="1090" y="573"/>
                    </a:lnTo>
                    <a:lnTo>
                      <a:pt x="1077" y="567"/>
                    </a:lnTo>
                    <a:lnTo>
                      <a:pt x="1082" y="575"/>
                    </a:lnTo>
                    <a:lnTo>
                      <a:pt x="1087" y="581"/>
                    </a:lnTo>
                    <a:lnTo>
                      <a:pt x="1090" y="586"/>
                    </a:lnTo>
                    <a:lnTo>
                      <a:pt x="1095" y="592"/>
                    </a:lnTo>
                    <a:lnTo>
                      <a:pt x="1107" y="605"/>
                    </a:lnTo>
                    <a:lnTo>
                      <a:pt x="1109" y="605"/>
                    </a:lnTo>
                    <a:lnTo>
                      <a:pt x="1110" y="602"/>
                    </a:lnTo>
                    <a:lnTo>
                      <a:pt x="1110" y="595"/>
                    </a:lnTo>
                    <a:lnTo>
                      <a:pt x="1109" y="586"/>
                    </a:lnTo>
                    <a:lnTo>
                      <a:pt x="1109" y="576"/>
                    </a:lnTo>
                    <a:lnTo>
                      <a:pt x="1107" y="573"/>
                    </a:lnTo>
                    <a:lnTo>
                      <a:pt x="1107" y="570"/>
                    </a:lnTo>
                    <a:lnTo>
                      <a:pt x="1114" y="564"/>
                    </a:lnTo>
                    <a:lnTo>
                      <a:pt x="1110" y="564"/>
                    </a:lnTo>
                    <a:close/>
                    <a:moveTo>
                      <a:pt x="1631" y="0"/>
                    </a:moveTo>
                    <a:lnTo>
                      <a:pt x="1606" y="22"/>
                    </a:lnTo>
                    <a:lnTo>
                      <a:pt x="1609" y="25"/>
                    </a:lnTo>
                    <a:lnTo>
                      <a:pt x="1612" y="30"/>
                    </a:lnTo>
                    <a:lnTo>
                      <a:pt x="1624" y="44"/>
                    </a:lnTo>
                    <a:lnTo>
                      <a:pt x="1639" y="66"/>
                    </a:lnTo>
                    <a:lnTo>
                      <a:pt x="1657" y="96"/>
                    </a:lnTo>
                    <a:lnTo>
                      <a:pt x="1676" y="133"/>
                    </a:lnTo>
                    <a:lnTo>
                      <a:pt x="1696" y="177"/>
                    </a:lnTo>
                    <a:lnTo>
                      <a:pt x="1698" y="204"/>
                    </a:lnTo>
                    <a:lnTo>
                      <a:pt x="1696" y="226"/>
                    </a:lnTo>
                    <a:lnTo>
                      <a:pt x="1676" y="195"/>
                    </a:lnTo>
                    <a:lnTo>
                      <a:pt x="1655" y="158"/>
                    </a:lnTo>
                    <a:lnTo>
                      <a:pt x="1635" y="117"/>
                    </a:lnTo>
                    <a:lnTo>
                      <a:pt x="1617" y="74"/>
                    </a:lnTo>
                    <a:lnTo>
                      <a:pt x="1624" y="71"/>
                    </a:lnTo>
                    <a:lnTo>
                      <a:pt x="1633" y="68"/>
                    </a:lnTo>
                    <a:lnTo>
                      <a:pt x="1619" y="47"/>
                    </a:lnTo>
                    <a:lnTo>
                      <a:pt x="1609" y="33"/>
                    </a:lnTo>
                    <a:lnTo>
                      <a:pt x="1605" y="24"/>
                    </a:lnTo>
                    <a:lnTo>
                      <a:pt x="1598" y="28"/>
                    </a:lnTo>
                    <a:lnTo>
                      <a:pt x="1593" y="31"/>
                    </a:lnTo>
                    <a:lnTo>
                      <a:pt x="1592" y="33"/>
                    </a:lnTo>
                    <a:lnTo>
                      <a:pt x="1597" y="38"/>
                    </a:lnTo>
                    <a:lnTo>
                      <a:pt x="1601" y="44"/>
                    </a:lnTo>
                    <a:lnTo>
                      <a:pt x="1608" y="52"/>
                    </a:lnTo>
                    <a:lnTo>
                      <a:pt x="1616" y="62"/>
                    </a:lnTo>
                    <a:lnTo>
                      <a:pt x="1609" y="63"/>
                    </a:lnTo>
                    <a:lnTo>
                      <a:pt x="1603" y="66"/>
                    </a:lnTo>
                    <a:lnTo>
                      <a:pt x="1598" y="68"/>
                    </a:lnTo>
                    <a:lnTo>
                      <a:pt x="1617" y="111"/>
                    </a:lnTo>
                    <a:lnTo>
                      <a:pt x="1638" y="152"/>
                    </a:lnTo>
                    <a:lnTo>
                      <a:pt x="1660" y="188"/>
                    </a:lnTo>
                    <a:lnTo>
                      <a:pt x="1682" y="218"/>
                    </a:lnTo>
                    <a:lnTo>
                      <a:pt x="1685" y="223"/>
                    </a:lnTo>
                    <a:lnTo>
                      <a:pt x="1695" y="233"/>
                    </a:lnTo>
                    <a:lnTo>
                      <a:pt x="1700" y="241"/>
                    </a:lnTo>
                    <a:lnTo>
                      <a:pt x="1711" y="252"/>
                    </a:lnTo>
                    <a:lnTo>
                      <a:pt x="1719" y="283"/>
                    </a:lnTo>
                    <a:lnTo>
                      <a:pt x="1725" y="313"/>
                    </a:lnTo>
                    <a:lnTo>
                      <a:pt x="1725" y="326"/>
                    </a:lnTo>
                    <a:lnTo>
                      <a:pt x="1726" y="340"/>
                    </a:lnTo>
                    <a:lnTo>
                      <a:pt x="1725" y="351"/>
                    </a:lnTo>
                    <a:lnTo>
                      <a:pt x="1723" y="364"/>
                    </a:lnTo>
                    <a:lnTo>
                      <a:pt x="1711" y="408"/>
                    </a:lnTo>
                    <a:lnTo>
                      <a:pt x="1696" y="413"/>
                    </a:lnTo>
                    <a:lnTo>
                      <a:pt x="1684" y="423"/>
                    </a:lnTo>
                    <a:lnTo>
                      <a:pt x="1671" y="435"/>
                    </a:lnTo>
                    <a:lnTo>
                      <a:pt x="1660" y="451"/>
                    </a:lnTo>
                    <a:lnTo>
                      <a:pt x="1650" y="469"/>
                    </a:lnTo>
                    <a:lnTo>
                      <a:pt x="1643" y="489"/>
                    </a:lnTo>
                    <a:lnTo>
                      <a:pt x="1631" y="519"/>
                    </a:lnTo>
                    <a:lnTo>
                      <a:pt x="1641" y="534"/>
                    </a:lnTo>
                    <a:lnTo>
                      <a:pt x="1624" y="545"/>
                    </a:lnTo>
                    <a:lnTo>
                      <a:pt x="1603" y="554"/>
                    </a:lnTo>
                    <a:lnTo>
                      <a:pt x="1584" y="567"/>
                    </a:lnTo>
                    <a:lnTo>
                      <a:pt x="1584" y="565"/>
                    </a:lnTo>
                    <a:lnTo>
                      <a:pt x="1579" y="565"/>
                    </a:lnTo>
                    <a:lnTo>
                      <a:pt x="1578" y="567"/>
                    </a:lnTo>
                    <a:lnTo>
                      <a:pt x="1574" y="568"/>
                    </a:lnTo>
                    <a:lnTo>
                      <a:pt x="1570" y="570"/>
                    </a:lnTo>
                    <a:lnTo>
                      <a:pt x="1557" y="576"/>
                    </a:lnTo>
                    <a:lnTo>
                      <a:pt x="1540" y="584"/>
                    </a:lnTo>
                    <a:lnTo>
                      <a:pt x="1519" y="592"/>
                    </a:lnTo>
                    <a:lnTo>
                      <a:pt x="1495" y="600"/>
                    </a:lnTo>
                    <a:lnTo>
                      <a:pt x="1472" y="605"/>
                    </a:lnTo>
                    <a:lnTo>
                      <a:pt x="1438" y="605"/>
                    </a:lnTo>
                    <a:lnTo>
                      <a:pt x="1434" y="606"/>
                    </a:lnTo>
                    <a:lnTo>
                      <a:pt x="1415" y="611"/>
                    </a:lnTo>
                    <a:lnTo>
                      <a:pt x="1396" y="614"/>
                    </a:lnTo>
                    <a:lnTo>
                      <a:pt x="1405" y="608"/>
                    </a:lnTo>
                    <a:lnTo>
                      <a:pt x="1400" y="610"/>
                    </a:lnTo>
                    <a:lnTo>
                      <a:pt x="1397" y="611"/>
                    </a:lnTo>
                    <a:lnTo>
                      <a:pt x="1392" y="611"/>
                    </a:lnTo>
                    <a:lnTo>
                      <a:pt x="1389" y="613"/>
                    </a:lnTo>
                    <a:lnTo>
                      <a:pt x="1388" y="613"/>
                    </a:lnTo>
                    <a:lnTo>
                      <a:pt x="1381" y="616"/>
                    </a:lnTo>
                    <a:lnTo>
                      <a:pt x="1378" y="616"/>
                    </a:lnTo>
                    <a:lnTo>
                      <a:pt x="1377" y="618"/>
                    </a:lnTo>
                    <a:lnTo>
                      <a:pt x="1359" y="624"/>
                    </a:lnTo>
                    <a:lnTo>
                      <a:pt x="1343" y="632"/>
                    </a:lnTo>
                    <a:lnTo>
                      <a:pt x="1308" y="651"/>
                    </a:lnTo>
                    <a:lnTo>
                      <a:pt x="1304" y="651"/>
                    </a:lnTo>
                    <a:lnTo>
                      <a:pt x="1302" y="649"/>
                    </a:lnTo>
                    <a:lnTo>
                      <a:pt x="1297" y="648"/>
                    </a:lnTo>
                    <a:lnTo>
                      <a:pt x="1294" y="646"/>
                    </a:lnTo>
                    <a:lnTo>
                      <a:pt x="1286" y="646"/>
                    </a:lnTo>
                    <a:lnTo>
                      <a:pt x="1283" y="644"/>
                    </a:lnTo>
                    <a:lnTo>
                      <a:pt x="1263" y="644"/>
                    </a:lnTo>
                    <a:lnTo>
                      <a:pt x="1258" y="646"/>
                    </a:lnTo>
                    <a:lnTo>
                      <a:pt x="1253" y="646"/>
                    </a:lnTo>
                    <a:lnTo>
                      <a:pt x="1247" y="648"/>
                    </a:lnTo>
                    <a:lnTo>
                      <a:pt x="1242" y="648"/>
                    </a:lnTo>
                    <a:lnTo>
                      <a:pt x="1237" y="649"/>
                    </a:lnTo>
                    <a:lnTo>
                      <a:pt x="1232" y="649"/>
                    </a:lnTo>
                    <a:lnTo>
                      <a:pt x="1229" y="651"/>
                    </a:lnTo>
                    <a:lnTo>
                      <a:pt x="1225" y="652"/>
                    </a:lnTo>
                    <a:lnTo>
                      <a:pt x="1206" y="657"/>
                    </a:lnTo>
                    <a:lnTo>
                      <a:pt x="1188" y="665"/>
                    </a:lnTo>
                    <a:lnTo>
                      <a:pt x="1187" y="665"/>
                    </a:lnTo>
                    <a:lnTo>
                      <a:pt x="1177" y="670"/>
                    </a:lnTo>
                    <a:lnTo>
                      <a:pt x="1172" y="668"/>
                    </a:lnTo>
                    <a:lnTo>
                      <a:pt x="1158" y="668"/>
                    </a:lnTo>
                    <a:lnTo>
                      <a:pt x="1139" y="675"/>
                    </a:lnTo>
                    <a:lnTo>
                      <a:pt x="1134" y="678"/>
                    </a:lnTo>
                    <a:lnTo>
                      <a:pt x="1131" y="679"/>
                    </a:lnTo>
                    <a:lnTo>
                      <a:pt x="1126" y="683"/>
                    </a:lnTo>
                    <a:lnTo>
                      <a:pt x="1117" y="690"/>
                    </a:lnTo>
                    <a:lnTo>
                      <a:pt x="1098" y="709"/>
                    </a:lnTo>
                    <a:lnTo>
                      <a:pt x="1071" y="724"/>
                    </a:lnTo>
                    <a:lnTo>
                      <a:pt x="1063" y="728"/>
                    </a:lnTo>
                    <a:lnTo>
                      <a:pt x="1050" y="735"/>
                    </a:lnTo>
                    <a:lnTo>
                      <a:pt x="1012" y="751"/>
                    </a:lnTo>
                    <a:lnTo>
                      <a:pt x="1012" y="752"/>
                    </a:lnTo>
                    <a:lnTo>
                      <a:pt x="1011" y="752"/>
                    </a:lnTo>
                    <a:lnTo>
                      <a:pt x="989" y="763"/>
                    </a:lnTo>
                    <a:lnTo>
                      <a:pt x="968" y="778"/>
                    </a:lnTo>
                    <a:lnTo>
                      <a:pt x="949" y="795"/>
                    </a:lnTo>
                    <a:lnTo>
                      <a:pt x="928" y="809"/>
                    </a:lnTo>
                    <a:lnTo>
                      <a:pt x="908" y="822"/>
                    </a:lnTo>
                    <a:lnTo>
                      <a:pt x="911" y="822"/>
                    </a:lnTo>
                    <a:lnTo>
                      <a:pt x="914" y="820"/>
                    </a:lnTo>
                    <a:lnTo>
                      <a:pt x="892" y="836"/>
                    </a:lnTo>
                    <a:lnTo>
                      <a:pt x="879" y="844"/>
                    </a:lnTo>
                    <a:lnTo>
                      <a:pt x="868" y="852"/>
                    </a:lnTo>
                    <a:lnTo>
                      <a:pt x="819" y="881"/>
                    </a:lnTo>
                    <a:lnTo>
                      <a:pt x="772" y="906"/>
                    </a:lnTo>
                    <a:lnTo>
                      <a:pt x="748" y="917"/>
                    </a:lnTo>
                    <a:lnTo>
                      <a:pt x="726" y="928"/>
                    </a:lnTo>
                    <a:lnTo>
                      <a:pt x="759" y="898"/>
                    </a:lnTo>
                    <a:lnTo>
                      <a:pt x="776" y="885"/>
                    </a:lnTo>
                    <a:lnTo>
                      <a:pt x="795" y="873"/>
                    </a:lnTo>
                    <a:lnTo>
                      <a:pt x="756" y="885"/>
                    </a:lnTo>
                    <a:lnTo>
                      <a:pt x="719" y="904"/>
                    </a:lnTo>
                    <a:lnTo>
                      <a:pt x="686" y="926"/>
                    </a:lnTo>
                    <a:lnTo>
                      <a:pt x="654" y="952"/>
                    </a:lnTo>
                    <a:lnTo>
                      <a:pt x="632" y="961"/>
                    </a:lnTo>
                    <a:lnTo>
                      <a:pt x="612" y="969"/>
                    </a:lnTo>
                    <a:lnTo>
                      <a:pt x="589" y="977"/>
                    </a:lnTo>
                    <a:lnTo>
                      <a:pt x="580" y="982"/>
                    </a:lnTo>
                    <a:lnTo>
                      <a:pt x="513" y="1004"/>
                    </a:lnTo>
                    <a:lnTo>
                      <a:pt x="506" y="1007"/>
                    </a:lnTo>
                    <a:lnTo>
                      <a:pt x="496" y="1009"/>
                    </a:lnTo>
                    <a:lnTo>
                      <a:pt x="463" y="1018"/>
                    </a:lnTo>
                    <a:lnTo>
                      <a:pt x="431" y="1025"/>
                    </a:lnTo>
                    <a:lnTo>
                      <a:pt x="426" y="1026"/>
                    </a:lnTo>
                    <a:lnTo>
                      <a:pt x="422" y="1026"/>
                    </a:lnTo>
                    <a:lnTo>
                      <a:pt x="415" y="1028"/>
                    </a:lnTo>
                    <a:lnTo>
                      <a:pt x="407" y="1028"/>
                    </a:lnTo>
                    <a:lnTo>
                      <a:pt x="399" y="1029"/>
                    </a:lnTo>
                    <a:lnTo>
                      <a:pt x="380" y="1033"/>
                    </a:lnTo>
                    <a:lnTo>
                      <a:pt x="376" y="1034"/>
                    </a:lnTo>
                    <a:lnTo>
                      <a:pt x="369" y="1034"/>
                    </a:lnTo>
                    <a:lnTo>
                      <a:pt x="363" y="1036"/>
                    </a:lnTo>
                    <a:lnTo>
                      <a:pt x="361" y="1037"/>
                    </a:lnTo>
                    <a:lnTo>
                      <a:pt x="355" y="1037"/>
                    </a:lnTo>
                    <a:lnTo>
                      <a:pt x="342" y="1036"/>
                    </a:lnTo>
                    <a:lnTo>
                      <a:pt x="327" y="1029"/>
                    </a:lnTo>
                    <a:lnTo>
                      <a:pt x="308" y="1018"/>
                    </a:lnTo>
                    <a:lnTo>
                      <a:pt x="274" y="998"/>
                    </a:lnTo>
                    <a:lnTo>
                      <a:pt x="238" y="972"/>
                    </a:lnTo>
                    <a:lnTo>
                      <a:pt x="198" y="942"/>
                    </a:lnTo>
                    <a:lnTo>
                      <a:pt x="154" y="907"/>
                    </a:lnTo>
                    <a:lnTo>
                      <a:pt x="110" y="869"/>
                    </a:lnTo>
                    <a:lnTo>
                      <a:pt x="81" y="842"/>
                    </a:lnTo>
                    <a:lnTo>
                      <a:pt x="75" y="835"/>
                    </a:lnTo>
                    <a:lnTo>
                      <a:pt x="67" y="828"/>
                    </a:lnTo>
                    <a:lnTo>
                      <a:pt x="61" y="820"/>
                    </a:lnTo>
                    <a:lnTo>
                      <a:pt x="13" y="781"/>
                    </a:lnTo>
                    <a:lnTo>
                      <a:pt x="0" y="770"/>
                    </a:lnTo>
                    <a:lnTo>
                      <a:pt x="0" y="765"/>
                    </a:lnTo>
                    <a:lnTo>
                      <a:pt x="2" y="760"/>
                    </a:lnTo>
                    <a:lnTo>
                      <a:pt x="2" y="754"/>
                    </a:lnTo>
                    <a:lnTo>
                      <a:pt x="4" y="746"/>
                    </a:lnTo>
                    <a:lnTo>
                      <a:pt x="4" y="740"/>
                    </a:lnTo>
                    <a:lnTo>
                      <a:pt x="5" y="735"/>
                    </a:lnTo>
                    <a:lnTo>
                      <a:pt x="5" y="725"/>
                    </a:lnTo>
                    <a:lnTo>
                      <a:pt x="7" y="724"/>
                    </a:lnTo>
                    <a:lnTo>
                      <a:pt x="7" y="722"/>
                    </a:lnTo>
                    <a:lnTo>
                      <a:pt x="5" y="717"/>
                    </a:lnTo>
                    <a:lnTo>
                      <a:pt x="5" y="705"/>
                    </a:lnTo>
                    <a:lnTo>
                      <a:pt x="7" y="697"/>
                    </a:lnTo>
                    <a:lnTo>
                      <a:pt x="8" y="690"/>
                    </a:lnTo>
                    <a:lnTo>
                      <a:pt x="11" y="683"/>
                    </a:lnTo>
                    <a:lnTo>
                      <a:pt x="21" y="657"/>
                    </a:lnTo>
                    <a:lnTo>
                      <a:pt x="37" y="633"/>
                    </a:lnTo>
                    <a:lnTo>
                      <a:pt x="43" y="625"/>
                    </a:lnTo>
                    <a:lnTo>
                      <a:pt x="48" y="619"/>
                    </a:lnTo>
                    <a:lnTo>
                      <a:pt x="54" y="611"/>
                    </a:lnTo>
                    <a:lnTo>
                      <a:pt x="62" y="602"/>
                    </a:lnTo>
                    <a:lnTo>
                      <a:pt x="88" y="576"/>
                    </a:lnTo>
                    <a:lnTo>
                      <a:pt x="92" y="573"/>
                    </a:lnTo>
                    <a:lnTo>
                      <a:pt x="95" y="570"/>
                    </a:lnTo>
                    <a:lnTo>
                      <a:pt x="157" y="532"/>
                    </a:lnTo>
                    <a:lnTo>
                      <a:pt x="217" y="500"/>
                    </a:lnTo>
                    <a:lnTo>
                      <a:pt x="232" y="494"/>
                    </a:lnTo>
                    <a:lnTo>
                      <a:pt x="247" y="488"/>
                    </a:lnTo>
                    <a:lnTo>
                      <a:pt x="262" y="481"/>
                    </a:lnTo>
                    <a:lnTo>
                      <a:pt x="274" y="475"/>
                    </a:lnTo>
                    <a:lnTo>
                      <a:pt x="303" y="465"/>
                    </a:lnTo>
                    <a:lnTo>
                      <a:pt x="330" y="456"/>
                    </a:lnTo>
                    <a:lnTo>
                      <a:pt x="395" y="435"/>
                    </a:lnTo>
                    <a:lnTo>
                      <a:pt x="452" y="418"/>
                    </a:lnTo>
                    <a:lnTo>
                      <a:pt x="502" y="404"/>
                    </a:lnTo>
                    <a:lnTo>
                      <a:pt x="518" y="399"/>
                    </a:lnTo>
                    <a:lnTo>
                      <a:pt x="534" y="396"/>
                    </a:lnTo>
                    <a:lnTo>
                      <a:pt x="548" y="391"/>
                    </a:lnTo>
                    <a:lnTo>
                      <a:pt x="555" y="389"/>
                    </a:lnTo>
                    <a:lnTo>
                      <a:pt x="563" y="388"/>
                    </a:lnTo>
                    <a:lnTo>
                      <a:pt x="574" y="383"/>
                    </a:lnTo>
                    <a:lnTo>
                      <a:pt x="580" y="382"/>
                    </a:lnTo>
                    <a:lnTo>
                      <a:pt x="585" y="380"/>
                    </a:lnTo>
                    <a:lnTo>
                      <a:pt x="593" y="377"/>
                    </a:lnTo>
                    <a:lnTo>
                      <a:pt x="599" y="375"/>
                    </a:lnTo>
                    <a:lnTo>
                      <a:pt x="607" y="372"/>
                    </a:lnTo>
                    <a:lnTo>
                      <a:pt x="621" y="366"/>
                    </a:lnTo>
                    <a:lnTo>
                      <a:pt x="639" y="358"/>
                    </a:lnTo>
                    <a:lnTo>
                      <a:pt x="659" y="348"/>
                    </a:lnTo>
                    <a:lnTo>
                      <a:pt x="675" y="339"/>
                    </a:lnTo>
                    <a:lnTo>
                      <a:pt x="691" y="331"/>
                    </a:lnTo>
                    <a:lnTo>
                      <a:pt x="726" y="312"/>
                    </a:lnTo>
                    <a:lnTo>
                      <a:pt x="732" y="310"/>
                    </a:lnTo>
                    <a:lnTo>
                      <a:pt x="737" y="310"/>
                    </a:lnTo>
                    <a:lnTo>
                      <a:pt x="743" y="309"/>
                    </a:lnTo>
                    <a:lnTo>
                      <a:pt x="753" y="305"/>
                    </a:lnTo>
                    <a:lnTo>
                      <a:pt x="761" y="301"/>
                    </a:lnTo>
                    <a:lnTo>
                      <a:pt x="764" y="299"/>
                    </a:lnTo>
                    <a:lnTo>
                      <a:pt x="768" y="298"/>
                    </a:lnTo>
                    <a:lnTo>
                      <a:pt x="789" y="277"/>
                    </a:lnTo>
                    <a:lnTo>
                      <a:pt x="843" y="247"/>
                    </a:lnTo>
                    <a:lnTo>
                      <a:pt x="900" y="217"/>
                    </a:lnTo>
                    <a:lnTo>
                      <a:pt x="965" y="187"/>
                    </a:lnTo>
                    <a:lnTo>
                      <a:pt x="977" y="190"/>
                    </a:lnTo>
                    <a:lnTo>
                      <a:pt x="990" y="195"/>
                    </a:lnTo>
                    <a:lnTo>
                      <a:pt x="1015" y="201"/>
                    </a:lnTo>
                    <a:lnTo>
                      <a:pt x="1039" y="207"/>
                    </a:lnTo>
                    <a:lnTo>
                      <a:pt x="1061" y="212"/>
                    </a:lnTo>
                    <a:lnTo>
                      <a:pt x="1090" y="215"/>
                    </a:lnTo>
                    <a:lnTo>
                      <a:pt x="1091" y="215"/>
                    </a:lnTo>
                    <a:lnTo>
                      <a:pt x="1098" y="214"/>
                    </a:lnTo>
                    <a:lnTo>
                      <a:pt x="1106" y="214"/>
                    </a:lnTo>
                    <a:lnTo>
                      <a:pt x="1112" y="212"/>
                    </a:lnTo>
                    <a:lnTo>
                      <a:pt x="1120" y="210"/>
                    </a:lnTo>
                    <a:lnTo>
                      <a:pt x="1133" y="207"/>
                    </a:lnTo>
                    <a:lnTo>
                      <a:pt x="1147" y="201"/>
                    </a:lnTo>
                    <a:lnTo>
                      <a:pt x="1150" y="199"/>
                    </a:lnTo>
                    <a:lnTo>
                      <a:pt x="1152" y="199"/>
                    </a:lnTo>
                    <a:lnTo>
                      <a:pt x="1152" y="198"/>
                    </a:lnTo>
                    <a:lnTo>
                      <a:pt x="1153" y="198"/>
                    </a:lnTo>
                    <a:lnTo>
                      <a:pt x="1153" y="196"/>
                    </a:lnTo>
                    <a:lnTo>
                      <a:pt x="1156" y="193"/>
                    </a:lnTo>
                    <a:lnTo>
                      <a:pt x="1160" y="191"/>
                    </a:lnTo>
                    <a:lnTo>
                      <a:pt x="1169" y="177"/>
                    </a:lnTo>
                    <a:lnTo>
                      <a:pt x="1179" y="161"/>
                    </a:lnTo>
                    <a:lnTo>
                      <a:pt x="1182" y="152"/>
                    </a:lnTo>
                    <a:lnTo>
                      <a:pt x="1196" y="123"/>
                    </a:lnTo>
                    <a:lnTo>
                      <a:pt x="1237" y="114"/>
                    </a:lnTo>
                    <a:lnTo>
                      <a:pt x="1282" y="103"/>
                    </a:lnTo>
                    <a:lnTo>
                      <a:pt x="1329" y="88"/>
                    </a:lnTo>
                    <a:lnTo>
                      <a:pt x="1405" y="66"/>
                    </a:lnTo>
                    <a:lnTo>
                      <a:pt x="1402" y="65"/>
                    </a:lnTo>
                    <a:lnTo>
                      <a:pt x="1418" y="57"/>
                    </a:lnTo>
                    <a:lnTo>
                      <a:pt x="1435" y="55"/>
                    </a:lnTo>
                    <a:lnTo>
                      <a:pt x="1440" y="55"/>
                    </a:lnTo>
                    <a:lnTo>
                      <a:pt x="1446" y="57"/>
                    </a:lnTo>
                    <a:lnTo>
                      <a:pt x="1451" y="57"/>
                    </a:lnTo>
                    <a:lnTo>
                      <a:pt x="1467" y="60"/>
                    </a:lnTo>
                    <a:lnTo>
                      <a:pt x="1459" y="73"/>
                    </a:lnTo>
                    <a:lnTo>
                      <a:pt x="1451" y="81"/>
                    </a:lnTo>
                    <a:lnTo>
                      <a:pt x="1440" y="84"/>
                    </a:lnTo>
                    <a:lnTo>
                      <a:pt x="1427" y="81"/>
                    </a:lnTo>
                    <a:lnTo>
                      <a:pt x="1419" y="76"/>
                    </a:lnTo>
                    <a:lnTo>
                      <a:pt x="1416" y="73"/>
                    </a:lnTo>
                    <a:lnTo>
                      <a:pt x="1413" y="71"/>
                    </a:lnTo>
                    <a:lnTo>
                      <a:pt x="1410" y="82"/>
                    </a:lnTo>
                    <a:lnTo>
                      <a:pt x="1405" y="95"/>
                    </a:lnTo>
                    <a:lnTo>
                      <a:pt x="1397" y="93"/>
                    </a:lnTo>
                    <a:lnTo>
                      <a:pt x="1384" y="90"/>
                    </a:lnTo>
                    <a:lnTo>
                      <a:pt x="1375" y="90"/>
                    </a:lnTo>
                    <a:lnTo>
                      <a:pt x="1358" y="92"/>
                    </a:lnTo>
                    <a:lnTo>
                      <a:pt x="1343" y="98"/>
                    </a:lnTo>
                    <a:lnTo>
                      <a:pt x="1348" y="101"/>
                    </a:lnTo>
                    <a:lnTo>
                      <a:pt x="1354" y="104"/>
                    </a:lnTo>
                    <a:lnTo>
                      <a:pt x="1359" y="109"/>
                    </a:lnTo>
                    <a:lnTo>
                      <a:pt x="1365" y="112"/>
                    </a:lnTo>
                    <a:lnTo>
                      <a:pt x="1370" y="115"/>
                    </a:lnTo>
                    <a:lnTo>
                      <a:pt x="1375" y="117"/>
                    </a:lnTo>
                    <a:lnTo>
                      <a:pt x="1380" y="117"/>
                    </a:lnTo>
                    <a:lnTo>
                      <a:pt x="1389" y="114"/>
                    </a:lnTo>
                    <a:lnTo>
                      <a:pt x="1399" y="106"/>
                    </a:lnTo>
                    <a:lnTo>
                      <a:pt x="1405" y="95"/>
                    </a:lnTo>
                    <a:lnTo>
                      <a:pt x="1418" y="95"/>
                    </a:lnTo>
                    <a:lnTo>
                      <a:pt x="1432" y="96"/>
                    </a:lnTo>
                    <a:lnTo>
                      <a:pt x="1460" y="93"/>
                    </a:lnTo>
                    <a:lnTo>
                      <a:pt x="1489" y="85"/>
                    </a:lnTo>
                    <a:lnTo>
                      <a:pt x="1506" y="76"/>
                    </a:lnTo>
                    <a:lnTo>
                      <a:pt x="1524" y="63"/>
                    </a:lnTo>
                    <a:lnTo>
                      <a:pt x="1525" y="62"/>
                    </a:lnTo>
                    <a:lnTo>
                      <a:pt x="1529" y="60"/>
                    </a:lnTo>
                    <a:lnTo>
                      <a:pt x="1495" y="63"/>
                    </a:lnTo>
                    <a:lnTo>
                      <a:pt x="1467" y="60"/>
                    </a:lnTo>
                    <a:lnTo>
                      <a:pt x="1473" y="46"/>
                    </a:lnTo>
                    <a:lnTo>
                      <a:pt x="1479" y="30"/>
                    </a:lnTo>
                    <a:lnTo>
                      <a:pt x="1527" y="17"/>
                    </a:lnTo>
                    <a:lnTo>
                      <a:pt x="1578" y="8"/>
                    </a:lnTo>
                    <a:lnTo>
                      <a:pt x="16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 flipH="1">
            <a:off x="1290098" y="1539289"/>
            <a:ext cx="960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ByTheButterfly" pitchFamily="2" charset="0"/>
                <a:cs typeface="Times New Roman" panose="02020603050405020304" pitchFamily="18" charset="0"/>
              </a:rPr>
              <a:t>The Visual Studio IDE will open the project in the existing workspace</a:t>
            </a:r>
            <a:endParaRPr lang="en-US" kern="0" dirty="0">
              <a:solidFill>
                <a:schemeClr val="bg1"/>
              </a:solidFill>
              <a:latin typeface="Indie Flower" panose="02000000000000000000" pitchFamily="2" charset="0"/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existing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DF08F3-799C-44A0-8335-38A76250F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23" y="2077019"/>
            <a:ext cx="6315075" cy="38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1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0"/>
                <a:lumOff val="100000"/>
              </a:schemeClr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36612" y="609600"/>
            <a:ext cx="10744200" cy="5181600"/>
            <a:chOff x="2763471" y="1714363"/>
            <a:chExt cx="6661884" cy="3866420"/>
          </a:xfrm>
        </p:grpSpPr>
        <p:grpSp>
          <p:nvGrpSpPr>
            <p:cNvPr id="21" name="Group 20"/>
            <p:cNvGrpSpPr/>
            <p:nvPr/>
          </p:nvGrpSpPr>
          <p:grpSpPr>
            <a:xfrm>
              <a:off x="2763471" y="1714363"/>
              <a:ext cx="6661884" cy="3866420"/>
              <a:chOff x="1906588" y="1229449"/>
              <a:chExt cx="8285163" cy="4808538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1906588" y="1229449"/>
                <a:ext cx="8285163" cy="480853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Rectangle 8"/>
              <p:cNvSpPr>
                <a:spLocks noChangeArrowheads="1"/>
              </p:cNvSpPr>
              <p:nvPr/>
            </p:nvSpPr>
            <p:spPr bwMode="auto">
              <a:xfrm>
                <a:off x="2165351" y="1557338"/>
                <a:ext cx="7767638" cy="429418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2606676" y="2155825"/>
                <a:ext cx="6845300" cy="2786063"/>
                <a:chOff x="2606676" y="2155825"/>
                <a:chExt cx="6845300" cy="2786063"/>
              </a:xfrm>
              <a:solidFill>
                <a:schemeClr val="bg1">
                  <a:alpha val="2000"/>
                </a:schemeClr>
              </a:solidFill>
            </p:grpSpPr>
            <p:sp>
              <p:nvSpPr>
                <p:cNvPr id="1033" name="Freeform 9"/>
                <p:cNvSpPr>
                  <a:spLocks/>
                </p:cNvSpPr>
                <p:nvPr/>
              </p:nvSpPr>
              <p:spPr bwMode="auto">
                <a:xfrm>
                  <a:off x="6348413" y="3151188"/>
                  <a:ext cx="628650" cy="339725"/>
                </a:xfrm>
                <a:custGeom>
                  <a:avLst/>
                  <a:gdLst/>
                  <a:ahLst/>
                  <a:cxnLst>
                    <a:cxn ang="0">
                      <a:pos x="396" y="0"/>
                    </a:cxn>
                    <a:cxn ang="0">
                      <a:pos x="372" y="13"/>
                    </a:cxn>
                    <a:cxn ang="0">
                      <a:pos x="347" y="27"/>
                    </a:cxn>
                    <a:cxn ang="0">
                      <a:pos x="323" y="40"/>
                    </a:cxn>
                    <a:cxn ang="0">
                      <a:pos x="297" y="54"/>
                    </a:cxn>
                    <a:cxn ang="0">
                      <a:pos x="286" y="60"/>
                    </a:cxn>
                    <a:cxn ang="0">
                      <a:pos x="274" y="67"/>
                    </a:cxn>
                    <a:cxn ang="0">
                      <a:pos x="248" y="81"/>
                    </a:cxn>
                    <a:cxn ang="0">
                      <a:pos x="225" y="94"/>
                    </a:cxn>
                    <a:cxn ang="0">
                      <a:pos x="199" y="106"/>
                    </a:cxn>
                    <a:cxn ang="0">
                      <a:pos x="0" y="214"/>
                    </a:cxn>
                    <a:cxn ang="0">
                      <a:pos x="101" y="152"/>
                    </a:cxn>
                    <a:cxn ang="0">
                      <a:pos x="202" y="95"/>
                    </a:cxn>
                    <a:cxn ang="0">
                      <a:pos x="301" y="44"/>
                    </a:cxn>
                    <a:cxn ang="0">
                      <a:pos x="396" y="0"/>
                    </a:cxn>
                  </a:cxnLst>
                  <a:rect l="0" t="0" r="r" b="b"/>
                  <a:pathLst>
                    <a:path w="396" h="214">
                      <a:moveTo>
                        <a:pt x="396" y="0"/>
                      </a:moveTo>
                      <a:lnTo>
                        <a:pt x="372" y="13"/>
                      </a:lnTo>
                      <a:lnTo>
                        <a:pt x="347" y="27"/>
                      </a:lnTo>
                      <a:lnTo>
                        <a:pt x="323" y="40"/>
                      </a:lnTo>
                      <a:lnTo>
                        <a:pt x="297" y="54"/>
                      </a:lnTo>
                      <a:lnTo>
                        <a:pt x="286" y="60"/>
                      </a:lnTo>
                      <a:lnTo>
                        <a:pt x="274" y="67"/>
                      </a:lnTo>
                      <a:lnTo>
                        <a:pt x="248" y="81"/>
                      </a:lnTo>
                      <a:lnTo>
                        <a:pt x="225" y="94"/>
                      </a:lnTo>
                      <a:lnTo>
                        <a:pt x="199" y="106"/>
                      </a:lnTo>
                      <a:lnTo>
                        <a:pt x="0" y="214"/>
                      </a:lnTo>
                      <a:lnTo>
                        <a:pt x="101" y="152"/>
                      </a:lnTo>
                      <a:lnTo>
                        <a:pt x="202" y="95"/>
                      </a:lnTo>
                      <a:lnTo>
                        <a:pt x="301" y="44"/>
                      </a:lnTo>
                      <a:lnTo>
                        <a:pt x="39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4" name="Freeform 10"/>
                <p:cNvSpPr>
                  <a:spLocks/>
                </p:cNvSpPr>
                <p:nvPr/>
              </p:nvSpPr>
              <p:spPr bwMode="auto">
                <a:xfrm>
                  <a:off x="8831263" y="3490913"/>
                  <a:ext cx="620713" cy="588963"/>
                </a:xfrm>
                <a:custGeom>
                  <a:avLst/>
                  <a:gdLst/>
                  <a:ahLst/>
                  <a:cxnLst>
                    <a:cxn ang="0">
                      <a:pos x="391" y="0"/>
                    </a:cxn>
                    <a:cxn ang="0">
                      <a:pos x="380" y="11"/>
                    </a:cxn>
                    <a:cxn ang="0">
                      <a:pos x="376" y="17"/>
                    </a:cxn>
                    <a:cxn ang="0">
                      <a:pos x="274" y="119"/>
                    </a:cxn>
                    <a:cxn ang="0">
                      <a:pos x="249" y="142"/>
                    </a:cxn>
                    <a:cxn ang="0">
                      <a:pos x="201" y="188"/>
                    </a:cxn>
                    <a:cxn ang="0">
                      <a:pos x="102" y="282"/>
                    </a:cxn>
                    <a:cxn ang="0">
                      <a:pos x="0" y="371"/>
                    </a:cxn>
                    <a:cxn ang="0">
                      <a:pos x="43" y="317"/>
                    </a:cxn>
                    <a:cxn ang="0">
                      <a:pos x="87" y="263"/>
                    </a:cxn>
                    <a:cxn ang="0">
                      <a:pos x="133" y="211"/>
                    </a:cxn>
                    <a:cxn ang="0">
                      <a:pos x="181" y="161"/>
                    </a:cxn>
                    <a:cxn ang="0">
                      <a:pos x="206" y="139"/>
                    </a:cxn>
                    <a:cxn ang="0">
                      <a:pos x="230" y="116"/>
                    </a:cxn>
                    <a:cxn ang="0">
                      <a:pos x="255" y="93"/>
                    </a:cxn>
                    <a:cxn ang="0">
                      <a:pos x="270" y="82"/>
                    </a:cxn>
                    <a:cxn ang="0">
                      <a:pos x="282" y="73"/>
                    </a:cxn>
                    <a:cxn ang="0">
                      <a:pos x="336" y="35"/>
                    </a:cxn>
                    <a:cxn ang="0">
                      <a:pos x="365" y="16"/>
                    </a:cxn>
                    <a:cxn ang="0">
                      <a:pos x="377" y="8"/>
                    </a:cxn>
                    <a:cxn ang="0">
                      <a:pos x="391" y="0"/>
                    </a:cxn>
                  </a:cxnLst>
                  <a:rect l="0" t="0" r="r" b="b"/>
                  <a:pathLst>
                    <a:path w="391" h="371">
                      <a:moveTo>
                        <a:pt x="391" y="0"/>
                      </a:moveTo>
                      <a:lnTo>
                        <a:pt x="380" y="11"/>
                      </a:lnTo>
                      <a:lnTo>
                        <a:pt x="376" y="17"/>
                      </a:lnTo>
                      <a:lnTo>
                        <a:pt x="274" y="119"/>
                      </a:lnTo>
                      <a:lnTo>
                        <a:pt x="249" y="142"/>
                      </a:lnTo>
                      <a:lnTo>
                        <a:pt x="201" y="188"/>
                      </a:lnTo>
                      <a:lnTo>
                        <a:pt x="102" y="282"/>
                      </a:lnTo>
                      <a:lnTo>
                        <a:pt x="0" y="371"/>
                      </a:lnTo>
                      <a:lnTo>
                        <a:pt x="43" y="317"/>
                      </a:lnTo>
                      <a:lnTo>
                        <a:pt x="87" y="263"/>
                      </a:lnTo>
                      <a:lnTo>
                        <a:pt x="133" y="211"/>
                      </a:lnTo>
                      <a:lnTo>
                        <a:pt x="181" y="161"/>
                      </a:lnTo>
                      <a:lnTo>
                        <a:pt x="206" y="139"/>
                      </a:lnTo>
                      <a:lnTo>
                        <a:pt x="230" y="116"/>
                      </a:lnTo>
                      <a:lnTo>
                        <a:pt x="255" y="93"/>
                      </a:lnTo>
                      <a:lnTo>
                        <a:pt x="270" y="82"/>
                      </a:lnTo>
                      <a:lnTo>
                        <a:pt x="282" y="73"/>
                      </a:lnTo>
                      <a:lnTo>
                        <a:pt x="336" y="35"/>
                      </a:lnTo>
                      <a:lnTo>
                        <a:pt x="365" y="16"/>
                      </a:lnTo>
                      <a:lnTo>
                        <a:pt x="377" y="8"/>
                      </a:lnTo>
                      <a:lnTo>
                        <a:pt x="3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5" name="Freeform 11"/>
                <p:cNvSpPr>
                  <a:spLocks noEditPoints="1"/>
                </p:cNvSpPr>
                <p:nvPr/>
              </p:nvSpPr>
              <p:spPr bwMode="auto">
                <a:xfrm>
                  <a:off x="2776538" y="2832100"/>
                  <a:ext cx="6626225" cy="2109788"/>
                </a:xfrm>
                <a:custGeom>
                  <a:avLst/>
                  <a:gdLst/>
                  <a:ahLst/>
                  <a:cxnLst>
                    <a:cxn ang="0">
                      <a:pos x="2502" y="1167"/>
                    </a:cxn>
                    <a:cxn ang="0">
                      <a:pos x="2494" y="1156"/>
                    </a:cxn>
                    <a:cxn ang="0">
                      <a:pos x="2514" y="757"/>
                    </a:cxn>
                    <a:cxn ang="0">
                      <a:pos x="2503" y="801"/>
                    </a:cxn>
                    <a:cxn ang="0">
                      <a:pos x="956" y="559"/>
                    </a:cxn>
                    <a:cxn ang="0">
                      <a:pos x="918" y="500"/>
                    </a:cxn>
                    <a:cxn ang="0">
                      <a:pos x="2121" y="423"/>
                    </a:cxn>
                    <a:cxn ang="0">
                      <a:pos x="2337" y="371"/>
                    </a:cxn>
                    <a:cxn ang="0">
                      <a:pos x="2693" y="192"/>
                    </a:cxn>
                    <a:cxn ang="0">
                      <a:pos x="3127" y="100"/>
                    </a:cxn>
                    <a:cxn ang="0">
                      <a:pos x="3065" y="401"/>
                    </a:cxn>
                    <a:cxn ang="0">
                      <a:pos x="3045" y="684"/>
                    </a:cxn>
                    <a:cxn ang="0">
                      <a:pos x="3064" y="467"/>
                    </a:cxn>
                    <a:cxn ang="0">
                      <a:pos x="3143" y="123"/>
                    </a:cxn>
                    <a:cxn ang="0">
                      <a:pos x="3157" y="138"/>
                    </a:cxn>
                    <a:cxn ang="0">
                      <a:pos x="3151" y="508"/>
                    </a:cxn>
                    <a:cxn ang="0">
                      <a:pos x="3407" y="445"/>
                    </a:cxn>
                    <a:cxn ang="0">
                      <a:pos x="3510" y="410"/>
                    </a:cxn>
                    <a:cxn ang="0">
                      <a:pos x="3277" y="550"/>
                    </a:cxn>
                    <a:cxn ang="0">
                      <a:pos x="3502" y="431"/>
                    </a:cxn>
                    <a:cxn ang="0">
                      <a:pos x="3578" y="345"/>
                    </a:cxn>
                    <a:cxn ang="0">
                      <a:pos x="4009" y="103"/>
                    </a:cxn>
                    <a:cxn ang="0">
                      <a:pos x="4041" y="220"/>
                    </a:cxn>
                    <a:cxn ang="0">
                      <a:pos x="3971" y="104"/>
                    </a:cxn>
                    <a:cxn ang="0">
                      <a:pos x="3976" y="138"/>
                    </a:cxn>
                    <a:cxn ang="0">
                      <a:pos x="4103" y="271"/>
                    </a:cxn>
                    <a:cxn ang="0">
                      <a:pos x="4115" y="431"/>
                    </a:cxn>
                    <a:cxn ang="0">
                      <a:pos x="3658" y="900"/>
                    </a:cxn>
                    <a:cxn ang="0">
                      <a:pos x="3471" y="1061"/>
                    </a:cxn>
                    <a:cxn ang="0">
                      <a:pos x="3157" y="1243"/>
                    </a:cxn>
                    <a:cxn ang="0">
                      <a:pos x="2861" y="1319"/>
                    </a:cxn>
                    <a:cxn ang="0">
                      <a:pos x="2717" y="1312"/>
                    </a:cxn>
                    <a:cxn ang="0">
                      <a:pos x="2508" y="1177"/>
                    </a:cxn>
                    <a:cxn ang="0">
                      <a:pos x="2647" y="1285"/>
                    </a:cxn>
                    <a:cxn ang="0">
                      <a:pos x="2644" y="1283"/>
                    </a:cxn>
                    <a:cxn ang="0">
                      <a:pos x="2484" y="1133"/>
                    </a:cxn>
                    <a:cxn ang="0">
                      <a:pos x="2460" y="1074"/>
                    </a:cxn>
                    <a:cxn ang="0">
                      <a:pos x="2519" y="957"/>
                    </a:cxn>
                    <a:cxn ang="0">
                      <a:pos x="2498" y="934"/>
                    </a:cxn>
                    <a:cxn ang="0">
                      <a:pos x="2451" y="938"/>
                    </a:cxn>
                    <a:cxn ang="0">
                      <a:pos x="2356" y="995"/>
                    </a:cxn>
                    <a:cxn ang="0">
                      <a:pos x="2297" y="1036"/>
                    </a:cxn>
                    <a:cxn ang="0">
                      <a:pos x="2126" y="1175"/>
                    </a:cxn>
                    <a:cxn ang="0">
                      <a:pos x="2026" y="1250"/>
                    </a:cxn>
                    <a:cxn ang="0">
                      <a:pos x="1810" y="1329"/>
                    </a:cxn>
                    <a:cxn ang="0">
                      <a:pos x="1741" y="1323"/>
                    </a:cxn>
                    <a:cxn ang="0">
                      <a:pos x="1615" y="1026"/>
                    </a:cxn>
                    <a:cxn ang="0">
                      <a:pos x="1581" y="1009"/>
                    </a:cxn>
                    <a:cxn ang="0">
                      <a:pos x="1575" y="874"/>
                    </a:cxn>
                    <a:cxn ang="0">
                      <a:pos x="1597" y="784"/>
                    </a:cxn>
                    <a:cxn ang="0">
                      <a:pos x="1581" y="749"/>
                    </a:cxn>
                    <a:cxn ang="0">
                      <a:pos x="1244" y="931"/>
                    </a:cxn>
                    <a:cxn ang="0">
                      <a:pos x="1119" y="1003"/>
                    </a:cxn>
                    <a:cxn ang="0">
                      <a:pos x="313" y="1324"/>
                    </a:cxn>
                    <a:cxn ang="0">
                      <a:pos x="101" y="1209"/>
                    </a:cxn>
                    <a:cxn ang="0">
                      <a:pos x="60" y="946"/>
                    </a:cxn>
                    <a:cxn ang="0">
                      <a:pos x="296" y="763"/>
                    </a:cxn>
                    <a:cxn ang="0">
                      <a:pos x="888" y="470"/>
                    </a:cxn>
                    <a:cxn ang="0">
                      <a:pos x="901" y="462"/>
                    </a:cxn>
                    <a:cxn ang="0">
                      <a:pos x="1315" y="260"/>
                    </a:cxn>
                  </a:cxnLst>
                  <a:rect l="0" t="0" r="r" b="b"/>
                  <a:pathLst>
                    <a:path w="4174" h="1329">
                      <a:moveTo>
                        <a:pt x="2505" y="1174"/>
                      </a:moveTo>
                      <a:lnTo>
                        <a:pt x="2508" y="1177"/>
                      </a:lnTo>
                      <a:lnTo>
                        <a:pt x="2505" y="1174"/>
                      </a:lnTo>
                      <a:close/>
                      <a:moveTo>
                        <a:pt x="2503" y="1171"/>
                      </a:moveTo>
                      <a:lnTo>
                        <a:pt x="2505" y="1174"/>
                      </a:lnTo>
                      <a:lnTo>
                        <a:pt x="2503" y="1172"/>
                      </a:lnTo>
                      <a:lnTo>
                        <a:pt x="2503" y="1171"/>
                      </a:lnTo>
                      <a:close/>
                      <a:moveTo>
                        <a:pt x="2500" y="1166"/>
                      </a:moveTo>
                      <a:lnTo>
                        <a:pt x="2502" y="1167"/>
                      </a:lnTo>
                      <a:lnTo>
                        <a:pt x="2503" y="1171"/>
                      </a:lnTo>
                      <a:lnTo>
                        <a:pt x="2500" y="1166"/>
                      </a:lnTo>
                      <a:close/>
                      <a:moveTo>
                        <a:pt x="2494" y="1156"/>
                      </a:moveTo>
                      <a:lnTo>
                        <a:pt x="2500" y="1166"/>
                      </a:lnTo>
                      <a:lnTo>
                        <a:pt x="2498" y="1164"/>
                      </a:lnTo>
                      <a:lnTo>
                        <a:pt x="2494" y="1156"/>
                      </a:lnTo>
                      <a:close/>
                      <a:moveTo>
                        <a:pt x="2492" y="1155"/>
                      </a:moveTo>
                      <a:lnTo>
                        <a:pt x="2494" y="1155"/>
                      </a:lnTo>
                      <a:lnTo>
                        <a:pt x="2494" y="1156"/>
                      </a:lnTo>
                      <a:lnTo>
                        <a:pt x="2492" y="1155"/>
                      </a:lnTo>
                      <a:close/>
                      <a:moveTo>
                        <a:pt x="2559" y="735"/>
                      </a:moveTo>
                      <a:lnTo>
                        <a:pt x="2552" y="741"/>
                      </a:lnTo>
                      <a:lnTo>
                        <a:pt x="2547" y="744"/>
                      </a:lnTo>
                      <a:lnTo>
                        <a:pt x="2544" y="749"/>
                      </a:lnTo>
                      <a:lnTo>
                        <a:pt x="2538" y="752"/>
                      </a:lnTo>
                      <a:lnTo>
                        <a:pt x="2532" y="757"/>
                      </a:lnTo>
                      <a:lnTo>
                        <a:pt x="2527" y="760"/>
                      </a:lnTo>
                      <a:lnTo>
                        <a:pt x="2514" y="757"/>
                      </a:lnTo>
                      <a:lnTo>
                        <a:pt x="2500" y="749"/>
                      </a:lnTo>
                      <a:lnTo>
                        <a:pt x="2495" y="768"/>
                      </a:lnTo>
                      <a:lnTo>
                        <a:pt x="2492" y="784"/>
                      </a:lnTo>
                      <a:lnTo>
                        <a:pt x="2489" y="801"/>
                      </a:lnTo>
                      <a:lnTo>
                        <a:pt x="2489" y="813"/>
                      </a:lnTo>
                      <a:lnTo>
                        <a:pt x="2490" y="816"/>
                      </a:lnTo>
                      <a:lnTo>
                        <a:pt x="2492" y="816"/>
                      </a:lnTo>
                      <a:lnTo>
                        <a:pt x="2497" y="811"/>
                      </a:lnTo>
                      <a:lnTo>
                        <a:pt x="2503" y="801"/>
                      </a:lnTo>
                      <a:lnTo>
                        <a:pt x="2522" y="776"/>
                      </a:lnTo>
                      <a:lnTo>
                        <a:pt x="2533" y="762"/>
                      </a:lnTo>
                      <a:lnTo>
                        <a:pt x="2536" y="757"/>
                      </a:lnTo>
                      <a:lnTo>
                        <a:pt x="2544" y="749"/>
                      </a:lnTo>
                      <a:lnTo>
                        <a:pt x="2563" y="736"/>
                      </a:lnTo>
                      <a:lnTo>
                        <a:pt x="2562" y="735"/>
                      </a:lnTo>
                      <a:lnTo>
                        <a:pt x="2559" y="735"/>
                      </a:lnTo>
                      <a:close/>
                      <a:moveTo>
                        <a:pt x="956" y="557"/>
                      </a:moveTo>
                      <a:lnTo>
                        <a:pt x="956" y="559"/>
                      </a:lnTo>
                      <a:lnTo>
                        <a:pt x="958" y="561"/>
                      </a:lnTo>
                      <a:lnTo>
                        <a:pt x="956" y="557"/>
                      </a:lnTo>
                      <a:close/>
                      <a:moveTo>
                        <a:pt x="905" y="481"/>
                      </a:moveTo>
                      <a:lnTo>
                        <a:pt x="913" y="494"/>
                      </a:lnTo>
                      <a:lnTo>
                        <a:pt x="940" y="535"/>
                      </a:lnTo>
                      <a:lnTo>
                        <a:pt x="950" y="548"/>
                      </a:lnTo>
                      <a:lnTo>
                        <a:pt x="939" y="532"/>
                      </a:lnTo>
                      <a:lnTo>
                        <a:pt x="929" y="516"/>
                      </a:lnTo>
                      <a:lnTo>
                        <a:pt x="918" y="500"/>
                      </a:lnTo>
                      <a:lnTo>
                        <a:pt x="905" y="481"/>
                      </a:lnTo>
                      <a:close/>
                      <a:moveTo>
                        <a:pt x="2033" y="0"/>
                      </a:moveTo>
                      <a:lnTo>
                        <a:pt x="2049" y="70"/>
                      </a:lnTo>
                      <a:lnTo>
                        <a:pt x="2064" y="146"/>
                      </a:lnTo>
                      <a:lnTo>
                        <a:pt x="2093" y="283"/>
                      </a:lnTo>
                      <a:lnTo>
                        <a:pt x="2107" y="352"/>
                      </a:lnTo>
                      <a:lnTo>
                        <a:pt x="2115" y="386"/>
                      </a:lnTo>
                      <a:lnTo>
                        <a:pt x="2118" y="404"/>
                      </a:lnTo>
                      <a:lnTo>
                        <a:pt x="2121" y="423"/>
                      </a:lnTo>
                      <a:lnTo>
                        <a:pt x="2128" y="466"/>
                      </a:lnTo>
                      <a:lnTo>
                        <a:pt x="2131" y="513"/>
                      </a:lnTo>
                      <a:lnTo>
                        <a:pt x="2133" y="512"/>
                      </a:lnTo>
                      <a:lnTo>
                        <a:pt x="2156" y="494"/>
                      </a:lnTo>
                      <a:lnTo>
                        <a:pt x="2207" y="459"/>
                      </a:lnTo>
                      <a:lnTo>
                        <a:pt x="2231" y="442"/>
                      </a:lnTo>
                      <a:lnTo>
                        <a:pt x="2256" y="423"/>
                      </a:lnTo>
                      <a:lnTo>
                        <a:pt x="2281" y="405"/>
                      </a:lnTo>
                      <a:lnTo>
                        <a:pt x="2337" y="371"/>
                      </a:lnTo>
                      <a:lnTo>
                        <a:pt x="2437" y="315"/>
                      </a:lnTo>
                      <a:lnTo>
                        <a:pt x="2449" y="307"/>
                      </a:lnTo>
                      <a:lnTo>
                        <a:pt x="2505" y="279"/>
                      </a:lnTo>
                      <a:lnTo>
                        <a:pt x="2519" y="271"/>
                      </a:lnTo>
                      <a:lnTo>
                        <a:pt x="2533" y="264"/>
                      </a:lnTo>
                      <a:lnTo>
                        <a:pt x="2560" y="250"/>
                      </a:lnTo>
                      <a:lnTo>
                        <a:pt x="2614" y="225"/>
                      </a:lnTo>
                      <a:lnTo>
                        <a:pt x="2666" y="203"/>
                      </a:lnTo>
                      <a:lnTo>
                        <a:pt x="2693" y="192"/>
                      </a:lnTo>
                      <a:lnTo>
                        <a:pt x="2706" y="185"/>
                      </a:lnTo>
                      <a:lnTo>
                        <a:pt x="2718" y="180"/>
                      </a:lnTo>
                      <a:lnTo>
                        <a:pt x="2852" y="131"/>
                      </a:lnTo>
                      <a:lnTo>
                        <a:pt x="2983" y="81"/>
                      </a:lnTo>
                      <a:lnTo>
                        <a:pt x="3118" y="32"/>
                      </a:lnTo>
                      <a:lnTo>
                        <a:pt x="3121" y="46"/>
                      </a:lnTo>
                      <a:lnTo>
                        <a:pt x="3125" y="58"/>
                      </a:lnTo>
                      <a:lnTo>
                        <a:pt x="3127" y="76"/>
                      </a:lnTo>
                      <a:lnTo>
                        <a:pt x="3127" y="100"/>
                      </a:lnTo>
                      <a:lnTo>
                        <a:pt x="3129" y="106"/>
                      </a:lnTo>
                      <a:lnTo>
                        <a:pt x="3129" y="131"/>
                      </a:lnTo>
                      <a:lnTo>
                        <a:pt x="3127" y="154"/>
                      </a:lnTo>
                      <a:lnTo>
                        <a:pt x="3125" y="173"/>
                      </a:lnTo>
                      <a:lnTo>
                        <a:pt x="3119" y="207"/>
                      </a:lnTo>
                      <a:lnTo>
                        <a:pt x="3110" y="250"/>
                      </a:lnTo>
                      <a:lnTo>
                        <a:pt x="3100" y="290"/>
                      </a:lnTo>
                      <a:lnTo>
                        <a:pt x="3089" y="326"/>
                      </a:lnTo>
                      <a:lnTo>
                        <a:pt x="3065" y="401"/>
                      </a:lnTo>
                      <a:lnTo>
                        <a:pt x="3049" y="472"/>
                      </a:lnTo>
                      <a:lnTo>
                        <a:pt x="3043" y="505"/>
                      </a:lnTo>
                      <a:lnTo>
                        <a:pt x="3042" y="538"/>
                      </a:lnTo>
                      <a:lnTo>
                        <a:pt x="3040" y="575"/>
                      </a:lnTo>
                      <a:lnTo>
                        <a:pt x="3038" y="615"/>
                      </a:lnTo>
                      <a:lnTo>
                        <a:pt x="3034" y="660"/>
                      </a:lnTo>
                      <a:lnTo>
                        <a:pt x="3030" y="692"/>
                      </a:lnTo>
                      <a:lnTo>
                        <a:pt x="3038" y="689"/>
                      </a:lnTo>
                      <a:lnTo>
                        <a:pt x="3045" y="684"/>
                      </a:lnTo>
                      <a:lnTo>
                        <a:pt x="3046" y="678"/>
                      </a:lnTo>
                      <a:lnTo>
                        <a:pt x="3046" y="673"/>
                      </a:lnTo>
                      <a:lnTo>
                        <a:pt x="3048" y="668"/>
                      </a:lnTo>
                      <a:lnTo>
                        <a:pt x="3051" y="641"/>
                      </a:lnTo>
                      <a:lnTo>
                        <a:pt x="3053" y="618"/>
                      </a:lnTo>
                      <a:lnTo>
                        <a:pt x="3056" y="575"/>
                      </a:lnTo>
                      <a:lnTo>
                        <a:pt x="3057" y="537"/>
                      </a:lnTo>
                      <a:lnTo>
                        <a:pt x="3059" y="502"/>
                      </a:lnTo>
                      <a:lnTo>
                        <a:pt x="3064" y="467"/>
                      </a:lnTo>
                      <a:lnTo>
                        <a:pt x="3073" y="421"/>
                      </a:lnTo>
                      <a:lnTo>
                        <a:pt x="3086" y="374"/>
                      </a:lnTo>
                      <a:lnTo>
                        <a:pt x="3100" y="321"/>
                      </a:lnTo>
                      <a:lnTo>
                        <a:pt x="3116" y="266"/>
                      </a:lnTo>
                      <a:lnTo>
                        <a:pt x="3132" y="206"/>
                      </a:lnTo>
                      <a:lnTo>
                        <a:pt x="3135" y="184"/>
                      </a:lnTo>
                      <a:lnTo>
                        <a:pt x="3138" y="160"/>
                      </a:lnTo>
                      <a:lnTo>
                        <a:pt x="3141" y="133"/>
                      </a:lnTo>
                      <a:lnTo>
                        <a:pt x="3143" y="123"/>
                      </a:lnTo>
                      <a:lnTo>
                        <a:pt x="3143" y="90"/>
                      </a:lnTo>
                      <a:lnTo>
                        <a:pt x="3141" y="73"/>
                      </a:lnTo>
                      <a:lnTo>
                        <a:pt x="3141" y="54"/>
                      </a:lnTo>
                      <a:lnTo>
                        <a:pt x="3149" y="79"/>
                      </a:lnTo>
                      <a:lnTo>
                        <a:pt x="3151" y="85"/>
                      </a:lnTo>
                      <a:lnTo>
                        <a:pt x="3151" y="89"/>
                      </a:lnTo>
                      <a:lnTo>
                        <a:pt x="3152" y="92"/>
                      </a:lnTo>
                      <a:lnTo>
                        <a:pt x="3154" y="109"/>
                      </a:lnTo>
                      <a:lnTo>
                        <a:pt x="3157" y="138"/>
                      </a:lnTo>
                      <a:lnTo>
                        <a:pt x="3159" y="163"/>
                      </a:lnTo>
                      <a:lnTo>
                        <a:pt x="3160" y="207"/>
                      </a:lnTo>
                      <a:lnTo>
                        <a:pt x="3160" y="247"/>
                      </a:lnTo>
                      <a:lnTo>
                        <a:pt x="3159" y="301"/>
                      </a:lnTo>
                      <a:lnTo>
                        <a:pt x="3157" y="358"/>
                      </a:lnTo>
                      <a:lnTo>
                        <a:pt x="3156" y="421"/>
                      </a:lnTo>
                      <a:lnTo>
                        <a:pt x="3154" y="448"/>
                      </a:lnTo>
                      <a:lnTo>
                        <a:pt x="3154" y="477"/>
                      </a:lnTo>
                      <a:lnTo>
                        <a:pt x="3151" y="508"/>
                      </a:lnTo>
                      <a:lnTo>
                        <a:pt x="3146" y="545"/>
                      </a:lnTo>
                      <a:lnTo>
                        <a:pt x="3138" y="586"/>
                      </a:lnTo>
                      <a:lnTo>
                        <a:pt x="3125" y="630"/>
                      </a:lnTo>
                      <a:lnTo>
                        <a:pt x="3125" y="632"/>
                      </a:lnTo>
                      <a:lnTo>
                        <a:pt x="3124" y="635"/>
                      </a:lnTo>
                      <a:lnTo>
                        <a:pt x="3124" y="637"/>
                      </a:lnTo>
                      <a:lnTo>
                        <a:pt x="3181" y="600"/>
                      </a:lnTo>
                      <a:lnTo>
                        <a:pt x="3409" y="445"/>
                      </a:lnTo>
                      <a:lnTo>
                        <a:pt x="3407" y="445"/>
                      </a:lnTo>
                      <a:lnTo>
                        <a:pt x="3404" y="447"/>
                      </a:lnTo>
                      <a:lnTo>
                        <a:pt x="3403" y="447"/>
                      </a:lnTo>
                      <a:lnTo>
                        <a:pt x="3445" y="415"/>
                      </a:lnTo>
                      <a:lnTo>
                        <a:pt x="3491" y="386"/>
                      </a:lnTo>
                      <a:lnTo>
                        <a:pt x="3539" y="363"/>
                      </a:lnTo>
                      <a:lnTo>
                        <a:pt x="3559" y="355"/>
                      </a:lnTo>
                      <a:lnTo>
                        <a:pt x="3578" y="345"/>
                      </a:lnTo>
                      <a:lnTo>
                        <a:pt x="3545" y="380"/>
                      </a:lnTo>
                      <a:lnTo>
                        <a:pt x="3510" y="410"/>
                      </a:lnTo>
                      <a:lnTo>
                        <a:pt x="3474" y="431"/>
                      </a:lnTo>
                      <a:lnTo>
                        <a:pt x="3437" y="442"/>
                      </a:lnTo>
                      <a:lnTo>
                        <a:pt x="3430" y="442"/>
                      </a:lnTo>
                      <a:lnTo>
                        <a:pt x="3426" y="443"/>
                      </a:lnTo>
                      <a:lnTo>
                        <a:pt x="3387" y="494"/>
                      </a:lnTo>
                      <a:lnTo>
                        <a:pt x="3368" y="504"/>
                      </a:lnTo>
                      <a:lnTo>
                        <a:pt x="3347" y="512"/>
                      </a:lnTo>
                      <a:lnTo>
                        <a:pt x="3312" y="529"/>
                      </a:lnTo>
                      <a:lnTo>
                        <a:pt x="3277" y="550"/>
                      </a:lnTo>
                      <a:lnTo>
                        <a:pt x="3244" y="572"/>
                      </a:lnTo>
                      <a:lnTo>
                        <a:pt x="3213" y="594"/>
                      </a:lnTo>
                      <a:lnTo>
                        <a:pt x="3247" y="591"/>
                      </a:lnTo>
                      <a:lnTo>
                        <a:pt x="3284" y="580"/>
                      </a:lnTo>
                      <a:lnTo>
                        <a:pt x="3319" y="559"/>
                      </a:lnTo>
                      <a:lnTo>
                        <a:pt x="3354" y="531"/>
                      </a:lnTo>
                      <a:lnTo>
                        <a:pt x="3387" y="494"/>
                      </a:lnTo>
                      <a:lnTo>
                        <a:pt x="3445" y="464"/>
                      </a:lnTo>
                      <a:lnTo>
                        <a:pt x="3502" y="431"/>
                      </a:lnTo>
                      <a:lnTo>
                        <a:pt x="3561" y="394"/>
                      </a:lnTo>
                      <a:lnTo>
                        <a:pt x="3618" y="355"/>
                      </a:lnTo>
                      <a:lnTo>
                        <a:pt x="3675" y="312"/>
                      </a:lnTo>
                      <a:lnTo>
                        <a:pt x="3730" y="268"/>
                      </a:lnTo>
                      <a:lnTo>
                        <a:pt x="3735" y="261"/>
                      </a:lnTo>
                      <a:lnTo>
                        <a:pt x="3741" y="257"/>
                      </a:lnTo>
                      <a:lnTo>
                        <a:pt x="3719" y="271"/>
                      </a:lnTo>
                      <a:lnTo>
                        <a:pt x="3697" y="283"/>
                      </a:lnTo>
                      <a:lnTo>
                        <a:pt x="3578" y="345"/>
                      </a:lnTo>
                      <a:lnTo>
                        <a:pt x="3605" y="312"/>
                      </a:lnTo>
                      <a:lnTo>
                        <a:pt x="3632" y="277"/>
                      </a:lnTo>
                      <a:lnTo>
                        <a:pt x="3832" y="150"/>
                      </a:lnTo>
                      <a:lnTo>
                        <a:pt x="3936" y="90"/>
                      </a:lnTo>
                      <a:lnTo>
                        <a:pt x="4046" y="32"/>
                      </a:lnTo>
                      <a:lnTo>
                        <a:pt x="3970" y="95"/>
                      </a:lnTo>
                      <a:lnTo>
                        <a:pt x="3979" y="95"/>
                      </a:lnTo>
                      <a:lnTo>
                        <a:pt x="3984" y="97"/>
                      </a:lnTo>
                      <a:lnTo>
                        <a:pt x="4009" y="103"/>
                      </a:lnTo>
                      <a:lnTo>
                        <a:pt x="4041" y="114"/>
                      </a:lnTo>
                      <a:lnTo>
                        <a:pt x="4077" y="130"/>
                      </a:lnTo>
                      <a:lnTo>
                        <a:pt x="4118" y="154"/>
                      </a:lnTo>
                      <a:lnTo>
                        <a:pt x="4161" y="184"/>
                      </a:lnTo>
                      <a:lnTo>
                        <a:pt x="4150" y="220"/>
                      </a:lnTo>
                      <a:lnTo>
                        <a:pt x="4133" y="255"/>
                      </a:lnTo>
                      <a:lnTo>
                        <a:pt x="4099" y="247"/>
                      </a:lnTo>
                      <a:lnTo>
                        <a:pt x="4069" y="236"/>
                      </a:lnTo>
                      <a:lnTo>
                        <a:pt x="4041" y="220"/>
                      </a:lnTo>
                      <a:lnTo>
                        <a:pt x="4015" y="201"/>
                      </a:lnTo>
                      <a:lnTo>
                        <a:pt x="3993" y="179"/>
                      </a:lnTo>
                      <a:lnTo>
                        <a:pt x="3974" y="154"/>
                      </a:lnTo>
                      <a:lnTo>
                        <a:pt x="3985" y="146"/>
                      </a:lnTo>
                      <a:lnTo>
                        <a:pt x="3996" y="139"/>
                      </a:lnTo>
                      <a:lnTo>
                        <a:pt x="4025" y="122"/>
                      </a:lnTo>
                      <a:lnTo>
                        <a:pt x="4001" y="116"/>
                      </a:lnTo>
                      <a:lnTo>
                        <a:pt x="3984" y="109"/>
                      </a:lnTo>
                      <a:lnTo>
                        <a:pt x="3971" y="104"/>
                      </a:lnTo>
                      <a:lnTo>
                        <a:pt x="3965" y="100"/>
                      </a:lnTo>
                      <a:lnTo>
                        <a:pt x="3932" y="125"/>
                      </a:lnTo>
                      <a:lnTo>
                        <a:pt x="3930" y="125"/>
                      </a:lnTo>
                      <a:lnTo>
                        <a:pt x="3930" y="127"/>
                      </a:lnTo>
                      <a:lnTo>
                        <a:pt x="3928" y="128"/>
                      </a:lnTo>
                      <a:lnTo>
                        <a:pt x="3935" y="128"/>
                      </a:lnTo>
                      <a:lnTo>
                        <a:pt x="3938" y="130"/>
                      </a:lnTo>
                      <a:lnTo>
                        <a:pt x="3955" y="133"/>
                      </a:lnTo>
                      <a:lnTo>
                        <a:pt x="3976" y="138"/>
                      </a:lnTo>
                      <a:lnTo>
                        <a:pt x="3958" y="150"/>
                      </a:lnTo>
                      <a:lnTo>
                        <a:pt x="3941" y="161"/>
                      </a:lnTo>
                      <a:lnTo>
                        <a:pt x="3927" y="171"/>
                      </a:lnTo>
                      <a:lnTo>
                        <a:pt x="3951" y="201"/>
                      </a:lnTo>
                      <a:lnTo>
                        <a:pt x="3977" y="226"/>
                      </a:lnTo>
                      <a:lnTo>
                        <a:pt x="4011" y="247"/>
                      </a:lnTo>
                      <a:lnTo>
                        <a:pt x="4047" y="261"/>
                      </a:lnTo>
                      <a:lnTo>
                        <a:pt x="4087" y="269"/>
                      </a:lnTo>
                      <a:lnTo>
                        <a:pt x="4103" y="271"/>
                      </a:lnTo>
                      <a:lnTo>
                        <a:pt x="4145" y="271"/>
                      </a:lnTo>
                      <a:lnTo>
                        <a:pt x="4167" y="268"/>
                      </a:lnTo>
                      <a:lnTo>
                        <a:pt x="4174" y="290"/>
                      </a:lnTo>
                      <a:lnTo>
                        <a:pt x="4174" y="314"/>
                      </a:lnTo>
                      <a:lnTo>
                        <a:pt x="4169" y="340"/>
                      </a:lnTo>
                      <a:lnTo>
                        <a:pt x="4163" y="361"/>
                      </a:lnTo>
                      <a:lnTo>
                        <a:pt x="4150" y="382"/>
                      </a:lnTo>
                      <a:lnTo>
                        <a:pt x="4136" y="405"/>
                      </a:lnTo>
                      <a:lnTo>
                        <a:pt x="4115" y="431"/>
                      </a:lnTo>
                      <a:lnTo>
                        <a:pt x="4020" y="542"/>
                      </a:lnTo>
                      <a:lnTo>
                        <a:pt x="3963" y="581"/>
                      </a:lnTo>
                      <a:lnTo>
                        <a:pt x="3909" y="624"/>
                      </a:lnTo>
                      <a:lnTo>
                        <a:pt x="3857" y="668"/>
                      </a:lnTo>
                      <a:lnTo>
                        <a:pt x="3808" y="717"/>
                      </a:lnTo>
                      <a:lnTo>
                        <a:pt x="3760" y="768"/>
                      </a:lnTo>
                      <a:lnTo>
                        <a:pt x="3715" y="822"/>
                      </a:lnTo>
                      <a:lnTo>
                        <a:pt x="3654" y="895"/>
                      </a:lnTo>
                      <a:lnTo>
                        <a:pt x="3658" y="900"/>
                      </a:lnTo>
                      <a:lnTo>
                        <a:pt x="3661" y="903"/>
                      </a:lnTo>
                      <a:lnTo>
                        <a:pt x="3664" y="904"/>
                      </a:lnTo>
                      <a:lnTo>
                        <a:pt x="3667" y="908"/>
                      </a:lnTo>
                      <a:lnTo>
                        <a:pt x="3605" y="957"/>
                      </a:lnTo>
                      <a:lnTo>
                        <a:pt x="3542" y="1004"/>
                      </a:lnTo>
                      <a:lnTo>
                        <a:pt x="3513" y="1026"/>
                      </a:lnTo>
                      <a:lnTo>
                        <a:pt x="3504" y="1034"/>
                      </a:lnTo>
                      <a:lnTo>
                        <a:pt x="3493" y="1044"/>
                      </a:lnTo>
                      <a:lnTo>
                        <a:pt x="3471" y="1061"/>
                      </a:lnTo>
                      <a:lnTo>
                        <a:pt x="3466" y="1063"/>
                      </a:lnTo>
                      <a:lnTo>
                        <a:pt x="3442" y="1079"/>
                      </a:lnTo>
                      <a:lnTo>
                        <a:pt x="3425" y="1090"/>
                      </a:lnTo>
                      <a:lnTo>
                        <a:pt x="3393" y="1110"/>
                      </a:lnTo>
                      <a:lnTo>
                        <a:pt x="3357" y="1134"/>
                      </a:lnTo>
                      <a:lnTo>
                        <a:pt x="3314" y="1161"/>
                      </a:lnTo>
                      <a:lnTo>
                        <a:pt x="3266" y="1188"/>
                      </a:lnTo>
                      <a:lnTo>
                        <a:pt x="3214" y="1216"/>
                      </a:lnTo>
                      <a:lnTo>
                        <a:pt x="3157" y="1243"/>
                      </a:lnTo>
                      <a:lnTo>
                        <a:pt x="3111" y="1262"/>
                      </a:lnTo>
                      <a:lnTo>
                        <a:pt x="3064" y="1280"/>
                      </a:lnTo>
                      <a:lnTo>
                        <a:pt x="3013" y="1294"/>
                      </a:lnTo>
                      <a:lnTo>
                        <a:pt x="2958" y="1305"/>
                      </a:lnTo>
                      <a:lnTo>
                        <a:pt x="2951" y="1305"/>
                      </a:lnTo>
                      <a:lnTo>
                        <a:pt x="2926" y="1312"/>
                      </a:lnTo>
                      <a:lnTo>
                        <a:pt x="2899" y="1316"/>
                      </a:lnTo>
                      <a:lnTo>
                        <a:pt x="2871" y="1319"/>
                      </a:lnTo>
                      <a:lnTo>
                        <a:pt x="2861" y="1319"/>
                      </a:lnTo>
                      <a:lnTo>
                        <a:pt x="2856" y="1321"/>
                      </a:lnTo>
                      <a:lnTo>
                        <a:pt x="2833" y="1321"/>
                      </a:lnTo>
                      <a:lnTo>
                        <a:pt x="2821" y="1323"/>
                      </a:lnTo>
                      <a:lnTo>
                        <a:pt x="2804" y="1323"/>
                      </a:lnTo>
                      <a:lnTo>
                        <a:pt x="2798" y="1321"/>
                      </a:lnTo>
                      <a:lnTo>
                        <a:pt x="2779" y="1321"/>
                      </a:lnTo>
                      <a:lnTo>
                        <a:pt x="2772" y="1319"/>
                      </a:lnTo>
                      <a:lnTo>
                        <a:pt x="2747" y="1318"/>
                      </a:lnTo>
                      <a:lnTo>
                        <a:pt x="2717" y="1312"/>
                      </a:lnTo>
                      <a:lnTo>
                        <a:pt x="2680" y="1302"/>
                      </a:lnTo>
                      <a:lnTo>
                        <a:pt x="2642" y="1286"/>
                      </a:lnTo>
                      <a:lnTo>
                        <a:pt x="2601" y="1264"/>
                      </a:lnTo>
                      <a:lnTo>
                        <a:pt x="2581" y="1250"/>
                      </a:lnTo>
                      <a:lnTo>
                        <a:pt x="2560" y="1234"/>
                      </a:lnTo>
                      <a:lnTo>
                        <a:pt x="2522" y="1196"/>
                      </a:lnTo>
                      <a:lnTo>
                        <a:pt x="2517" y="1190"/>
                      </a:lnTo>
                      <a:lnTo>
                        <a:pt x="2511" y="1182"/>
                      </a:lnTo>
                      <a:lnTo>
                        <a:pt x="2508" y="1177"/>
                      </a:lnTo>
                      <a:lnTo>
                        <a:pt x="2519" y="1190"/>
                      </a:lnTo>
                      <a:lnTo>
                        <a:pt x="2535" y="1207"/>
                      </a:lnTo>
                      <a:lnTo>
                        <a:pt x="2551" y="1223"/>
                      </a:lnTo>
                      <a:lnTo>
                        <a:pt x="2570" y="1239"/>
                      </a:lnTo>
                      <a:lnTo>
                        <a:pt x="2587" y="1251"/>
                      </a:lnTo>
                      <a:lnTo>
                        <a:pt x="2606" y="1264"/>
                      </a:lnTo>
                      <a:lnTo>
                        <a:pt x="2614" y="1269"/>
                      </a:lnTo>
                      <a:lnTo>
                        <a:pt x="2642" y="1283"/>
                      </a:lnTo>
                      <a:lnTo>
                        <a:pt x="2647" y="1285"/>
                      </a:lnTo>
                      <a:lnTo>
                        <a:pt x="2654" y="1288"/>
                      </a:lnTo>
                      <a:lnTo>
                        <a:pt x="2660" y="1289"/>
                      </a:lnTo>
                      <a:lnTo>
                        <a:pt x="2665" y="1291"/>
                      </a:lnTo>
                      <a:lnTo>
                        <a:pt x="2671" y="1294"/>
                      </a:lnTo>
                      <a:lnTo>
                        <a:pt x="2677" y="1296"/>
                      </a:lnTo>
                      <a:lnTo>
                        <a:pt x="2661" y="1289"/>
                      </a:lnTo>
                      <a:lnTo>
                        <a:pt x="2655" y="1288"/>
                      </a:lnTo>
                      <a:lnTo>
                        <a:pt x="2650" y="1285"/>
                      </a:lnTo>
                      <a:lnTo>
                        <a:pt x="2644" y="1283"/>
                      </a:lnTo>
                      <a:lnTo>
                        <a:pt x="2625" y="1273"/>
                      </a:lnTo>
                      <a:lnTo>
                        <a:pt x="2608" y="1262"/>
                      </a:lnTo>
                      <a:lnTo>
                        <a:pt x="2589" y="1250"/>
                      </a:lnTo>
                      <a:lnTo>
                        <a:pt x="2571" y="1237"/>
                      </a:lnTo>
                      <a:lnTo>
                        <a:pt x="2552" y="1221"/>
                      </a:lnTo>
                      <a:lnTo>
                        <a:pt x="2521" y="1186"/>
                      </a:lnTo>
                      <a:lnTo>
                        <a:pt x="2506" y="1169"/>
                      </a:lnTo>
                      <a:lnTo>
                        <a:pt x="2495" y="1150"/>
                      </a:lnTo>
                      <a:lnTo>
                        <a:pt x="2484" y="1133"/>
                      </a:lnTo>
                      <a:lnTo>
                        <a:pt x="2476" y="1114"/>
                      </a:lnTo>
                      <a:lnTo>
                        <a:pt x="2473" y="1107"/>
                      </a:lnTo>
                      <a:lnTo>
                        <a:pt x="2470" y="1102"/>
                      </a:lnTo>
                      <a:lnTo>
                        <a:pt x="2468" y="1096"/>
                      </a:lnTo>
                      <a:lnTo>
                        <a:pt x="2465" y="1087"/>
                      </a:lnTo>
                      <a:lnTo>
                        <a:pt x="2464" y="1083"/>
                      </a:lnTo>
                      <a:lnTo>
                        <a:pt x="2462" y="1077"/>
                      </a:lnTo>
                      <a:lnTo>
                        <a:pt x="2462" y="1075"/>
                      </a:lnTo>
                      <a:lnTo>
                        <a:pt x="2460" y="1074"/>
                      </a:lnTo>
                      <a:lnTo>
                        <a:pt x="2460" y="1072"/>
                      </a:lnTo>
                      <a:lnTo>
                        <a:pt x="2462" y="1071"/>
                      </a:lnTo>
                      <a:lnTo>
                        <a:pt x="2462" y="1068"/>
                      </a:lnTo>
                      <a:lnTo>
                        <a:pt x="2464" y="1061"/>
                      </a:lnTo>
                      <a:lnTo>
                        <a:pt x="2464" y="1049"/>
                      </a:lnTo>
                      <a:lnTo>
                        <a:pt x="2481" y="1023"/>
                      </a:lnTo>
                      <a:lnTo>
                        <a:pt x="2500" y="993"/>
                      </a:lnTo>
                      <a:lnTo>
                        <a:pt x="2511" y="976"/>
                      </a:lnTo>
                      <a:lnTo>
                        <a:pt x="2519" y="957"/>
                      </a:lnTo>
                      <a:lnTo>
                        <a:pt x="2522" y="950"/>
                      </a:lnTo>
                      <a:lnTo>
                        <a:pt x="2524" y="946"/>
                      </a:lnTo>
                      <a:lnTo>
                        <a:pt x="2524" y="939"/>
                      </a:lnTo>
                      <a:lnTo>
                        <a:pt x="2521" y="938"/>
                      </a:lnTo>
                      <a:lnTo>
                        <a:pt x="2519" y="938"/>
                      </a:lnTo>
                      <a:lnTo>
                        <a:pt x="2516" y="936"/>
                      </a:lnTo>
                      <a:lnTo>
                        <a:pt x="2513" y="936"/>
                      </a:lnTo>
                      <a:lnTo>
                        <a:pt x="2509" y="934"/>
                      </a:lnTo>
                      <a:lnTo>
                        <a:pt x="2498" y="934"/>
                      </a:lnTo>
                      <a:lnTo>
                        <a:pt x="2490" y="936"/>
                      </a:lnTo>
                      <a:lnTo>
                        <a:pt x="2481" y="939"/>
                      </a:lnTo>
                      <a:lnTo>
                        <a:pt x="2479" y="939"/>
                      </a:lnTo>
                      <a:lnTo>
                        <a:pt x="2470" y="942"/>
                      </a:lnTo>
                      <a:lnTo>
                        <a:pt x="2470" y="938"/>
                      </a:lnTo>
                      <a:lnTo>
                        <a:pt x="2465" y="933"/>
                      </a:lnTo>
                      <a:lnTo>
                        <a:pt x="2462" y="933"/>
                      </a:lnTo>
                      <a:lnTo>
                        <a:pt x="2457" y="936"/>
                      </a:lnTo>
                      <a:lnTo>
                        <a:pt x="2451" y="938"/>
                      </a:lnTo>
                      <a:lnTo>
                        <a:pt x="2451" y="936"/>
                      </a:lnTo>
                      <a:lnTo>
                        <a:pt x="2454" y="933"/>
                      </a:lnTo>
                      <a:lnTo>
                        <a:pt x="2441" y="938"/>
                      </a:lnTo>
                      <a:lnTo>
                        <a:pt x="2427" y="946"/>
                      </a:lnTo>
                      <a:lnTo>
                        <a:pt x="2413" y="955"/>
                      </a:lnTo>
                      <a:lnTo>
                        <a:pt x="2400" y="966"/>
                      </a:lnTo>
                      <a:lnTo>
                        <a:pt x="2388" y="979"/>
                      </a:lnTo>
                      <a:lnTo>
                        <a:pt x="2359" y="995"/>
                      </a:lnTo>
                      <a:lnTo>
                        <a:pt x="2356" y="995"/>
                      </a:lnTo>
                      <a:lnTo>
                        <a:pt x="2354" y="996"/>
                      </a:lnTo>
                      <a:lnTo>
                        <a:pt x="2351" y="998"/>
                      </a:lnTo>
                      <a:lnTo>
                        <a:pt x="2350" y="999"/>
                      </a:lnTo>
                      <a:lnTo>
                        <a:pt x="2348" y="999"/>
                      </a:lnTo>
                      <a:lnTo>
                        <a:pt x="2346" y="1001"/>
                      </a:lnTo>
                      <a:lnTo>
                        <a:pt x="2345" y="1001"/>
                      </a:lnTo>
                      <a:lnTo>
                        <a:pt x="2343" y="1003"/>
                      </a:lnTo>
                      <a:lnTo>
                        <a:pt x="2315" y="1023"/>
                      </a:lnTo>
                      <a:lnTo>
                        <a:pt x="2297" y="1036"/>
                      </a:lnTo>
                      <a:lnTo>
                        <a:pt x="2289" y="1042"/>
                      </a:lnTo>
                      <a:lnTo>
                        <a:pt x="2283" y="1045"/>
                      </a:lnTo>
                      <a:lnTo>
                        <a:pt x="2267" y="1056"/>
                      </a:lnTo>
                      <a:lnTo>
                        <a:pt x="2250" y="1072"/>
                      </a:lnTo>
                      <a:lnTo>
                        <a:pt x="2218" y="1099"/>
                      </a:lnTo>
                      <a:lnTo>
                        <a:pt x="2213" y="1102"/>
                      </a:lnTo>
                      <a:lnTo>
                        <a:pt x="2209" y="1107"/>
                      </a:lnTo>
                      <a:lnTo>
                        <a:pt x="2171" y="1139"/>
                      </a:lnTo>
                      <a:lnTo>
                        <a:pt x="2126" y="1175"/>
                      </a:lnTo>
                      <a:lnTo>
                        <a:pt x="2080" y="1212"/>
                      </a:lnTo>
                      <a:lnTo>
                        <a:pt x="2079" y="1212"/>
                      </a:lnTo>
                      <a:lnTo>
                        <a:pt x="2072" y="1228"/>
                      </a:lnTo>
                      <a:lnTo>
                        <a:pt x="2066" y="1242"/>
                      </a:lnTo>
                      <a:lnTo>
                        <a:pt x="2060" y="1239"/>
                      </a:lnTo>
                      <a:lnTo>
                        <a:pt x="2057" y="1235"/>
                      </a:lnTo>
                      <a:lnTo>
                        <a:pt x="2052" y="1232"/>
                      </a:lnTo>
                      <a:lnTo>
                        <a:pt x="2039" y="1242"/>
                      </a:lnTo>
                      <a:lnTo>
                        <a:pt x="2026" y="1250"/>
                      </a:lnTo>
                      <a:lnTo>
                        <a:pt x="1996" y="1270"/>
                      </a:lnTo>
                      <a:lnTo>
                        <a:pt x="1962" y="1291"/>
                      </a:lnTo>
                      <a:lnTo>
                        <a:pt x="1935" y="1302"/>
                      </a:lnTo>
                      <a:lnTo>
                        <a:pt x="1903" y="1313"/>
                      </a:lnTo>
                      <a:lnTo>
                        <a:pt x="1867" y="1323"/>
                      </a:lnTo>
                      <a:lnTo>
                        <a:pt x="1851" y="1326"/>
                      </a:lnTo>
                      <a:lnTo>
                        <a:pt x="1833" y="1327"/>
                      </a:lnTo>
                      <a:lnTo>
                        <a:pt x="1816" y="1327"/>
                      </a:lnTo>
                      <a:lnTo>
                        <a:pt x="1810" y="1329"/>
                      </a:lnTo>
                      <a:lnTo>
                        <a:pt x="1791" y="1329"/>
                      </a:lnTo>
                      <a:lnTo>
                        <a:pt x="1786" y="1327"/>
                      </a:lnTo>
                      <a:lnTo>
                        <a:pt x="1775" y="1327"/>
                      </a:lnTo>
                      <a:lnTo>
                        <a:pt x="1768" y="1326"/>
                      </a:lnTo>
                      <a:lnTo>
                        <a:pt x="1760" y="1326"/>
                      </a:lnTo>
                      <a:lnTo>
                        <a:pt x="1753" y="1324"/>
                      </a:lnTo>
                      <a:lnTo>
                        <a:pt x="1749" y="1324"/>
                      </a:lnTo>
                      <a:lnTo>
                        <a:pt x="1746" y="1323"/>
                      </a:lnTo>
                      <a:lnTo>
                        <a:pt x="1741" y="1323"/>
                      </a:lnTo>
                      <a:lnTo>
                        <a:pt x="1738" y="1321"/>
                      </a:lnTo>
                      <a:lnTo>
                        <a:pt x="1734" y="1319"/>
                      </a:lnTo>
                      <a:lnTo>
                        <a:pt x="1730" y="1319"/>
                      </a:lnTo>
                      <a:lnTo>
                        <a:pt x="1718" y="1316"/>
                      </a:lnTo>
                      <a:lnTo>
                        <a:pt x="1707" y="1313"/>
                      </a:lnTo>
                      <a:lnTo>
                        <a:pt x="1661" y="1166"/>
                      </a:lnTo>
                      <a:lnTo>
                        <a:pt x="1639" y="1159"/>
                      </a:lnTo>
                      <a:lnTo>
                        <a:pt x="1651" y="1137"/>
                      </a:lnTo>
                      <a:lnTo>
                        <a:pt x="1615" y="1026"/>
                      </a:lnTo>
                      <a:lnTo>
                        <a:pt x="1602" y="1020"/>
                      </a:lnTo>
                      <a:lnTo>
                        <a:pt x="1594" y="1018"/>
                      </a:lnTo>
                      <a:lnTo>
                        <a:pt x="1593" y="1017"/>
                      </a:lnTo>
                      <a:lnTo>
                        <a:pt x="1591" y="1017"/>
                      </a:lnTo>
                      <a:lnTo>
                        <a:pt x="1589" y="1015"/>
                      </a:lnTo>
                      <a:lnTo>
                        <a:pt x="1581" y="1014"/>
                      </a:lnTo>
                      <a:lnTo>
                        <a:pt x="1580" y="1012"/>
                      </a:lnTo>
                      <a:lnTo>
                        <a:pt x="1581" y="1011"/>
                      </a:lnTo>
                      <a:lnTo>
                        <a:pt x="1581" y="1009"/>
                      </a:lnTo>
                      <a:lnTo>
                        <a:pt x="1580" y="1009"/>
                      </a:lnTo>
                      <a:lnTo>
                        <a:pt x="1580" y="1011"/>
                      </a:lnTo>
                      <a:lnTo>
                        <a:pt x="1578" y="1011"/>
                      </a:lnTo>
                      <a:lnTo>
                        <a:pt x="1580" y="1004"/>
                      </a:lnTo>
                      <a:lnTo>
                        <a:pt x="1580" y="938"/>
                      </a:lnTo>
                      <a:lnTo>
                        <a:pt x="1578" y="930"/>
                      </a:lnTo>
                      <a:lnTo>
                        <a:pt x="1578" y="925"/>
                      </a:lnTo>
                      <a:lnTo>
                        <a:pt x="1575" y="900"/>
                      </a:lnTo>
                      <a:lnTo>
                        <a:pt x="1575" y="874"/>
                      </a:lnTo>
                      <a:lnTo>
                        <a:pt x="1574" y="843"/>
                      </a:lnTo>
                      <a:lnTo>
                        <a:pt x="1572" y="813"/>
                      </a:lnTo>
                      <a:lnTo>
                        <a:pt x="1566" y="784"/>
                      </a:lnTo>
                      <a:lnTo>
                        <a:pt x="1577" y="794"/>
                      </a:lnTo>
                      <a:lnTo>
                        <a:pt x="1585" y="808"/>
                      </a:lnTo>
                      <a:lnTo>
                        <a:pt x="1589" y="825"/>
                      </a:lnTo>
                      <a:lnTo>
                        <a:pt x="1593" y="846"/>
                      </a:lnTo>
                      <a:lnTo>
                        <a:pt x="1597" y="814"/>
                      </a:lnTo>
                      <a:lnTo>
                        <a:pt x="1597" y="784"/>
                      </a:lnTo>
                      <a:lnTo>
                        <a:pt x="1596" y="770"/>
                      </a:lnTo>
                      <a:lnTo>
                        <a:pt x="1593" y="757"/>
                      </a:lnTo>
                      <a:lnTo>
                        <a:pt x="1591" y="755"/>
                      </a:lnTo>
                      <a:lnTo>
                        <a:pt x="1591" y="752"/>
                      </a:lnTo>
                      <a:lnTo>
                        <a:pt x="1589" y="751"/>
                      </a:lnTo>
                      <a:lnTo>
                        <a:pt x="1588" y="748"/>
                      </a:lnTo>
                      <a:lnTo>
                        <a:pt x="1588" y="746"/>
                      </a:lnTo>
                      <a:lnTo>
                        <a:pt x="1586" y="748"/>
                      </a:lnTo>
                      <a:lnTo>
                        <a:pt x="1581" y="749"/>
                      </a:lnTo>
                      <a:lnTo>
                        <a:pt x="1575" y="752"/>
                      </a:lnTo>
                      <a:lnTo>
                        <a:pt x="1570" y="755"/>
                      </a:lnTo>
                      <a:lnTo>
                        <a:pt x="1532" y="779"/>
                      </a:lnTo>
                      <a:lnTo>
                        <a:pt x="1498" y="805"/>
                      </a:lnTo>
                      <a:lnTo>
                        <a:pt x="1450" y="827"/>
                      </a:lnTo>
                      <a:lnTo>
                        <a:pt x="1410" y="844"/>
                      </a:lnTo>
                      <a:lnTo>
                        <a:pt x="1372" y="863"/>
                      </a:lnTo>
                      <a:lnTo>
                        <a:pt x="1308" y="896"/>
                      </a:lnTo>
                      <a:lnTo>
                        <a:pt x="1244" y="931"/>
                      </a:lnTo>
                      <a:lnTo>
                        <a:pt x="1216" y="949"/>
                      </a:lnTo>
                      <a:lnTo>
                        <a:pt x="1189" y="965"/>
                      </a:lnTo>
                      <a:lnTo>
                        <a:pt x="1175" y="973"/>
                      </a:lnTo>
                      <a:lnTo>
                        <a:pt x="1171" y="974"/>
                      </a:lnTo>
                      <a:lnTo>
                        <a:pt x="1170" y="976"/>
                      </a:lnTo>
                      <a:lnTo>
                        <a:pt x="1163" y="979"/>
                      </a:lnTo>
                      <a:lnTo>
                        <a:pt x="1141" y="992"/>
                      </a:lnTo>
                      <a:lnTo>
                        <a:pt x="1125" y="998"/>
                      </a:lnTo>
                      <a:lnTo>
                        <a:pt x="1119" y="1003"/>
                      </a:lnTo>
                      <a:lnTo>
                        <a:pt x="996" y="1060"/>
                      </a:lnTo>
                      <a:lnTo>
                        <a:pt x="913" y="1096"/>
                      </a:lnTo>
                      <a:lnTo>
                        <a:pt x="745" y="1166"/>
                      </a:lnTo>
                      <a:lnTo>
                        <a:pt x="573" y="1232"/>
                      </a:lnTo>
                      <a:lnTo>
                        <a:pt x="395" y="1299"/>
                      </a:lnTo>
                      <a:lnTo>
                        <a:pt x="373" y="1308"/>
                      </a:lnTo>
                      <a:lnTo>
                        <a:pt x="353" y="1316"/>
                      </a:lnTo>
                      <a:lnTo>
                        <a:pt x="332" y="1321"/>
                      </a:lnTo>
                      <a:lnTo>
                        <a:pt x="313" y="1324"/>
                      </a:lnTo>
                      <a:lnTo>
                        <a:pt x="300" y="1326"/>
                      </a:lnTo>
                      <a:lnTo>
                        <a:pt x="289" y="1326"/>
                      </a:lnTo>
                      <a:lnTo>
                        <a:pt x="266" y="1324"/>
                      </a:lnTo>
                      <a:lnTo>
                        <a:pt x="242" y="1319"/>
                      </a:lnTo>
                      <a:lnTo>
                        <a:pt x="210" y="1307"/>
                      </a:lnTo>
                      <a:lnTo>
                        <a:pt x="178" y="1289"/>
                      </a:lnTo>
                      <a:lnTo>
                        <a:pt x="150" y="1266"/>
                      </a:lnTo>
                      <a:lnTo>
                        <a:pt x="123" y="1237"/>
                      </a:lnTo>
                      <a:lnTo>
                        <a:pt x="101" y="1209"/>
                      </a:lnTo>
                      <a:lnTo>
                        <a:pt x="80" y="1175"/>
                      </a:lnTo>
                      <a:lnTo>
                        <a:pt x="61" y="1139"/>
                      </a:lnTo>
                      <a:lnTo>
                        <a:pt x="49" y="1102"/>
                      </a:lnTo>
                      <a:lnTo>
                        <a:pt x="44" y="1088"/>
                      </a:lnTo>
                      <a:lnTo>
                        <a:pt x="41" y="1072"/>
                      </a:lnTo>
                      <a:lnTo>
                        <a:pt x="7" y="1018"/>
                      </a:lnTo>
                      <a:lnTo>
                        <a:pt x="0" y="1004"/>
                      </a:lnTo>
                      <a:lnTo>
                        <a:pt x="49" y="955"/>
                      </a:lnTo>
                      <a:lnTo>
                        <a:pt x="60" y="946"/>
                      </a:lnTo>
                      <a:lnTo>
                        <a:pt x="76" y="930"/>
                      </a:lnTo>
                      <a:lnTo>
                        <a:pt x="88" y="914"/>
                      </a:lnTo>
                      <a:lnTo>
                        <a:pt x="107" y="895"/>
                      </a:lnTo>
                      <a:lnTo>
                        <a:pt x="133" y="873"/>
                      </a:lnTo>
                      <a:lnTo>
                        <a:pt x="161" y="851"/>
                      </a:lnTo>
                      <a:lnTo>
                        <a:pt x="194" y="827"/>
                      </a:lnTo>
                      <a:lnTo>
                        <a:pt x="229" y="805"/>
                      </a:lnTo>
                      <a:lnTo>
                        <a:pt x="262" y="782"/>
                      </a:lnTo>
                      <a:lnTo>
                        <a:pt x="296" y="763"/>
                      </a:lnTo>
                      <a:lnTo>
                        <a:pt x="326" y="744"/>
                      </a:lnTo>
                      <a:lnTo>
                        <a:pt x="353" y="729"/>
                      </a:lnTo>
                      <a:lnTo>
                        <a:pt x="391" y="710"/>
                      </a:lnTo>
                      <a:lnTo>
                        <a:pt x="699" y="564"/>
                      </a:lnTo>
                      <a:lnTo>
                        <a:pt x="736" y="545"/>
                      </a:lnTo>
                      <a:lnTo>
                        <a:pt x="809" y="510"/>
                      </a:lnTo>
                      <a:lnTo>
                        <a:pt x="859" y="485"/>
                      </a:lnTo>
                      <a:lnTo>
                        <a:pt x="874" y="477"/>
                      </a:lnTo>
                      <a:lnTo>
                        <a:pt x="888" y="470"/>
                      </a:lnTo>
                      <a:lnTo>
                        <a:pt x="889" y="469"/>
                      </a:lnTo>
                      <a:lnTo>
                        <a:pt x="893" y="467"/>
                      </a:lnTo>
                      <a:lnTo>
                        <a:pt x="894" y="466"/>
                      </a:lnTo>
                      <a:lnTo>
                        <a:pt x="894" y="467"/>
                      </a:lnTo>
                      <a:lnTo>
                        <a:pt x="897" y="470"/>
                      </a:lnTo>
                      <a:lnTo>
                        <a:pt x="894" y="464"/>
                      </a:lnTo>
                      <a:lnTo>
                        <a:pt x="896" y="466"/>
                      </a:lnTo>
                      <a:lnTo>
                        <a:pt x="897" y="464"/>
                      </a:lnTo>
                      <a:lnTo>
                        <a:pt x="901" y="462"/>
                      </a:lnTo>
                      <a:lnTo>
                        <a:pt x="905" y="459"/>
                      </a:lnTo>
                      <a:lnTo>
                        <a:pt x="929" y="445"/>
                      </a:lnTo>
                      <a:lnTo>
                        <a:pt x="951" y="431"/>
                      </a:lnTo>
                      <a:lnTo>
                        <a:pt x="973" y="418"/>
                      </a:lnTo>
                      <a:lnTo>
                        <a:pt x="1062" y="371"/>
                      </a:lnTo>
                      <a:lnTo>
                        <a:pt x="1151" y="328"/>
                      </a:lnTo>
                      <a:lnTo>
                        <a:pt x="1201" y="306"/>
                      </a:lnTo>
                      <a:lnTo>
                        <a:pt x="1277" y="274"/>
                      </a:lnTo>
                      <a:lnTo>
                        <a:pt x="1315" y="260"/>
                      </a:lnTo>
                      <a:lnTo>
                        <a:pt x="1353" y="244"/>
                      </a:lnTo>
                      <a:lnTo>
                        <a:pt x="1429" y="215"/>
                      </a:lnTo>
                      <a:lnTo>
                        <a:pt x="203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6" name="Freeform 12"/>
                <p:cNvSpPr>
                  <a:spLocks/>
                </p:cNvSpPr>
                <p:nvPr/>
              </p:nvSpPr>
              <p:spPr bwMode="auto">
                <a:xfrm>
                  <a:off x="4133851" y="2332038"/>
                  <a:ext cx="366713" cy="142875"/>
                </a:xfrm>
                <a:custGeom>
                  <a:avLst/>
                  <a:gdLst/>
                  <a:ahLst/>
                  <a:cxnLst>
                    <a:cxn ang="0">
                      <a:pos x="231" y="0"/>
                    </a:cxn>
                    <a:cxn ang="0">
                      <a:pos x="221" y="19"/>
                    </a:cxn>
                    <a:cxn ang="0">
                      <a:pos x="218" y="28"/>
                    </a:cxn>
                    <a:cxn ang="0">
                      <a:pos x="213" y="38"/>
                    </a:cxn>
                    <a:cxn ang="0">
                      <a:pos x="204" y="54"/>
                    </a:cxn>
                    <a:cxn ang="0">
                      <a:pos x="201" y="58"/>
                    </a:cxn>
                    <a:cxn ang="0">
                      <a:pos x="199" y="61"/>
                    </a:cxn>
                    <a:cxn ang="0">
                      <a:pos x="196" y="65"/>
                    </a:cxn>
                    <a:cxn ang="0">
                      <a:pos x="194" y="68"/>
                    </a:cxn>
                    <a:cxn ang="0">
                      <a:pos x="190" y="73"/>
                    </a:cxn>
                    <a:cxn ang="0">
                      <a:pos x="183" y="77"/>
                    </a:cxn>
                    <a:cxn ang="0">
                      <a:pos x="182" y="77"/>
                    </a:cxn>
                    <a:cxn ang="0">
                      <a:pos x="182" y="79"/>
                    </a:cxn>
                    <a:cxn ang="0">
                      <a:pos x="179" y="80"/>
                    </a:cxn>
                    <a:cxn ang="0">
                      <a:pos x="175" y="80"/>
                    </a:cxn>
                    <a:cxn ang="0">
                      <a:pos x="174" y="82"/>
                    </a:cxn>
                    <a:cxn ang="0">
                      <a:pos x="172" y="82"/>
                    </a:cxn>
                    <a:cxn ang="0">
                      <a:pos x="158" y="87"/>
                    </a:cxn>
                    <a:cxn ang="0">
                      <a:pos x="150" y="87"/>
                    </a:cxn>
                    <a:cxn ang="0">
                      <a:pos x="144" y="88"/>
                    </a:cxn>
                    <a:cxn ang="0">
                      <a:pos x="136" y="90"/>
                    </a:cxn>
                    <a:cxn ang="0">
                      <a:pos x="114" y="90"/>
                    </a:cxn>
                    <a:cxn ang="0">
                      <a:pos x="98" y="87"/>
                    </a:cxn>
                    <a:cxn ang="0">
                      <a:pos x="76" y="82"/>
                    </a:cxn>
                    <a:cxn ang="0">
                      <a:pos x="52" y="77"/>
                    </a:cxn>
                    <a:cxn ang="0">
                      <a:pos x="27" y="69"/>
                    </a:cxn>
                    <a:cxn ang="0">
                      <a:pos x="0" y="63"/>
                    </a:cxn>
                    <a:cxn ang="0">
                      <a:pos x="69" y="36"/>
                    </a:cxn>
                    <a:cxn ang="0">
                      <a:pos x="107" y="23"/>
                    </a:cxn>
                    <a:cxn ang="0">
                      <a:pos x="114" y="22"/>
                    </a:cxn>
                    <a:cxn ang="0">
                      <a:pos x="122" y="20"/>
                    </a:cxn>
                    <a:cxn ang="0">
                      <a:pos x="128" y="17"/>
                    </a:cxn>
                    <a:cxn ang="0">
                      <a:pos x="148" y="12"/>
                    </a:cxn>
                    <a:cxn ang="0">
                      <a:pos x="160" y="9"/>
                    </a:cxn>
                    <a:cxn ang="0">
                      <a:pos x="177" y="9"/>
                    </a:cxn>
                    <a:cxn ang="0">
                      <a:pos x="183" y="8"/>
                    </a:cxn>
                    <a:cxn ang="0">
                      <a:pos x="190" y="8"/>
                    </a:cxn>
                    <a:cxn ang="0">
                      <a:pos x="209" y="4"/>
                    </a:cxn>
                    <a:cxn ang="0">
                      <a:pos x="220" y="1"/>
                    </a:cxn>
                    <a:cxn ang="0">
                      <a:pos x="231" y="0"/>
                    </a:cxn>
                  </a:cxnLst>
                  <a:rect l="0" t="0" r="r" b="b"/>
                  <a:pathLst>
                    <a:path w="231" h="90">
                      <a:moveTo>
                        <a:pt x="231" y="0"/>
                      </a:moveTo>
                      <a:lnTo>
                        <a:pt x="221" y="19"/>
                      </a:lnTo>
                      <a:lnTo>
                        <a:pt x="218" y="28"/>
                      </a:lnTo>
                      <a:lnTo>
                        <a:pt x="213" y="38"/>
                      </a:lnTo>
                      <a:lnTo>
                        <a:pt x="204" y="54"/>
                      </a:lnTo>
                      <a:lnTo>
                        <a:pt x="201" y="58"/>
                      </a:lnTo>
                      <a:lnTo>
                        <a:pt x="199" y="61"/>
                      </a:lnTo>
                      <a:lnTo>
                        <a:pt x="196" y="65"/>
                      </a:lnTo>
                      <a:lnTo>
                        <a:pt x="194" y="68"/>
                      </a:lnTo>
                      <a:lnTo>
                        <a:pt x="190" y="73"/>
                      </a:lnTo>
                      <a:lnTo>
                        <a:pt x="183" y="77"/>
                      </a:lnTo>
                      <a:lnTo>
                        <a:pt x="182" y="77"/>
                      </a:lnTo>
                      <a:lnTo>
                        <a:pt x="182" y="79"/>
                      </a:lnTo>
                      <a:lnTo>
                        <a:pt x="179" y="80"/>
                      </a:lnTo>
                      <a:lnTo>
                        <a:pt x="175" y="80"/>
                      </a:lnTo>
                      <a:lnTo>
                        <a:pt x="174" y="82"/>
                      </a:lnTo>
                      <a:lnTo>
                        <a:pt x="172" y="82"/>
                      </a:lnTo>
                      <a:lnTo>
                        <a:pt x="158" y="87"/>
                      </a:lnTo>
                      <a:lnTo>
                        <a:pt x="150" y="87"/>
                      </a:lnTo>
                      <a:lnTo>
                        <a:pt x="144" y="88"/>
                      </a:lnTo>
                      <a:lnTo>
                        <a:pt x="136" y="90"/>
                      </a:lnTo>
                      <a:lnTo>
                        <a:pt x="114" y="90"/>
                      </a:lnTo>
                      <a:lnTo>
                        <a:pt x="98" y="87"/>
                      </a:lnTo>
                      <a:lnTo>
                        <a:pt x="76" y="82"/>
                      </a:lnTo>
                      <a:lnTo>
                        <a:pt x="52" y="77"/>
                      </a:lnTo>
                      <a:lnTo>
                        <a:pt x="27" y="69"/>
                      </a:lnTo>
                      <a:lnTo>
                        <a:pt x="0" y="63"/>
                      </a:lnTo>
                      <a:lnTo>
                        <a:pt x="69" y="36"/>
                      </a:lnTo>
                      <a:lnTo>
                        <a:pt x="107" y="23"/>
                      </a:lnTo>
                      <a:lnTo>
                        <a:pt x="114" y="22"/>
                      </a:lnTo>
                      <a:lnTo>
                        <a:pt x="122" y="20"/>
                      </a:lnTo>
                      <a:lnTo>
                        <a:pt x="128" y="17"/>
                      </a:lnTo>
                      <a:lnTo>
                        <a:pt x="148" y="12"/>
                      </a:lnTo>
                      <a:lnTo>
                        <a:pt x="160" y="9"/>
                      </a:lnTo>
                      <a:lnTo>
                        <a:pt x="177" y="9"/>
                      </a:lnTo>
                      <a:lnTo>
                        <a:pt x="183" y="8"/>
                      </a:lnTo>
                      <a:lnTo>
                        <a:pt x="190" y="8"/>
                      </a:lnTo>
                      <a:lnTo>
                        <a:pt x="209" y="4"/>
                      </a:lnTo>
                      <a:lnTo>
                        <a:pt x="220" y="1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7" name="Freeform 13"/>
                <p:cNvSpPr>
                  <a:spLocks/>
                </p:cNvSpPr>
                <p:nvPr/>
              </p:nvSpPr>
              <p:spPr bwMode="auto">
                <a:xfrm>
                  <a:off x="3844926" y="2527300"/>
                  <a:ext cx="107950" cy="60325"/>
                </a:xfrm>
                <a:custGeom>
                  <a:avLst/>
                  <a:gdLst/>
                  <a:ahLst/>
                  <a:cxnLst>
                    <a:cxn ang="0">
                      <a:pos x="68" y="0"/>
                    </a:cxn>
                    <a:cxn ang="0">
                      <a:pos x="53" y="16"/>
                    </a:cxn>
                    <a:cxn ang="0">
                      <a:pos x="36" y="27"/>
                    </a:cxn>
                    <a:cxn ang="0">
                      <a:pos x="19" y="35"/>
                    </a:cxn>
                    <a:cxn ang="0">
                      <a:pos x="0" y="38"/>
                    </a:cxn>
                    <a:cxn ang="0">
                      <a:pos x="33" y="19"/>
                    </a:cxn>
                    <a:cxn ang="0">
                      <a:pos x="68" y="0"/>
                    </a:cxn>
                  </a:cxnLst>
                  <a:rect l="0" t="0" r="r" b="b"/>
                  <a:pathLst>
                    <a:path w="68" h="38">
                      <a:moveTo>
                        <a:pt x="68" y="0"/>
                      </a:moveTo>
                      <a:lnTo>
                        <a:pt x="53" y="16"/>
                      </a:lnTo>
                      <a:lnTo>
                        <a:pt x="36" y="27"/>
                      </a:lnTo>
                      <a:lnTo>
                        <a:pt x="19" y="35"/>
                      </a:lnTo>
                      <a:lnTo>
                        <a:pt x="0" y="38"/>
                      </a:lnTo>
                      <a:lnTo>
                        <a:pt x="33" y="19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8" name="Freeform 14"/>
                <p:cNvSpPr>
                  <a:spLocks/>
                </p:cNvSpPr>
                <p:nvPr/>
              </p:nvSpPr>
              <p:spPr bwMode="auto">
                <a:xfrm>
                  <a:off x="5275263" y="2776538"/>
                  <a:ext cx="112713" cy="184150"/>
                </a:xfrm>
                <a:custGeom>
                  <a:avLst/>
                  <a:gdLst/>
                  <a:ahLst/>
                  <a:cxnLst>
                    <a:cxn ang="0">
                      <a:pos x="69" y="0"/>
                    </a:cxn>
                    <a:cxn ang="0">
                      <a:pos x="71" y="0"/>
                    </a:cxn>
                    <a:cxn ang="0">
                      <a:pos x="58" y="35"/>
                    </a:cxn>
                    <a:cxn ang="0">
                      <a:pos x="42" y="65"/>
                    </a:cxn>
                    <a:cxn ang="0">
                      <a:pos x="23" y="92"/>
                    </a:cxn>
                    <a:cxn ang="0">
                      <a:pos x="0" y="116"/>
                    </a:cxn>
                    <a:cxn ang="0">
                      <a:pos x="3" y="103"/>
                    </a:cxn>
                    <a:cxn ang="0">
                      <a:pos x="9" y="81"/>
                    </a:cxn>
                    <a:cxn ang="0">
                      <a:pos x="12" y="71"/>
                    </a:cxn>
                    <a:cxn ang="0">
                      <a:pos x="20" y="51"/>
                    </a:cxn>
                    <a:cxn ang="0">
                      <a:pos x="28" y="35"/>
                    </a:cxn>
                    <a:cxn ang="0">
                      <a:pos x="30" y="30"/>
                    </a:cxn>
                    <a:cxn ang="0">
                      <a:pos x="33" y="27"/>
                    </a:cxn>
                    <a:cxn ang="0">
                      <a:pos x="34" y="24"/>
                    </a:cxn>
                    <a:cxn ang="0">
                      <a:pos x="38" y="21"/>
                    </a:cxn>
                    <a:cxn ang="0">
                      <a:pos x="42" y="14"/>
                    </a:cxn>
                    <a:cxn ang="0">
                      <a:pos x="47" y="10"/>
                    </a:cxn>
                    <a:cxn ang="0">
                      <a:pos x="52" y="6"/>
                    </a:cxn>
                    <a:cxn ang="0">
                      <a:pos x="58" y="3"/>
                    </a:cxn>
                    <a:cxn ang="0">
                      <a:pos x="65" y="2"/>
                    </a:cxn>
                    <a:cxn ang="0">
                      <a:pos x="69" y="0"/>
                    </a:cxn>
                  </a:cxnLst>
                  <a:rect l="0" t="0" r="r" b="b"/>
                  <a:pathLst>
                    <a:path w="71" h="116">
                      <a:moveTo>
                        <a:pt x="69" y="0"/>
                      </a:moveTo>
                      <a:lnTo>
                        <a:pt x="71" y="0"/>
                      </a:lnTo>
                      <a:lnTo>
                        <a:pt x="58" y="35"/>
                      </a:lnTo>
                      <a:lnTo>
                        <a:pt x="42" y="65"/>
                      </a:lnTo>
                      <a:lnTo>
                        <a:pt x="23" y="92"/>
                      </a:lnTo>
                      <a:lnTo>
                        <a:pt x="0" y="116"/>
                      </a:lnTo>
                      <a:lnTo>
                        <a:pt x="3" y="103"/>
                      </a:lnTo>
                      <a:lnTo>
                        <a:pt x="9" y="81"/>
                      </a:lnTo>
                      <a:lnTo>
                        <a:pt x="12" y="71"/>
                      </a:lnTo>
                      <a:lnTo>
                        <a:pt x="20" y="51"/>
                      </a:lnTo>
                      <a:lnTo>
                        <a:pt x="28" y="35"/>
                      </a:lnTo>
                      <a:lnTo>
                        <a:pt x="30" y="30"/>
                      </a:lnTo>
                      <a:lnTo>
                        <a:pt x="33" y="27"/>
                      </a:lnTo>
                      <a:lnTo>
                        <a:pt x="34" y="24"/>
                      </a:lnTo>
                      <a:lnTo>
                        <a:pt x="38" y="21"/>
                      </a:lnTo>
                      <a:lnTo>
                        <a:pt x="42" y="14"/>
                      </a:lnTo>
                      <a:lnTo>
                        <a:pt x="47" y="10"/>
                      </a:lnTo>
                      <a:lnTo>
                        <a:pt x="52" y="6"/>
                      </a:lnTo>
                      <a:lnTo>
                        <a:pt x="58" y="3"/>
                      </a:lnTo>
                      <a:lnTo>
                        <a:pt x="65" y="2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9" name="Freeform 15"/>
                <p:cNvSpPr>
                  <a:spLocks noEditPoints="1"/>
                </p:cNvSpPr>
                <p:nvPr/>
              </p:nvSpPr>
              <p:spPr bwMode="auto">
                <a:xfrm>
                  <a:off x="2606676" y="2155825"/>
                  <a:ext cx="2740025" cy="1646238"/>
                </a:xfrm>
                <a:custGeom>
                  <a:avLst/>
                  <a:gdLst/>
                  <a:ahLst/>
                  <a:cxnLst>
                    <a:cxn ang="0">
                      <a:pos x="765" y="690"/>
                    </a:cxn>
                    <a:cxn ang="0">
                      <a:pos x="1107" y="570"/>
                    </a:cxn>
                    <a:cxn ang="0">
                      <a:pos x="1090" y="586"/>
                    </a:cxn>
                    <a:cxn ang="0">
                      <a:pos x="1109" y="586"/>
                    </a:cxn>
                    <a:cxn ang="0">
                      <a:pos x="1631" y="0"/>
                    </a:cxn>
                    <a:cxn ang="0">
                      <a:pos x="1657" y="96"/>
                    </a:cxn>
                    <a:cxn ang="0">
                      <a:pos x="1655" y="158"/>
                    </a:cxn>
                    <a:cxn ang="0">
                      <a:pos x="1609" y="33"/>
                    </a:cxn>
                    <a:cxn ang="0">
                      <a:pos x="1601" y="44"/>
                    </a:cxn>
                    <a:cxn ang="0">
                      <a:pos x="1617" y="111"/>
                    </a:cxn>
                    <a:cxn ang="0">
                      <a:pos x="1700" y="241"/>
                    </a:cxn>
                    <a:cxn ang="0">
                      <a:pos x="1725" y="351"/>
                    </a:cxn>
                    <a:cxn ang="0">
                      <a:pos x="1660" y="451"/>
                    </a:cxn>
                    <a:cxn ang="0">
                      <a:pos x="1603" y="554"/>
                    </a:cxn>
                    <a:cxn ang="0">
                      <a:pos x="1570" y="570"/>
                    </a:cxn>
                    <a:cxn ang="0">
                      <a:pos x="1438" y="605"/>
                    </a:cxn>
                    <a:cxn ang="0">
                      <a:pos x="1397" y="611"/>
                    </a:cxn>
                    <a:cxn ang="0">
                      <a:pos x="1377" y="618"/>
                    </a:cxn>
                    <a:cxn ang="0">
                      <a:pos x="1297" y="648"/>
                    </a:cxn>
                    <a:cxn ang="0">
                      <a:pos x="1253" y="646"/>
                    </a:cxn>
                    <a:cxn ang="0">
                      <a:pos x="1225" y="652"/>
                    </a:cxn>
                    <a:cxn ang="0">
                      <a:pos x="1158" y="668"/>
                    </a:cxn>
                    <a:cxn ang="0">
                      <a:pos x="1098" y="709"/>
                    </a:cxn>
                    <a:cxn ang="0">
                      <a:pos x="1011" y="752"/>
                    </a:cxn>
                    <a:cxn ang="0">
                      <a:pos x="911" y="822"/>
                    </a:cxn>
                    <a:cxn ang="0">
                      <a:pos x="772" y="906"/>
                    </a:cxn>
                    <a:cxn ang="0">
                      <a:pos x="756" y="885"/>
                    </a:cxn>
                    <a:cxn ang="0">
                      <a:pos x="589" y="977"/>
                    </a:cxn>
                    <a:cxn ang="0">
                      <a:pos x="431" y="1025"/>
                    </a:cxn>
                    <a:cxn ang="0">
                      <a:pos x="380" y="1033"/>
                    </a:cxn>
                    <a:cxn ang="0">
                      <a:pos x="342" y="1036"/>
                    </a:cxn>
                    <a:cxn ang="0">
                      <a:pos x="154" y="907"/>
                    </a:cxn>
                    <a:cxn ang="0">
                      <a:pos x="13" y="781"/>
                    </a:cxn>
                    <a:cxn ang="0">
                      <a:pos x="4" y="740"/>
                    </a:cxn>
                    <a:cxn ang="0">
                      <a:pos x="5" y="705"/>
                    </a:cxn>
                    <a:cxn ang="0">
                      <a:pos x="43" y="625"/>
                    </a:cxn>
                    <a:cxn ang="0">
                      <a:pos x="95" y="570"/>
                    </a:cxn>
                    <a:cxn ang="0">
                      <a:pos x="274" y="475"/>
                    </a:cxn>
                    <a:cxn ang="0">
                      <a:pos x="518" y="399"/>
                    </a:cxn>
                    <a:cxn ang="0">
                      <a:pos x="580" y="382"/>
                    </a:cxn>
                    <a:cxn ang="0">
                      <a:pos x="639" y="358"/>
                    </a:cxn>
                    <a:cxn ang="0">
                      <a:pos x="737" y="310"/>
                    </a:cxn>
                    <a:cxn ang="0">
                      <a:pos x="789" y="277"/>
                    </a:cxn>
                    <a:cxn ang="0">
                      <a:pos x="1015" y="201"/>
                    </a:cxn>
                    <a:cxn ang="0">
                      <a:pos x="1106" y="214"/>
                    </a:cxn>
                    <a:cxn ang="0">
                      <a:pos x="1152" y="199"/>
                    </a:cxn>
                    <a:cxn ang="0">
                      <a:pos x="1169" y="177"/>
                    </a:cxn>
                    <a:cxn ang="0">
                      <a:pos x="1329" y="88"/>
                    </a:cxn>
                    <a:cxn ang="0">
                      <a:pos x="1446" y="57"/>
                    </a:cxn>
                    <a:cxn ang="0">
                      <a:pos x="1427" y="81"/>
                    </a:cxn>
                    <a:cxn ang="0">
                      <a:pos x="1397" y="93"/>
                    </a:cxn>
                    <a:cxn ang="0">
                      <a:pos x="1354" y="104"/>
                    </a:cxn>
                    <a:cxn ang="0">
                      <a:pos x="1389" y="114"/>
                    </a:cxn>
                    <a:cxn ang="0">
                      <a:pos x="1489" y="85"/>
                    </a:cxn>
                    <a:cxn ang="0">
                      <a:pos x="1467" y="60"/>
                    </a:cxn>
                  </a:cxnLst>
                  <a:rect l="0" t="0" r="r" b="b"/>
                  <a:pathLst>
                    <a:path w="1726" h="1037">
                      <a:moveTo>
                        <a:pt x="1148" y="671"/>
                      </a:moveTo>
                      <a:lnTo>
                        <a:pt x="1148" y="673"/>
                      </a:lnTo>
                      <a:lnTo>
                        <a:pt x="1147" y="673"/>
                      </a:lnTo>
                      <a:lnTo>
                        <a:pt x="1148" y="671"/>
                      </a:lnTo>
                      <a:close/>
                      <a:moveTo>
                        <a:pt x="822" y="657"/>
                      </a:moveTo>
                      <a:lnTo>
                        <a:pt x="765" y="690"/>
                      </a:lnTo>
                      <a:lnTo>
                        <a:pt x="795" y="675"/>
                      </a:lnTo>
                      <a:lnTo>
                        <a:pt x="822" y="657"/>
                      </a:lnTo>
                      <a:close/>
                      <a:moveTo>
                        <a:pt x="1110" y="564"/>
                      </a:moveTo>
                      <a:lnTo>
                        <a:pt x="1109" y="565"/>
                      </a:lnTo>
                      <a:lnTo>
                        <a:pt x="1109" y="567"/>
                      </a:lnTo>
                      <a:lnTo>
                        <a:pt x="1107" y="570"/>
                      </a:lnTo>
                      <a:lnTo>
                        <a:pt x="1103" y="575"/>
                      </a:lnTo>
                      <a:lnTo>
                        <a:pt x="1090" y="573"/>
                      </a:lnTo>
                      <a:lnTo>
                        <a:pt x="1077" y="567"/>
                      </a:lnTo>
                      <a:lnTo>
                        <a:pt x="1082" y="575"/>
                      </a:lnTo>
                      <a:lnTo>
                        <a:pt x="1087" y="581"/>
                      </a:lnTo>
                      <a:lnTo>
                        <a:pt x="1090" y="586"/>
                      </a:lnTo>
                      <a:lnTo>
                        <a:pt x="1095" y="592"/>
                      </a:lnTo>
                      <a:lnTo>
                        <a:pt x="1107" y="605"/>
                      </a:lnTo>
                      <a:lnTo>
                        <a:pt x="1109" y="605"/>
                      </a:lnTo>
                      <a:lnTo>
                        <a:pt x="1110" y="602"/>
                      </a:lnTo>
                      <a:lnTo>
                        <a:pt x="1110" y="595"/>
                      </a:lnTo>
                      <a:lnTo>
                        <a:pt x="1109" y="586"/>
                      </a:lnTo>
                      <a:lnTo>
                        <a:pt x="1109" y="576"/>
                      </a:lnTo>
                      <a:lnTo>
                        <a:pt x="1107" y="573"/>
                      </a:lnTo>
                      <a:lnTo>
                        <a:pt x="1107" y="570"/>
                      </a:lnTo>
                      <a:lnTo>
                        <a:pt x="1114" y="564"/>
                      </a:lnTo>
                      <a:lnTo>
                        <a:pt x="1110" y="564"/>
                      </a:lnTo>
                      <a:close/>
                      <a:moveTo>
                        <a:pt x="1631" y="0"/>
                      </a:moveTo>
                      <a:lnTo>
                        <a:pt x="1606" y="22"/>
                      </a:lnTo>
                      <a:lnTo>
                        <a:pt x="1609" y="25"/>
                      </a:lnTo>
                      <a:lnTo>
                        <a:pt x="1612" y="30"/>
                      </a:lnTo>
                      <a:lnTo>
                        <a:pt x="1624" y="44"/>
                      </a:lnTo>
                      <a:lnTo>
                        <a:pt x="1639" y="66"/>
                      </a:lnTo>
                      <a:lnTo>
                        <a:pt x="1657" y="96"/>
                      </a:lnTo>
                      <a:lnTo>
                        <a:pt x="1676" y="133"/>
                      </a:lnTo>
                      <a:lnTo>
                        <a:pt x="1696" y="177"/>
                      </a:lnTo>
                      <a:lnTo>
                        <a:pt x="1698" y="204"/>
                      </a:lnTo>
                      <a:lnTo>
                        <a:pt x="1696" y="226"/>
                      </a:lnTo>
                      <a:lnTo>
                        <a:pt x="1676" y="195"/>
                      </a:lnTo>
                      <a:lnTo>
                        <a:pt x="1655" y="158"/>
                      </a:lnTo>
                      <a:lnTo>
                        <a:pt x="1635" y="117"/>
                      </a:lnTo>
                      <a:lnTo>
                        <a:pt x="1617" y="74"/>
                      </a:lnTo>
                      <a:lnTo>
                        <a:pt x="1624" y="71"/>
                      </a:lnTo>
                      <a:lnTo>
                        <a:pt x="1633" y="68"/>
                      </a:lnTo>
                      <a:lnTo>
                        <a:pt x="1619" y="47"/>
                      </a:lnTo>
                      <a:lnTo>
                        <a:pt x="1609" y="33"/>
                      </a:lnTo>
                      <a:lnTo>
                        <a:pt x="1605" y="24"/>
                      </a:lnTo>
                      <a:lnTo>
                        <a:pt x="1598" y="28"/>
                      </a:lnTo>
                      <a:lnTo>
                        <a:pt x="1593" y="31"/>
                      </a:lnTo>
                      <a:lnTo>
                        <a:pt x="1592" y="33"/>
                      </a:lnTo>
                      <a:lnTo>
                        <a:pt x="1597" y="38"/>
                      </a:lnTo>
                      <a:lnTo>
                        <a:pt x="1601" y="44"/>
                      </a:lnTo>
                      <a:lnTo>
                        <a:pt x="1608" y="52"/>
                      </a:lnTo>
                      <a:lnTo>
                        <a:pt x="1616" y="62"/>
                      </a:lnTo>
                      <a:lnTo>
                        <a:pt x="1609" y="63"/>
                      </a:lnTo>
                      <a:lnTo>
                        <a:pt x="1603" y="66"/>
                      </a:lnTo>
                      <a:lnTo>
                        <a:pt x="1598" y="68"/>
                      </a:lnTo>
                      <a:lnTo>
                        <a:pt x="1617" y="111"/>
                      </a:lnTo>
                      <a:lnTo>
                        <a:pt x="1638" y="152"/>
                      </a:lnTo>
                      <a:lnTo>
                        <a:pt x="1660" y="188"/>
                      </a:lnTo>
                      <a:lnTo>
                        <a:pt x="1682" y="218"/>
                      </a:lnTo>
                      <a:lnTo>
                        <a:pt x="1685" y="223"/>
                      </a:lnTo>
                      <a:lnTo>
                        <a:pt x="1695" y="233"/>
                      </a:lnTo>
                      <a:lnTo>
                        <a:pt x="1700" y="241"/>
                      </a:lnTo>
                      <a:lnTo>
                        <a:pt x="1711" y="252"/>
                      </a:lnTo>
                      <a:lnTo>
                        <a:pt x="1719" y="283"/>
                      </a:lnTo>
                      <a:lnTo>
                        <a:pt x="1725" y="313"/>
                      </a:lnTo>
                      <a:lnTo>
                        <a:pt x="1725" y="326"/>
                      </a:lnTo>
                      <a:lnTo>
                        <a:pt x="1726" y="340"/>
                      </a:lnTo>
                      <a:lnTo>
                        <a:pt x="1725" y="351"/>
                      </a:lnTo>
                      <a:lnTo>
                        <a:pt x="1723" y="364"/>
                      </a:lnTo>
                      <a:lnTo>
                        <a:pt x="1711" y="408"/>
                      </a:lnTo>
                      <a:lnTo>
                        <a:pt x="1696" y="413"/>
                      </a:lnTo>
                      <a:lnTo>
                        <a:pt x="1684" y="423"/>
                      </a:lnTo>
                      <a:lnTo>
                        <a:pt x="1671" y="435"/>
                      </a:lnTo>
                      <a:lnTo>
                        <a:pt x="1660" y="451"/>
                      </a:lnTo>
                      <a:lnTo>
                        <a:pt x="1650" y="469"/>
                      </a:lnTo>
                      <a:lnTo>
                        <a:pt x="1643" y="489"/>
                      </a:lnTo>
                      <a:lnTo>
                        <a:pt x="1631" y="519"/>
                      </a:lnTo>
                      <a:lnTo>
                        <a:pt x="1641" y="534"/>
                      </a:lnTo>
                      <a:lnTo>
                        <a:pt x="1624" y="545"/>
                      </a:lnTo>
                      <a:lnTo>
                        <a:pt x="1603" y="554"/>
                      </a:lnTo>
                      <a:lnTo>
                        <a:pt x="1584" y="567"/>
                      </a:lnTo>
                      <a:lnTo>
                        <a:pt x="1584" y="565"/>
                      </a:lnTo>
                      <a:lnTo>
                        <a:pt x="1579" y="565"/>
                      </a:lnTo>
                      <a:lnTo>
                        <a:pt x="1578" y="567"/>
                      </a:lnTo>
                      <a:lnTo>
                        <a:pt x="1574" y="568"/>
                      </a:lnTo>
                      <a:lnTo>
                        <a:pt x="1570" y="570"/>
                      </a:lnTo>
                      <a:lnTo>
                        <a:pt x="1557" y="576"/>
                      </a:lnTo>
                      <a:lnTo>
                        <a:pt x="1540" y="584"/>
                      </a:lnTo>
                      <a:lnTo>
                        <a:pt x="1519" y="592"/>
                      </a:lnTo>
                      <a:lnTo>
                        <a:pt x="1495" y="600"/>
                      </a:lnTo>
                      <a:lnTo>
                        <a:pt x="1472" y="605"/>
                      </a:lnTo>
                      <a:lnTo>
                        <a:pt x="1438" y="605"/>
                      </a:lnTo>
                      <a:lnTo>
                        <a:pt x="1434" y="606"/>
                      </a:lnTo>
                      <a:lnTo>
                        <a:pt x="1415" y="611"/>
                      </a:lnTo>
                      <a:lnTo>
                        <a:pt x="1396" y="614"/>
                      </a:lnTo>
                      <a:lnTo>
                        <a:pt x="1405" y="608"/>
                      </a:lnTo>
                      <a:lnTo>
                        <a:pt x="1400" y="610"/>
                      </a:lnTo>
                      <a:lnTo>
                        <a:pt x="1397" y="611"/>
                      </a:lnTo>
                      <a:lnTo>
                        <a:pt x="1392" y="611"/>
                      </a:lnTo>
                      <a:lnTo>
                        <a:pt x="1389" y="613"/>
                      </a:lnTo>
                      <a:lnTo>
                        <a:pt x="1388" y="613"/>
                      </a:lnTo>
                      <a:lnTo>
                        <a:pt x="1381" y="616"/>
                      </a:lnTo>
                      <a:lnTo>
                        <a:pt x="1378" y="616"/>
                      </a:lnTo>
                      <a:lnTo>
                        <a:pt x="1377" y="618"/>
                      </a:lnTo>
                      <a:lnTo>
                        <a:pt x="1359" y="624"/>
                      </a:lnTo>
                      <a:lnTo>
                        <a:pt x="1343" y="632"/>
                      </a:lnTo>
                      <a:lnTo>
                        <a:pt x="1308" y="651"/>
                      </a:lnTo>
                      <a:lnTo>
                        <a:pt x="1304" y="651"/>
                      </a:lnTo>
                      <a:lnTo>
                        <a:pt x="1302" y="649"/>
                      </a:lnTo>
                      <a:lnTo>
                        <a:pt x="1297" y="648"/>
                      </a:lnTo>
                      <a:lnTo>
                        <a:pt x="1294" y="646"/>
                      </a:lnTo>
                      <a:lnTo>
                        <a:pt x="1286" y="646"/>
                      </a:lnTo>
                      <a:lnTo>
                        <a:pt x="1283" y="644"/>
                      </a:lnTo>
                      <a:lnTo>
                        <a:pt x="1263" y="644"/>
                      </a:lnTo>
                      <a:lnTo>
                        <a:pt x="1258" y="646"/>
                      </a:lnTo>
                      <a:lnTo>
                        <a:pt x="1253" y="646"/>
                      </a:lnTo>
                      <a:lnTo>
                        <a:pt x="1247" y="648"/>
                      </a:lnTo>
                      <a:lnTo>
                        <a:pt x="1242" y="648"/>
                      </a:lnTo>
                      <a:lnTo>
                        <a:pt x="1237" y="649"/>
                      </a:lnTo>
                      <a:lnTo>
                        <a:pt x="1232" y="649"/>
                      </a:lnTo>
                      <a:lnTo>
                        <a:pt x="1229" y="651"/>
                      </a:lnTo>
                      <a:lnTo>
                        <a:pt x="1225" y="652"/>
                      </a:lnTo>
                      <a:lnTo>
                        <a:pt x="1206" y="657"/>
                      </a:lnTo>
                      <a:lnTo>
                        <a:pt x="1188" y="665"/>
                      </a:lnTo>
                      <a:lnTo>
                        <a:pt x="1187" y="665"/>
                      </a:lnTo>
                      <a:lnTo>
                        <a:pt x="1177" y="670"/>
                      </a:lnTo>
                      <a:lnTo>
                        <a:pt x="1172" y="668"/>
                      </a:lnTo>
                      <a:lnTo>
                        <a:pt x="1158" y="668"/>
                      </a:lnTo>
                      <a:lnTo>
                        <a:pt x="1139" y="675"/>
                      </a:lnTo>
                      <a:lnTo>
                        <a:pt x="1134" y="678"/>
                      </a:lnTo>
                      <a:lnTo>
                        <a:pt x="1131" y="679"/>
                      </a:lnTo>
                      <a:lnTo>
                        <a:pt x="1126" y="683"/>
                      </a:lnTo>
                      <a:lnTo>
                        <a:pt x="1117" y="690"/>
                      </a:lnTo>
                      <a:lnTo>
                        <a:pt x="1098" y="709"/>
                      </a:lnTo>
                      <a:lnTo>
                        <a:pt x="1071" y="724"/>
                      </a:lnTo>
                      <a:lnTo>
                        <a:pt x="1063" y="728"/>
                      </a:lnTo>
                      <a:lnTo>
                        <a:pt x="1050" y="735"/>
                      </a:lnTo>
                      <a:lnTo>
                        <a:pt x="1012" y="751"/>
                      </a:lnTo>
                      <a:lnTo>
                        <a:pt x="1012" y="752"/>
                      </a:lnTo>
                      <a:lnTo>
                        <a:pt x="1011" y="752"/>
                      </a:lnTo>
                      <a:lnTo>
                        <a:pt x="989" y="763"/>
                      </a:lnTo>
                      <a:lnTo>
                        <a:pt x="968" y="778"/>
                      </a:lnTo>
                      <a:lnTo>
                        <a:pt x="949" y="795"/>
                      </a:lnTo>
                      <a:lnTo>
                        <a:pt x="928" y="809"/>
                      </a:lnTo>
                      <a:lnTo>
                        <a:pt x="908" y="822"/>
                      </a:lnTo>
                      <a:lnTo>
                        <a:pt x="911" y="822"/>
                      </a:lnTo>
                      <a:lnTo>
                        <a:pt x="914" y="820"/>
                      </a:lnTo>
                      <a:lnTo>
                        <a:pt x="892" y="836"/>
                      </a:lnTo>
                      <a:lnTo>
                        <a:pt x="879" y="844"/>
                      </a:lnTo>
                      <a:lnTo>
                        <a:pt x="868" y="852"/>
                      </a:lnTo>
                      <a:lnTo>
                        <a:pt x="819" y="881"/>
                      </a:lnTo>
                      <a:lnTo>
                        <a:pt x="772" y="906"/>
                      </a:lnTo>
                      <a:lnTo>
                        <a:pt x="748" y="917"/>
                      </a:lnTo>
                      <a:lnTo>
                        <a:pt x="726" y="928"/>
                      </a:lnTo>
                      <a:lnTo>
                        <a:pt x="759" y="898"/>
                      </a:lnTo>
                      <a:lnTo>
                        <a:pt x="776" y="885"/>
                      </a:lnTo>
                      <a:lnTo>
                        <a:pt x="795" y="873"/>
                      </a:lnTo>
                      <a:lnTo>
                        <a:pt x="756" y="885"/>
                      </a:lnTo>
                      <a:lnTo>
                        <a:pt x="719" y="904"/>
                      </a:lnTo>
                      <a:lnTo>
                        <a:pt x="686" y="926"/>
                      </a:lnTo>
                      <a:lnTo>
                        <a:pt x="654" y="952"/>
                      </a:lnTo>
                      <a:lnTo>
                        <a:pt x="632" y="961"/>
                      </a:lnTo>
                      <a:lnTo>
                        <a:pt x="612" y="969"/>
                      </a:lnTo>
                      <a:lnTo>
                        <a:pt x="589" y="977"/>
                      </a:lnTo>
                      <a:lnTo>
                        <a:pt x="580" y="982"/>
                      </a:lnTo>
                      <a:lnTo>
                        <a:pt x="513" y="1004"/>
                      </a:lnTo>
                      <a:lnTo>
                        <a:pt x="506" y="1007"/>
                      </a:lnTo>
                      <a:lnTo>
                        <a:pt x="496" y="1009"/>
                      </a:lnTo>
                      <a:lnTo>
                        <a:pt x="463" y="1018"/>
                      </a:lnTo>
                      <a:lnTo>
                        <a:pt x="431" y="1025"/>
                      </a:lnTo>
                      <a:lnTo>
                        <a:pt x="426" y="1026"/>
                      </a:lnTo>
                      <a:lnTo>
                        <a:pt x="422" y="1026"/>
                      </a:lnTo>
                      <a:lnTo>
                        <a:pt x="415" y="1028"/>
                      </a:lnTo>
                      <a:lnTo>
                        <a:pt x="407" y="1028"/>
                      </a:lnTo>
                      <a:lnTo>
                        <a:pt x="399" y="1029"/>
                      </a:lnTo>
                      <a:lnTo>
                        <a:pt x="380" y="1033"/>
                      </a:lnTo>
                      <a:lnTo>
                        <a:pt x="376" y="1034"/>
                      </a:lnTo>
                      <a:lnTo>
                        <a:pt x="369" y="1034"/>
                      </a:lnTo>
                      <a:lnTo>
                        <a:pt x="363" y="1036"/>
                      </a:lnTo>
                      <a:lnTo>
                        <a:pt x="361" y="1037"/>
                      </a:lnTo>
                      <a:lnTo>
                        <a:pt x="355" y="1037"/>
                      </a:lnTo>
                      <a:lnTo>
                        <a:pt x="342" y="1036"/>
                      </a:lnTo>
                      <a:lnTo>
                        <a:pt x="327" y="1029"/>
                      </a:lnTo>
                      <a:lnTo>
                        <a:pt x="308" y="1018"/>
                      </a:lnTo>
                      <a:lnTo>
                        <a:pt x="274" y="998"/>
                      </a:lnTo>
                      <a:lnTo>
                        <a:pt x="238" y="972"/>
                      </a:lnTo>
                      <a:lnTo>
                        <a:pt x="198" y="942"/>
                      </a:lnTo>
                      <a:lnTo>
                        <a:pt x="154" y="907"/>
                      </a:lnTo>
                      <a:lnTo>
                        <a:pt x="110" y="869"/>
                      </a:lnTo>
                      <a:lnTo>
                        <a:pt x="81" y="842"/>
                      </a:lnTo>
                      <a:lnTo>
                        <a:pt x="75" y="835"/>
                      </a:lnTo>
                      <a:lnTo>
                        <a:pt x="67" y="828"/>
                      </a:lnTo>
                      <a:lnTo>
                        <a:pt x="61" y="820"/>
                      </a:lnTo>
                      <a:lnTo>
                        <a:pt x="13" y="781"/>
                      </a:lnTo>
                      <a:lnTo>
                        <a:pt x="0" y="770"/>
                      </a:lnTo>
                      <a:lnTo>
                        <a:pt x="0" y="765"/>
                      </a:lnTo>
                      <a:lnTo>
                        <a:pt x="2" y="760"/>
                      </a:lnTo>
                      <a:lnTo>
                        <a:pt x="2" y="754"/>
                      </a:lnTo>
                      <a:lnTo>
                        <a:pt x="4" y="746"/>
                      </a:lnTo>
                      <a:lnTo>
                        <a:pt x="4" y="740"/>
                      </a:lnTo>
                      <a:lnTo>
                        <a:pt x="5" y="735"/>
                      </a:lnTo>
                      <a:lnTo>
                        <a:pt x="5" y="725"/>
                      </a:lnTo>
                      <a:lnTo>
                        <a:pt x="7" y="724"/>
                      </a:lnTo>
                      <a:lnTo>
                        <a:pt x="7" y="722"/>
                      </a:lnTo>
                      <a:lnTo>
                        <a:pt x="5" y="717"/>
                      </a:lnTo>
                      <a:lnTo>
                        <a:pt x="5" y="705"/>
                      </a:lnTo>
                      <a:lnTo>
                        <a:pt x="7" y="697"/>
                      </a:lnTo>
                      <a:lnTo>
                        <a:pt x="8" y="690"/>
                      </a:lnTo>
                      <a:lnTo>
                        <a:pt x="11" y="683"/>
                      </a:lnTo>
                      <a:lnTo>
                        <a:pt x="21" y="657"/>
                      </a:lnTo>
                      <a:lnTo>
                        <a:pt x="37" y="633"/>
                      </a:lnTo>
                      <a:lnTo>
                        <a:pt x="43" y="625"/>
                      </a:lnTo>
                      <a:lnTo>
                        <a:pt x="48" y="619"/>
                      </a:lnTo>
                      <a:lnTo>
                        <a:pt x="54" y="611"/>
                      </a:lnTo>
                      <a:lnTo>
                        <a:pt x="62" y="602"/>
                      </a:lnTo>
                      <a:lnTo>
                        <a:pt x="88" y="576"/>
                      </a:lnTo>
                      <a:lnTo>
                        <a:pt x="92" y="573"/>
                      </a:lnTo>
                      <a:lnTo>
                        <a:pt x="95" y="570"/>
                      </a:lnTo>
                      <a:lnTo>
                        <a:pt x="157" y="532"/>
                      </a:lnTo>
                      <a:lnTo>
                        <a:pt x="217" y="500"/>
                      </a:lnTo>
                      <a:lnTo>
                        <a:pt x="232" y="494"/>
                      </a:lnTo>
                      <a:lnTo>
                        <a:pt x="247" y="488"/>
                      </a:lnTo>
                      <a:lnTo>
                        <a:pt x="262" y="481"/>
                      </a:lnTo>
                      <a:lnTo>
                        <a:pt x="274" y="475"/>
                      </a:lnTo>
                      <a:lnTo>
                        <a:pt x="303" y="465"/>
                      </a:lnTo>
                      <a:lnTo>
                        <a:pt x="330" y="456"/>
                      </a:lnTo>
                      <a:lnTo>
                        <a:pt x="395" y="435"/>
                      </a:lnTo>
                      <a:lnTo>
                        <a:pt x="452" y="418"/>
                      </a:lnTo>
                      <a:lnTo>
                        <a:pt x="502" y="404"/>
                      </a:lnTo>
                      <a:lnTo>
                        <a:pt x="518" y="399"/>
                      </a:lnTo>
                      <a:lnTo>
                        <a:pt x="534" y="396"/>
                      </a:lnTo>
                      <a:lnTo>
                        <a:pt x="548" y="391"/>
                      </a:lnTo>
                      <a:lnTo>
                        <a:pt x="555" y="389"/>
                      </a:lnTo>
                      <a:lnTo>
                        <a:pt x="563" y="388"/>
                      </a:lnTo>
                      <a:lnTo>
                        <a:pt x="574" y="383"/>
                      </a:lnTo>
                      <a:lnTo>
                        <a:pt x="580" y="382"/>
                      </a:lnTo>
                      <a:lnTo>
                        <a:pt x="585" y="380"/>
                      </a:lnTo>
                      <a:lnTo>
                        <a:pt x="593" y="377"/>
                      </a:lnTo>
                      <a:lnTo>
                        <a:pt x="599" y="375"/>
                      </a:lnTo>
                      <a:lnTo>
                        <a:pt x="607" y="372"/>
                      </a:lnTo>
                      <a:lnTo>
                        <a:pt x="621" y="366"/>
                      </a:lnTo>
                      <a:lnTo>
                        <a:pt x="639" y="358"/>
                      </a:lnTo>
                      <a:lnTo>
                        <a:pt x="659" y="348"/>
                      </a:lnTo>
                      <a:lnTo>
                        <a:pt x="675" y="339"/>
                      </a:lnTo>
                      <a:lnTo>
                        <a:pt x="691" y="331"/>
                      </a:lnTo>
                      <a:lnTo>
                        <a:pt x="726" y="312"/>
                      </a:lnTo>
                      <a:lnTo>
                        <a:pt x="732" y="310"/>
                      </a:lnTo>
                      <a:lnTo>
                        <a:pt x="737" y="310"/>
                      </a:lnTo>
                      <a:lnTo>
                        <a:pt x="743" y="309"/>
                      </a:lnTo>
                      <a:lnTo>
                        <a:pt x="753" y="305"/>
                      </a:lnTo>
                      <a:lnTo>
                        <a:pt x="761" y="301"/>
                      </a:lnTo>
                      <a:lnTo>
                        <a:pt x="764" y="299"/>
                      </a:lnTo>
                      <a:lnTo>
                        <a:pt x="768" y="298"/>
                      </a:lnTo>
                      <a:lnTo>
                        <a:pt x="789" y="277"/>
                      </a:lnTo>
                      <a:lnTo>
                        <a:pt x="843" y="247"/>
                      </a:lnTo>
                      <a:lnTo>
                        <a:pt x="900" y="217"/>
                      </a:lnTo>
                      <a:lnTo>
                        <a:pt x="965" y="187"/>
                      </a:lnTo>
                      <a:lnTo>
                        <a:pt x="977" y="190"/>
                      </a:lnTo>
                      <a:lnTo>
                        <a:pt x="990" y="195"/>
                      </a:lnTo>
                      <a:lnTo>
                        <a:pt x="1015" y="201"/>
                      </a:lnTo>
                      <a:lnTo>
                        <a:pt x="1039" y="207"/>
                      </a:lnTo>
                      <a:lnTo>
                        <a:pt x="1061" y="212"/>
                      </a:lnTo>
                      <a:lnTo>
                        <a:pt x="1090" y="215"/>
                      </a:lnTo>
                      <a:lnTo>
                        <a:pt x="1091" y="215"/>
                      </a:lnTo>
                      <a:lnTo>
                        <a:pt x="1098" y="214"/>
                      </a:lnTo>
                      <a:lnTo>
                        <a:pt x="1106" y="214"/>
                      </a:lnTo>
                      <a:lnTo>
                        <a:pt x="1112" y="212"/>
                      </a:lnTo>
                      <a:lnTo>
                        <a:pt x="1120" y="210"/>
                      </a:lnTo>
                      <a:lnTo>
                        <a:pt x="1133" y="207"/>
                      </a:lnTo>
                      <a:lnTo>
                        <a:pt x="1147" y="201"/>
                      </a:lnTo>
                      <a:lnTo>
                        <a:pt x="1150" y="199"/>
                      </a:lnTo>
                      <a:lnTo>
                        <a:pt x="1152" y="199"/>
                      </a:lnTo>
                      <a:lnTo>
                        <a:pt x="1152" y="198"/>
                      </a:lnTo>
                      <a:lnTo>
                        <a:pt x="1153" y="198"/>
                      </a:lnTo>
                      <a:lnTo>
                        <a:pt x="1153" y="196"/>
                      </a:lnTo>
                      <a:lnTo>
                        <a:pt x="1156" y="193"/>
                      </a:lnTo>
                      <a:lnTo>
                        <a:pt x="1160" y="191"/>
                      </a:lnTo>
                      <a:lnTo>
                        <a:pt x="1169" y="177"/>
                      </a:lnTo>
                      <a:lnTo>
                        <a:pt x="1179" y="161"/>
                      </a:lnTo>
                      <a:lnTo>
                        <a:pt x="1182" y="152"/>
                      </a:lnTo>
                      <a:lnTo>
                        <a:pt x="1196" y="123"/>
                      </a:lnTo>
                      <a:lnTo>
                        <a:pt x="1237" y="114"/>
                      </a:lnTo>
                      <a:lnTo>
                        <a:pt x="1282" y="103"/>
                      </a:lnTo>
                      <a:lnTo>
                        <a:pt x="1329" y="88"/>
                      </a:lnTo>
                      <a:lnTo>
                        <a:pt x="1405" y="66"/>
                      </a:lnTo>
                      <a:lnTo>
                        <a:pt x="1402" y="65"/>
                      </a:lnTo>
                      <a:lnTo>
                        <a:pt x="1418" y="57"/>
                      </a:lnTo>
                      <a:lnTo>
                        <a:pt x="1435" y="55"/>
                      </a:lnTo>
                      <a:lnTo>
                        <a:pt x="1440" y="55"/>
                      </a:lnTo>
                      <a:lnTo>
                        <a:pt x="1446" y="57"/>
                      </a:lnTo>
                      <a:lnTo>
                        <a:pt x="1451" y="57"/>
                      </a:lnTo>
                      <a:lnTo>
                        <a:pt x="1467" y="60"/>
                      </a:lnTo>
                      <a:lnTo>
                        <a:pt x="1459" y="73"/>
                      </a:lnTo>
                      <a:lnTo>
                        <a:pt x="1451" y="81"/>
                      </a:lnTo>
                      <a:lnTo>
                        <a:pt x="1440" y="84"/>
                      </a:lnTo>
                      <a:lnTo>
                        <a:pt x="1427" y="81"/>
                      </a:lnTo>
                      <a:lnTo>
                        <a:pt x="1419" y="76"/>
                      </a:lnTo>
                      <a:lnTo>
                        <a:pt x="1416" y="73"/>
                      </a:lnTo>
                      <a:lnTo>
                        <a:pt x="1413" y="71"/>
                      </a:lnTo>
                      <a:lnTo>
                        <a:pt x="1410" y="82"/>
                      </a:lnTo>
                      <a:lnTo>
                        <a:pt x="1405" y="95"/>
                      </a:lnTo>
                      <a:lnTo>
                        <a:pt x="1397" y="93"/>
                      </a:lnTo>
                      <a:lnTo>
                        <a:pt x="1384" y="90"/>
                      </a:lnTo>
                      <a:lnTo>
                        <a:pt x="1375" y="90"/>
                      </a:lnTo>
                      <a:lnTo>
                        <a:pt x="1358" y="92"/>
                      </a:lnTo>
                      <a:lnTo>
                        <a:pt x="1343" y="98"/>
                      </a:lnTo>
                      <a:lnTo>
                        <a:pt x="1348" y="101"/>
                      </a:lnTo>
                      <a:lnTo>
                        <a:pt x="1354" y="104"/>
                      </a:lnTo>
                      <a:lnTo>
                        <a:pt x="1359" y="109"/>
                      </a:lnTo>
                      <a:lnTo>
                        <a:pt x="1365" y="112"/>
                      </a:lnTo>
                      <a:lnTo>
                        <a:pt x="1370" y="115"/>
                      </a:lnTo>
                      <a:lnTo>
                        <a:pt x="1375" y="117"/>
                      </a:lnTo>
                      <a:lnTo>
                        <a:pt x="1380" y="117"/>
                      </a:lnTo>
                      <a:lnTo>
                        <a:pt x="1389" y="114"/>
                      </a:lnTo>
                      <a:lnTo>
                        <a:pt x="1399" y="106"/>
                      </a:lnTo>
                      <a:lnTo>
                        <a:pt x="1405" y="95"/>
                      </a:lnTo>
                      <a:lnTo>
                        <a:pt x="1418" y="95"/>
                      </a:lnTo>
                      <a:lnTo>
                        <a:pt x="1432" y="96"/>
                      </a:lnTo>
                      <a:lnTo>
                        <a:pt x="1460" y="93"/>
                      </a:lnTo>
                      <a:lnTo>
                        <a:pt x="1489" y="85"/>
                      </a:lnTo>
                      <a:lnTo>
                        <a:pt x="1506" y="76"/>
                      </a:lnTo>
                      <a:lnTo>
                        <a:pt x="1524" y="63"/>
                      </a:lnTo>
                      <a:lnTo>
                        <a:pt x="1525" y="62"/>
                      </a:lnTo>
                      <a:lnTo>
                        <a:pt x="1529" y="60"/>
                      </a:lnTo>
                      <a:lnTo>
                        <a:pt x="1495" y="63"/>
                      </a:lnTo>
                      <a:lnTo>
                        <a:pt x="1467" y="60"/>
                      </a:lnTo>
                      <a:lnTo>
                        <a:pt x="1473" y="46"/>
                      </a:lnTo>
                      <a:lnTo>
                        <a:pt x="1479" y="30"/>
                      </a:lnTo>
                      <a:lnTo>
                        <a:pt x="1527" y="17"/>
                      </a:lnTo>
                      <a:lnTo>
                        <a:pt x="1578" y="8"/>
                      </a:lnTo>
                      <a:lnTo>
                        <a:pt x="16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7085012" y="5134707"/>
              <a:ext cx="1600200" cy="297299"/>
              <a:chOff x="6627812" y="5134707"/>
              <a:chExt cx="1600200" cy="29729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542212" y="5339376"/>
                <a:ext cx="685800" cy="92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627812" y="5134707"/>
                <a:ext cx="838200" cy="190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627812" y="5185863"/>
                <a:ext cx="838200" cy="224337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 flipH="1">
            <a:off x="1328198" y="1893979"/>
            <a:ext cx="9608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kern="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ByTheButterfly" pitchFamily="2" charset="0"/>
              <a:ea typeface="ByTheButterfly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1347294" y="2418824"/>
            <a:ext cx="9722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dirty="0">
                <a:solidFill>
                  <a:schemeClr val="bg1"/>
                </a:solidFill>
                <a:latin typeface="Indie Flower" panose="02000000000000000000" pitchFamily="2" charset="0"/>
                <a:ea typeface="ByTheButterfly" pitchFamily="2" charset="0"/>
                <a:cs typeface="Arial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9438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7796</TotalTime>
  <Words>123</Words>
  <Application>Microsoft Office PowerPoint</Application>
  <PresentationFormat>Custom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ByTheButterfly</vt:lpstr>
      <vt:lpstr>Calibri</vt:lpstr>
      <vt:lpstr>Indie Flower</vt:lpstr>
      <vt:lpstr>Times New Roman</vt:lpstr>
      <vt:lpstr>Wingdings</vt:lpstr>
      <vt:lpstr>Office Theme</vt:lpstr>
      <vt:lpstr>PowerPoint Presentation</vt:lpstr>
      <vt:lpstr>Open an existing project</vt:lpstr>
      <vt:lpstr>Open an Existing Project</vt:lpstr>
      <vt:lpstr>Open existing Project</vt:lpstr>
      <vt:lpstr>Open existing Project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Sergio Santilli</cp:lastModifiedBy>
  <cp:revision>686</cp:revision>
  <cp:lastPrinted>2017-04-20T18:38:32Z</cp:lastPrinted>
  <dcterms:created xsi:type="dcterms:W3CDTF">2013-09-12T13:05:01Z</dcterms:created>
  <dcterms:modified xsi:type="dcterms:W3CDTF">2021-01-06T22:06:59Z</dcterms:modified>
</cp:coreProperties>
</file>